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6727" autoAdjust="0"/>
  </p:normalViewPr>
  <p:slideViewPr>
    <p:cSldViewPr snapToGrid="0">
      <p:cViewPr>
        <p:scale>
          <a:sx n="400" d="100"/>
          <a:sy n="400" d="100"/>
        </p:scale>
        <p:origin x="-5218" y="-6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0C42C-274D-9873-D368-DBD40A1FA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A5373-247D-AA68-BD0F-F2ABE3C12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0EAA3-1C12-6699-80D6-FE42C56B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C33F-38F6-4747-AE08-C7A31CBC267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9F4F1-FC2D-EE99-26AF-CE8E1DC8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759CE-792D-063D-3D1E-84C50D27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DE32-FFD3-4A6E-8B77-8CA41A320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7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B685F-15B8-1E28-B692-4A771598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7867A-A52C-C331-A5C4-601B4146D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C53CB-68C0-6260-CB92-C3D0B1D88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C33F-38F6-4747-AE08-C7A31CBC267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3B79E-CC82-5757-C8B7-ECC49672A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5FB1C-75D7-C5F5-7095-828620EE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DE32-FFD3-4A6E-8B77-8CA41A320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1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2671F-BA08-0FE2-ED43-D3E2A2434B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88F49-CFB7-416F-C5F7-9A4B55EF6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21E9D-4231-B206-41BD-6E3B0476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C33F-38F6-4747-AE08-C7A31CBC267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1D425-82C7-C723-D4A9-A9BBD07CD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62E58-575B-B126-62DD-A29CCD7E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DE32-FFD3-4A6E-8B77-8CA41A320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6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E574-B36B-322E-AAF7-446C2ED3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EB55E-42EF-82C2-BA66-D8DE1D8B7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21248-5B88-3729-B19E-43CB0219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C33F-38F6-4747-AE08-C7A31CBC267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27798-740E-D347-0BB7-085CF44A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D5D69-99BC-8CDA-B177-D3B218E4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DE32-FFD3-4A6E-8B77-8CA41A320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7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EB6E-7831-8601-649E-FB9A45881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DB4C1-22CF-4753-B4EB-813114274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681F9-FAEE-A2A0-A69A-9A60B852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C33F-38F6-4747-AE08-C7A31CBC267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C47B9-BC76-BD79-B595-3B028278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ED62B-8747-DB5B-6F4A-C55C7505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DE32-FFD3-4A6E-8B77-8CA41A320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4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EFBC3-D02B-174B-6E4D-89B126D2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4A12B-9EB0-FCCE-294B-B6AFC5D38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D12B1-2796-F178-C67A-94861AAA0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E7D4B-65DE-E112-2D2B-DA0E97CE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C33F-38F6-4747-AE08-C7A31CBC267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A785A-5F4A-952B-54FD-F22B18F9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1D78A-CB5C-08D0-89C6-BBA8A009F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DE32-FFD3-4A6E-8B77-8CA41A320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5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CD37-ED3C-50F9-E068-0174A5925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40C7E-12FE-984C-07D7-8404031D9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C13DD-DBA1-C79D-AF72-41F27815B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FCD1B-8967-318D-7F6B-E881FE182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1B8CE-947C-052B-EFDE-4AB5B688C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2C4918-C084-34F3-2C42-0D2B729A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C33F-38F6-4747-AE08-C7A31CBC267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E53D8C-F9C2-580C-CBA6-23EB23CA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4B062-B5C9-6540-F054-164A8195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DE32-FFD3-4A6E-8B77-8CA41A320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8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7B0E-7E48-A227-5D09-7072F22E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1BCCB8-2A3C-A57A-30C6-ADD2EE8C8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C33F-38F6-4747-AE08-C7A31CBC267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AD9F94-4437-0F8F-1162-6EBEAF0BB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9A9FC-6D14-3C49-788E-FAB2AD74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DE32-FFD3-4A6E-8B77-8CA41A320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8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9B13F-0C95-A34E-0BB8-8686286E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C33F-38F6-4747-AE08-C7A31CBC267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7DB34D-F9E9-C725-87F9-5EB590CE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8492A-2F33-5C50-9A40-9263C909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DE32-FFD3-4A6E-8B77-8CA41A320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0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44C3C-AB65-4E52-CA06-5DBF591B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BE923-4663-07C6-84EB-3AEBD6077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47BA8-909F-F956-752C-8F1137BBE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3F7D9-AA49-8751-1DC1-BB81A905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C33F-38F6-4747-AE08-C7A31CBC267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1D3CB-A991-1691-7D4D-61784204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8815D-9A70-9B84-3FCC-716F1BD7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DE32-FFD3-4A6E-8B77-8CA41A320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4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4BF8-8101-94B0-CFE7-51DFA73F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56F169-A22E-5426-EF44-EB38769AD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80A73-3E18-034A-DE49-08F88229A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02028-C301-BE0F-0540-EEA423403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C33F-38F6-4747-AE08-C7A31CBC267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DEB54-1154-84F9-B69D-F8A55A54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48E07-C2AF-6125-A5A4-21FDFFA9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BDE32-FFD3-4A6E-8B77-8CA41A320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2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2CB00-D621-D28B-5599-974255FA5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24BD4-8400-2D5A-952C-ED6DAEDBD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2CF20-4EE8-2F74-A502-6EB8243B5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BC33F-38F6-4747-AE08-C7A31CBC2679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1A7D7-A241-D393-8AE7-068EC3D5E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98FBC-7A20-5856-69F6-6E2C51CBD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BDE32-FFD3-4A6E-8B77-8CA41A320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5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ACC4DA5-1729-9B64-5D89-27802FA5BBE4}"/>
              </a:ext>
            </a:extLst>
          </p:cNvPr>
          <p:cNvGrpSpPr/>
          <p:nvPr/>
        </p:nvGrpSpPr>
        <p:grpSpPr>
          <a:xfrm>
            <a:off x="3320415" y="2971800"/>
            <a:ext cx="1272540" cy="1272540"/>
            <a:chOff x="3320415" y="2971800"/>
            <a:chExt cx="1272540" cy="1272540"/>
          </a:xfrm>
        </p:grpSpPr>
        <p:sp>
          <p:nvSpPr>
            <p:cNvPr id="5" name="Rectangle: Diagonal Corners Snipped 4">
              <a:extLst>
                <a:ext uri="{FF2B5EF4-FFF2-40B4-BE49-F238E27FC236}">
                  <a16:creationId xmlns:a16="http://schemas.microsoft.com/office/drawing/2014/main" id="{A207A045-8530-85DB-FF0A-AD73A51FF61D}"/>
                </a:ext>
              </a:extLst>
            </p:cNvPr>
            <p:cNvSpPr/>
            <p:nvPr/>
          </p:nvSpPr>
          <p:spPr>
            <a:xfrm>
              <a:off x="3320415" y="2971800"/>
              <a:ext cx="1272540" cy="1272540"/>
            </a:xfrm>
            <a:custGeom>
              <a:avLst/>
              <a:gdLst>
                <a:gd name="connsiteX0" fmla="*/ 0 w 1272540"/>
                <a:gd name="connsiteY0" fmla="*/ 0 h 1272540"/>
                <a:gd name="connsiteX1" fmla="*/ 1060446 w 1272540"/>
                <a:gd name="connsiteY1" fmla="*/ 0 h 1272540"/>
                <a:gd name="connsiteX2" fmla="*/ 1272540 w 1272540"/>
                <a:gd name="connsiteY2" fmla="*/ 212094 h 1272540"/>
                <a:gd name="connsiteX3" fmla="*/ 1272540 w 1272540"/>
                <a:gd name="connsiteY3" fmla="*/ 1272540 h 1272540"/>
                <a:gd name="connsiteX4" fmla="*/ 1272540 w 1272540"/>
                <a:gd name="connsiteY4" fmla="*/ 1272540 h 1272540"/>
                <a:gd name="connsiteX5" fmla="*/ 212094 w 1272540"/>
                <a:gd name="connsiteY5" fmla="*/ 1272540 h 1272540"/>
                <a:gd name="connsiteX6" fmla="*/ 0 w 1272540"/>
                <a:gd name="connsiteY6" fmla="*/ 1060446 h 1272540"/>
                <a:gd name="connsiteX7" fmla="*/ 0 w 1272540"/>
                <a:gd name="connsiteY7" fmla="*/ 0 h 1272540"/>
                <a:gd name="connsiteX0" fmla="*/ 1060446 w 1272540"/>
                <a:gd name="connsiteY0" fmla="*/ 0 h 1272540"/>
                <a:gd name="connsiteX1" fmla="*/ 1272540 w 1272540"/>
                <a:gd name="connsiteY1" fmla="*/ 212094 h 1272540"/>
                <a:gd name="connsiteX2" fmla="*/ 1272540 w 1272540"/>
                <a:gd name="connsiteY2" fmla="*/ 1272540 h 1272540"/>
                <a:gd name="connsiteX3" fmla="*/ 1272540 w 1272540"/>
                <a:gd name="connsiteY3" fmla="*/ 1272540 h 1272540"/>
                <a:gd name="connsiteX4" fmla="*/ 212094 w 1272540"/>
                <a:gd name="connsiteY4" fmla="*/ 1272540 h 1272540"/>
                <a:gd name="connsiteX5" fmla="*/ 0 w 1272540"/>
                <a:gd name="connsiteY5" fmla="*/ 1060446 h 1272540"/>
                <a:gd name="connsiteX6" fmla="*/ 0 w 1272540"/>
                <a:gd name="connsiteY6" fmla="*/ 0 h 1272540"/>
                <a:gd name="connsiteX7" fmla="*/ 1151886 w 1272540"/>
                <a:gd name="connsiteY7" fmla="*/ 91440 h 1272540"/>
                <a:gd name="connsiteX0" fmla="*/ 1060446 w 1272540"/>
                <a:gd name="connsiteY0" fmla="*/ 0 h 1272540"/>
                <a:gd name="connsiteX1" fmla="*/ 1272540 w 1272540"/>
                <a:gd name="connsiteY1" fmla="*/ 212094 h 1272540"/>
                <a:gd name="connsiteX2" fmla="*/ 1272540 w 1272540"/>
                <a:gd name="connsiteY2" fmla="*/ 1272540 h 1272540"/>
                <a:gd name="connsiteX3" fmla="*/ 1272540 w 1272540"/>
                <a:gd name="connsiteY3" fmla="*/ 1272540 h 1272540"/>
                <a:gd name="connsiteX4" fmla="*/ 212094 w 1272540"/>
                <a:gd name="connsiteY4" fmla="*/ 1272540 h 1272540"/>
                <a:gd name="connsiteX5" fmla="*/ 0 w 1272540"/>
                <a:gd name="connsiteY5" fmla="*/ 1060446 h 1272540"/>
                <a:gd name="connsiteX6" fmla="*/ 0 w 1272540"/>
                <a:gd name="connsiteY6" fmla="*/ 0 h 1272540"/>
                <a:gd name="connsiteX0" fmla="*/ 1060446 w 1272540"/>
                <a:gd name="connsiteY0" fmla="*/ 0 h 1272540"/>
                <a:gd name="connsiteX1" fmla="*/ 1272540 w 1272540"/>
                <a:gd name="connsiteY1" fmla="*/ 212094 h 1272540"/>
                <a:gd name="connsiteX2" fmla="*/ 1272540 w 1272540"/>
                <a:gd name="connsiteY2" fmla="*/ 1272540 h 1272540"/>
                <a:gd name="connsiteX3" fmla="*/ 1272540 w 1272540"/>
                <a:gd name="connsiteY3" fmla="*/ 1272540 h 1272540"/>
                <a:gd name="connsiteX4" fmla="*/ 212094 w 1272540"/>
                <a:gd name="connsiteY4" fmla="*/ 1272540 h 1272540"/>
                <a:gd name="connsiteX5" fmla="*/ 0 w 1272540"/>
                <a:gd name="connsiteY5" fmla="*/ 1060446 h 1272540"/>
                <a:gd name="connsiteX6" fmla="*/ 0 w 1272540"/>
                <a:gd name="connsiteY6" fmla="*/ 0 h 1272540"/>
                <a:gd name="connsiteX0" fmla="*/ 1060446 w 1272540"/>
                <a:gd name="connsiteY0" fmla="*/ 0 h 1272540"/>
                <a:gd name="connsiteX1" fmla="*/ 1272540 w 1272540"/>
                <a:gd name="connsiteY1" fmla="*/ 212094 h 1272540"/>
                <a:gd name="connsiteX2" fmla="*/ 1272540 w 1272540"/>
                <a:gd name="connsiteY2" fmla="*/ 1272540 h 1272540"/>
                <a:gd name="connsiteX3" fmla="*/ 1272540 w 1272540"/>
                <a:gd name="connsiteY3" fmla="*/ 1272540 h 1272540"/>
                <a:gd name="connsiteX4" fmla="*/ 212094 w 1272540"/>
                <a:gd name="connsiteY4" fmla="*/ 1272540 h 1272540"/>
                <a:gd name="connsiteX5" fmla="*/ 0 w 1272540"/>
                <a:gd name="connsiteY5" fmla="*/ 1060446 h 1272540"/>
                <a:gd name="connsiteX6" fmla="*/ 0 w 1272540"/>
                <a:gd name="connsiteY6" fmla="*/ 0 h 1272540"/>
                <a:gd name="connsiteX0" fmla="*/ 1060446 w 1288250"/>
                <a:gd name="connsiteY0" fmla="*/ 0 h 1272540"/>
                <a:gd name="connsiteX1" fmla="*/ 1272540 w 1288250"/>
                <a:gd name="connsiteY1" fmla="*/ 212094 h 1272540"/>
                <a:gd name="connsiteX2" fmla="*/ 1272540 w 1288250"/>
                <a:gd name="connsiteY2" fmla="*/ 1272540 h 1272540"/>
                <a:gd name="connsiteX3" fmla="*/ 1272540 w 1288250"/>
                <a:gd name="connsiteY3" fmla="*/ 1272540 h 1272540"/>
                <a:gd name="connsiteX4" fmla="*/ 212094 w 1288250"/>
                <a:gd name="connsiteY4" fmla="*/ 1272540 h 1272540"/>
                <a:gd name="connsiteX5" fmla="*/ 0 w 1288250"/>
                <a:gd name="connsiteY5" fmla="*/ 1060446 h 1272540"/>
                <a:gd name="connsiteX6" fmla="*/ 0 w 1288250"/>
                <a:gd name="connsiteY6" fmla="*/ 0 h 1272540"/>
                <a:gd name="connsiteX0" fmla="*/ 1272540 w 1288250"/>
                <a:gd name="connsiteY0" fmla="*/ 212094 h 1272540"/>
                <a:gd name="connsiteX1" fmla="*/ 1272540 w 1288250"/>
                <a:gd name="connsiteY1" fmla="*/ 1272540 h 1272540"/>
                <a:gd name="connsiteX2" fmla="*/ 1272540 w 1288250"/>
                <a:gd name="connsiteY2" fmla="*/ 1272540 h 1272540"/>
                <a:gd name="connsiteX3" fmla="*/ 212094 w 1288250"/>
                <a:gd name="connsiteY3" fmla="*/ 1272540 h 1272540"/>
                <a:gd name="connsiteX4" fmla="*/ 0 w 1288250"/>
                <a:gd name="connsiteY4" fmla="*/ 1060446 h 1272540"/>
                <a:gd name="connsiteX5" fmla="*/ 0 w 1288250"/>
                <a:gd name="connsiteY5" fmla="*/ 0 h 1272540"/>
                <a:gd name="connsiteX0" fmla="*/ 1272540 w 1272540"/>
                <a:gd name="connsiteY0" fmla="*/ 1272540 h 1272540"/>
                <a:gd name="connsiteX1" fmla="*/ 1272540 w 1272540"/>
                <a:gd name="connsiteY1" fmla="*/ 1272540 h 1272540"/>
                <a:gd name="connsiteX2" fmla="*/ 212094 w 1272540"/>
                <a:gd name="connsiteY2" fmla="*/ 1272540 h 1272540"/>
                <a:gd name="connsiteX3" fmla="*/ 0 w 1272540"/>
                <a:gd name="connsiteY3" fmla="*/ 1060446 h 1272540"/>
                <a:gd name="connsiteX4" fmla="*/ 0 w 1272540"/>
                <a:gd name="connsiteY4" fmla="*/ 0 h 127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2540" h="1272540">
                  <a:moveTo>
                    <a:pt x="1272540" y="1272540"/>
                  </a:moveTo>
                  <a:lnTo>
                    <a:pt x="1272540" y="1272540"/>
                  </a:lnTo>
                  <a:lnTo>
                    <a:pt x="212094" y="1272540"/>
                  </a:lnTo>
                  <a:lnTo>
                    <a:pt x="0" y="1060446"/>
                  </a:lnTo>
                  <a:lnTo>
                    <a:pt x="0" y="0"/>
                  </a:lnTo>
                </a:path>
              </a:pathLst>
            </a:custGeom>
            <a:noFill/>
            <a:ln w="133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1C55A9-80C9-606D-1F50-5A860C11EC0E}"/>
                </a:ext>
              </a:extLst>
            </p:cNvPr>
            <p:cNvSpPr/>
            <p:nvPr/>
          </p:nvSpPr>
          <p:spPr>
            <a:xfrm>
              <a:off x="3459479" y="2971800"/>
              <a:ext cx="318136" cy="3086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683DB68-0AC1-4FD1-4906-5ED714EB0E99}"/>
                </a:ext>
              </a:extLst>
            </p:cNvPr>
            <p:cNvSpPr/>
            <p:nvPr/>
          </p:nvSpPr>
          <p:spPr>
            <a:xfrm>
              <a:off x="3459479" y="3380899"/>
              <a:ext cx="636271" cy="3086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Diagonal Corners Snipped 9">
              <a:extLst>
                <a:ext uri="{FF2B5EF4-FFF2-40B4-BE49-F238E27FC236}">
                  <a16:creationId xmlns:a16="http://schemas.microsoft.com/office/drawing/2014/main" id="{C547AE37-5D7D-755C-A2AE-9451EA6B5590}"/>
                </a:ext>
              </a:extLst>
            </p:cNvPr>
            <p:cNvSpPr/>
            <p:nvPr/>
          </p:nvSpPr>
          <p:spPr>
            <a:xfrm>
              <a:off x="3459479" y="3785235"/>
              <a:ext cx="1133476" cy="308610"/>
            </a:xfrm>
            <a:custGeom>
              <a:avLst/>
              <a:gdLst>
                <a:gd name="connsiteX0" fmla="*/ 0 w 1133476"/>
                <a:gd name="connsiteY0" fmla="*/ 0 h 308610"/>
                <a:gd name="connsiteX1" fmla="*/ 979171 w 1133476"/>
                <a:gd name="connsiteY1" fmla="*/ 0 h 308610"/>
                <a:gd name="connsiteX2" fmla="*/ 1133476 w 1133476"/>
                <a:gd name="connsiteY2" fmla="*/ 154305 h 308610"/>
                <a:gd name="connsiteX3" fmla="*/ 1133476 w 1133476"/>
                <a:gd name="connsiteY3" fmla="*/ 308610 h 308610"/>
                <a:gd name="connsiteX4" fmla="*/ 1133476 w 1133476"/>
                <a:gd name="connsiteY4" fmla="*/ 308610 h 308610"/>
                <a:gd name="connsiteX5" fmla="*/ 154305 w 1133476"/>
                <a:gd name="connsiteY5" fmla="*/ 308610 h 308610"/>
                <a:gd name="connsiteX6" fmla="*/ 0 w 1133476"/>
                <a:gd name="connsiteY6" fmla="*/ 154305 h 308610"/>
                <a:gd name="connsiteX7" fmla="*/ 0 w 1133476"/>
                <a:gd name="connsiteY7" fmla="*/ 0 h 308610"/>
                <a:gd name="connsiteX0" fmla="*/ 0 w 1135381"/>
                <a:gd name="connsiteY0" fmla="*/ 0 h 308610"/>
                <a:gd name="connsiteX1" fmla="*/ 1135381 w 1135381"/>
                <a:gd name="connsiteY1" fmla="*/ 3810 h 308610"/>
                <a:gd name="connsiteX2" fmla="*/ 1133476 w 1135381"/>
                <a:gd name="connsiteY2" fmla="*/ 154305 h 308610"/>
                <a:gd name="connsiteX3" fmla="*/ 1133476 w 1135381"/>
                <a:gd name="connsiteY3" fmla="*/ 308610 h 308610"/>
                <a:gd name="connsiteX4" fmla="*/ 1133476 w 1135381"/>
                <a:gd name="connsiteY4" fmla="*/ 308610 h 308610"/>
                <a:gd name="connsiteX5" fmla="*/ 154305 w 1135381"/>
                <a:gd name="connsiteY5" fmla="*/ 308610 h 308610"/>
                <a:gd name="connsiteX6" fmla="*/ 0 w 1135381"/>
                <a:gd name="connsiteY6" fmla="*/ 154305 h 308610"/>
                <a:gd name="connsiteX7" fmla="*/ 0 w 1135381"/>
                <a:gd name="connsiteY7" fmla="*/ 0 h 308610"/>
                <a:gd name="connsiteX0" fmla="*/ 0 w 1135381"/>
                <a:gd name="connsiteY0" fmla="*/ 0 h 308610"/>
                <a:gd name="connsiteX1" fmla="*/ 1135381 w 1135381"/>
                <a:gd name="connsiteY1" fmla="*/ 3810 h 308610"/>
                <a:gd name="connsiteX2" fmla="*/ 1133476 w 1135381"/>
                <a:gd name="connsiteY2" fmla="*/ 154305 h 308610"/>
                <a:gd name="connsiteX3" fmla="*/ 1133476 w 1135381"/>
                <a:gd name="connsiteY3" fmla="*/ 308610 h 308610"/>
                <a:gd name="connsiteX4" fmla="*/ 1133476 w 1135381"/>
                <a:gd name="connsiteY4" fmla="*/ 308610 h 308610"/>
                <a:gd name="connsiteX5" fmla="*/ 154305 w 1135381"/>
                <a:gd name="connsiteY5" fmla="*/ 308610 h 308610"/>
                <a:gd name="connsiteX6" fmla="*/ 0 w 1135381"/>
                <a:gd name="connsiteY6" fmla="*/ 154305 h 308610"/>
                <a:gd name="connsiteX7" fmla="*/ 0 w 1135381"/>
                <a:gd name="connsiteY7" fmla="*/ 0 h 308610"/>
                <a:gd name="connsiteX0" fmla="*/ 0 w 1133476"/>
                <a:gd name="connsiteY0" fmla="*/ 0 h 308610"/>
                <a:gd name="connsiteX1" fmla="*/ 1129666 w 1133476"/>
                <a:gd name="connsiteY1" fmla="*/ 3810 h 308610"/>
                <a:gd name="connsiteX2" fmla="*/ 1133476 w 1133476"/>
                <a:gd name="connsiteY2" fmla="*/ 154305 h 308610"/>
                <a:gd name="connsiteX3" fmla="*/ 1133476 w 1133476"/>
                <a:gd name="connsiteY3" fmla="*/ 308610 h 308610"/>
                <a:gd name="connsiteX4" fmla="*/ 1133476 w 1133476"/>
                <a:gd name="connsiteY4" fmla="*/ 308610 h 308610"/>
                <a:gd name="connsiteX5" fmla="*/ 154305 w 1133476"/>
                <a:gd name="connsiteY5" fmla="*/ 308610 h 308610"/>
                <a:gd name="connsiteX6" fmla="*/ 0 w 1133476"/>
                <a:gd name="connsiteY6" fmla="*/ 154305 h 308610"/>
                <a:gd name="connsiteX7" fmla="*/ 0 w 1133476"/>
                <a:gd name="connsiteY7" fmla="*/ 0 h 308610"/>
                <a:gd name="connsiteX0" fmla="*/ 0 w 1133476"/>
                <a:gd name="connsiteY0" fmla="*/ 0 h 308610"/>
                <a:gd name="connsiteX1" fmla="*/ 1129666 w 1133476"/>
                <a:gd name="connsiteY1" fmla="*/ 3810 h 308610"/>
                <a:gd name="connsiteX2" fmla="*/ 1133476 w 1133476"/>
                <a:gd name="connsiteY2" fmla="*/ 154305 h 308610"/>
                <a:gd name="connsiteX3" fmla="*/ 1133476 w 1133476"/>
                <a:gd name="connsiteY3" fmla="*/ 308610 h 308610"/>
                <a:gd name="connsiteX4" fmla="*/ 1133476 w 1133476"/>
                <a:gd name="connsiteY4" fmla="*/ 308610 h 308610"/>
                <a:gd name="connsiteX5" fmla="*/ 154305 w 1133476"/>
                <a:gd name="connsiteY5" fmla="*/ 308610 h 308610"/>
                <a:gd name="connsiteX6" fmla="*/ 0 w 1133476"/>
                <a:gd name="connsiteY6" fmla="*/ 154305 h 308610"/>
                <a:gd name="connsiteX7" fmla="*/ 0 w 1133476"/>
                <a:gd name="connsiteY7" fmla="*/ 0 h 308610"/>
                <a:gd name="connsiteX0" fmla="*/ 0 w 1133476"/>
                <a:gd name="connsiteY0" fmla="*/ 0 h 308610"/>
                <a:gd name="connsiteX1" fmla="*/ 1133476 w 1133476"/>
                <a:gd name="connsiteY1" fmla="*/ 3810 h 308610"/>
                <a:gd name="connsiteX2" fmla="*/ 1133476 w 1133476"/>
                <a:gd name="connsiteY2" fmla="*/ 154305 h 308610"/>
                <a:gd name="connsiteX3" fmla="*/ 1133476 w 1133476"/>
                <a:gd name="connsiteY3" fmla="*/ 308610 h 308610"/>
                <a:gd name="connsiteX4" fmla="*/ 1133476 w 1133476"/>
                <a:gd name="connsiteY4" fmla="*/ 308610 h 308610"/>
                <a:gd name="connsiteX5" fmla="*/ 154305 w 1133476"/>
                <a:gd name="connsiteY5" fmla="*/ 308610 h 308610"/>
                <a:gd name="connsiteX6" fmla="*/ 0 w 1133476"/>
                <a:gd name="connsiteY6" fmla="*/ 154305 h 308610"/>
                <a:gd name="connsiteX7" fmla="*/ 0 w 1133476"/>
                <a:gd name="connsiteY7" fmla="*/ 0 h 308610"/>
                <a:gd name="connsiteX0" fmla="*/ 0 w 1133476"/>
                <a:gd name="connsiteY0" fmla="*/ 0 h 308610"/>
                <a:gd name="connsiteX1" fmla="*/ 1133476 w 1133476"/>
                <a:gd name="connsiteY1" fmla="*/ 3810 h 308610"/>
                <a:gd name="connsiteX2" fmla="*/ 1133476 w 1133476"/>
                <a:gd name="connsiteY2" fmla="*/ 308610 h 308610"/>
                <a:gd name="connsiteX3" fmla="*/ 1133476 w 1133476"/>
                <a:gd name="connsiteY3" fmla="*/ 308610 h 308610"/>
                <a:gd name="connsiteX4" fmla="*/ 154305 w 1133476"/>
                <a:gd name="connsiteY4" fmla="*/ 308610 h 308610"/>
                <a:gd name="connsiteX5" fmla="*/ 0 w 1133476"/>
                <a:gd name="connsiteY5" fmla="*/ 154305 h 308610"/>
                <a:gd name="connsiteX6" fmla="*/ 0 w 1133476"/>
                <a:gd name="connsiteY6" fmla="*/ 0 h 308610"/>
                <a:gd name="connsiteX0" fmla="*/ 0 w 1133476"/>
                <a:gd name="connsiteY0" fmla="*/ 0 h 308610"/>
                <a:gd name="connsiteX1" fmla="*/ 1133476 w 1133476"/>
                <a:gd name="connsiteY1" fmla="*/ 0 h 308610"/>
                <a:gd name="connsiteX2" fmla="*/ 1133476 w 1133476"/>
                <a:gd name="connsiteY2" fmla="*/ 308610 h 308610"/>
                <a:gd name="connsiteX3" fmla="*/ 1133476 w 1133476"/>
                <a:gd name="connsiteY3" fmla="*/ 308610 h 308610"/>
                <a:gd name="connsiteX4" fmla="*/ 154305 w 1133476"/>
                <a:gd name="connsiteY4" fmla="*/ 308610 h 308610"/>
                <a:gd name="connsiteX5" fmla="*/ 0 w 1133476"/>
                <a:gd name="connsiteY5" fmla="*/ 154305 h 308610"/>
                <a:gd name="connsiteX6" fmla="*/ 0 w 1133476"/>
                <a:gd name="connsiteY6" fmla="*/ 0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3476" h="308610">
                  <a:moveTo>
                    <a:pt x="0" y="0"/>
                  </a:moveTo>
                  <a:lnTo>
                    <a:pt x="1133476" y="0"/>
                  </a:lnTo>
                  <a:lnTo>
                    <a:pt x="1133476" y="308610"/>
                  </a:lnTo>
                  <a:lnTo>
                    <a:pt x="1133476" y="308610"/>
                  </a:lnTo>
                  <a:lnTo>
                    <a:pt x="154305" y="308610"/>
                  </a:lnTo>
                  <a:lnTo>
                    <a:pt x="0" y="1543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161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 Nag</dc:creator>
  <cp:lastModifiedBy>Ima Nag</cp:lastModifiedBy>
  <cp:revision>1</cp:revision>
  <dcterms:created xsi:type="dcterms:W3CDTF">2023-01-14T15:54:57Z</dcterms:created>
  <dcterms:modified xsi:type="dcterms:W3CDTF">2023-01-14T17:14:21Z</dcterms:modified>
</cp:coreProperties>
</file>