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82" r:id="rId2"/>
    <p:sldId id="1615" r:id="rId3"/>
    <p:sldId id="1616" r:id="rId4"/>
    <p:sldId id="121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7713D-7E1D-43CB-9726-E5C37E220B99}" v="11" dt="2022-05-25T09:46:42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lingam Bhaskaran" userId="ab1bde0c-3774-4c6b-9c6a-c7711b47a16e" providerId="ADAL" clId="{1617713D-7E1D-43CB-9726-E5C37E220B99}"/>
    <pc:docChg chg="undo custSel addSld delSld modSld sldOrd modMainMaster">
      <pc:chgData name="Mahalingam Bhaskaran" userId="ab1bde0c-3774-4c6b-9c6a-c7711b47a16e" providerId="ADAL" clId="{1617713D-7E1D-43CB-9726-E5C37E220B99}" dt="2022-05-25T10:07:21.662" v="603" actId="255"/>
      <pc:docMkLst>
        <pc:docMk/>
      </pc:docMkLst>
      <pc:sldChg chg="modSp add mod ord">
        <pc:chgData name="Mahalingam Bhaskaran" userId="ab1bde0c-3774-4c6b-9c6a-c7711b47a16e" providerId="ADAL" clId="{1617713D-7E1D-43CB-9726-E5C37E220B99}" dt="2022-05-25T10:02:15.090" v="602" actId="20577"/>
        <pc:sldMkLst>
          <pc:docMk/>
          <pc:sldMk cId="3673599591" sldId="1182"/>
        </pc:sldMkLst>
        <pc:spChg chg="mod">
          <ac:chgData name="Mahalingam Bhaskaran" userId="ab1bde0c-3774-4c6b-9c6a-c7711b47a16e" providerId="ADAL" clId="{1617713D-7E1D-43CB-9726-E5C37E220B99}" dt="2022-05-25T10:02:15.090" v="602" actId="20577"/>
          <ac:spMkLst>
            <pc:docMk/>
            <pc:sldMk cId="3673599591" sldId="1182"/>
            <ac:spMk id="2" creationId="{31EE4231-E2E8-49B4-9665-AD109438562A}"/>
          </ac:spMkLst>
        </pc:spChg>
      </pc:sldChg>
      <pc:sldChg chg="add">
        <pc:chgData name="Mahalingam Bhaskaran" userId="ab1bde0c-3774-4c6b-9c6a-c7711b47a16e" providerId="ADAL" clId="{1617713D-7E1D-43CB-9726-E5C37E220B99}" dt="2022-05-25T10:01:32.097" v="542"/>
        <pc:sldMkLst>
          <pc:docMk/>
          <pc:sldMk cId="204030892" sldId="1214"/>
        </pc:sldMkLst>
      </pc:sldChg>
      <pc:sldChg chg="del">
        <pc:chgData name="Mahalingam Bhaskaran" userId="ab1bde0c-3774-4c6b-9c6a-c7711b47a16e" providerId="ADAL" clId="{1617713D-7E1D-43CB-9726-E5C37E220B99}" dt="2022-05-24T09:15:56.193" v="2" actId="47"/>
        <pc:sldMkLst>
          <pc:docMk/>
          <pc:sldMk cId="2848778757" sldId="1612"/>
        </pc:sldMkLst>
      </pc:sldChg>
      <pc:sldChg chg="del">
        <pc:chgData name="Mahalingam Bhaskaran" userId="ab1bde0c-3774-4c6b-9c6a-c7711b47a16e" providerId="ADAL" clId="{1617713D-7E1D-43CB-9726-E5C37E220B99}" dt="2022-05-24T09:15:56.193" v="2" actId="47"/>
        <pc:sldMkLst>
          <pc:docMk/>
          <pc:sldMk cId="3414265330" sldId="1613"/>
        </pc:sldMkLst>
      </pc:sldChg>
      <pc:sldChg chg="del">
        <pc:chgData name="Mahalingam Bhaskaran" userId="ab1bde0c-3774-4c6b-9c6a-c7711b47a16e" providerId="ADAL" clId="{1617713D-7E1D-43CB-9726-E5C37E220B99}" dt="2022-05-24T09:15:56.193" v="2" actId="47"/>
        <pc:sldMkLst>
          <pc:docMk/>
          <pc:sldMk cId="3682905069" sldId="1614"/>
        </pc:sldMkLst>
      </pc:sldChg>
      <pc:sldChg chg="addSp delSp modSp mod">
        <pc:chgData name="Mahalingam Bhaskaran" userId="ab1bde0c-3774-4c6b-9c6a-c7711b47a16e" providerId="ADAL" clId="{1617713D-7E1D-43CB-9726-E5C37E220B99}" dt="2022-05-25T10:07:21.662" v="603" actId="255"/>
        <pc:sldMkLst>
          <pc:docMk/>
          <pc:sldMk cId="2952525792" sldId="1615"/>
        </pc:sldMkLst>
        <pc:spChg chg="mod">
          <ac:chgData name="Mahalingam Bhaskaran" userId="ab1bde0c-3774-4c6b-9c6a-c7711b47a16e" providerId="ADAL" clId="{1617713D-7E1D-43CB-9726-E5C37E220B99}" dt="2022-05-25T10:07:21.662" v="603" actId="255"/>
          <ac:spMkLst>
            <pc:docMk/>
            <pc:sldMk cId="2952525792" sldId="1615"/>
            <ac:spMk id="2" creationId="{1CB97A96-EA0D-4469-9DD3-9F05F6F2B7B1}"/>
          </ac:spMkLst>
        </pc:spChg>
        <pc:spChg chg="add del">
          <ac:chgData name="Mahalingam Bhaskaran" userId="ab1bde0c-3774-4c6b-9c6a-c7711b47a16e" providerId="ADAL" clId="{1617713D-7E1D-43CB-9726-E5C37E220B99}" dt="2022-05-25T09:45:06.037" v="408" actId="478"/>
          <ac:spMkLst>
            <pc:docMk/>
            <pc:sldMk cId="2952525792" sldId="1615"/>
            <ac:spMk id="5" creationId="{C0CB9F0A-0A25-4569-A7B6-1A072BFB4DEA}"/>
          </ac:spMkLst>
        </pc:spChg>
        <pc:spChg chg="add mod">
          <ac:chgData name="Mahalingam Bhaskaran" userId="ab1bde0c-3774-4c6b-9c6a-c7711b47a16e" providerId="ADAL" clId="{1617713D-7E1D-43CB-9726-E5C37E220B99}" dt="2022-05-25T09:45:31.620" v="429" actId="1076"/>
          <ac:spMkLst>
            <pc:docMk/>
            <pc:sldMk cId="2952525792" sldId="1615"/>
            <ac:spMk id="7" creationId="{466DB54C-12EC-4D0A-91CC-DBBDC6EAEFC1}"/>
          </ac:spMkLst>
        </pc:spChg>
        <pc:spChg chg="mod">
          <ac:chgData name="Mahalingam Bhaskaran" userId="ab1bde0c-3774-4c6b-9c6a-c7711b47a16e" providerId="ADAL" clId="{1617713D-7E1D-43CB-9726-E5C37E220B99}" dt="2022-05-25T09:44:46.498" v="405" actId="1076"/>
          <ac:spMkLst>
            <pc:docMk/>
            <pc:sldMk cId="2952525792" sldId="1615"/>
            <ac:spMk id="19" creationId="{83C4271C-14BF-4C82-9964-36F5749E4F7F}"/>
          </ac:spMkLst>
        </pc:spChg>
        <pc:spChg chg="add mod">
          <ac:chgData name="Mahalingam Bhaskaran" userId="ab1bde0c-3774-4c6b-9c6a-c7711b47a16e" providerId="ADAL" clId="{1617713D-7E1D-43CB-9726-E5C37E220B99}" dt="2022-05-25T09:44:48.731" v="406" actId="1076"/>
          <ac:spMkLst>
            <pc:docMk/>
            <pc:sldMk cId="2952525792" sldId="1615"/>
            <ac:spMk id="20" creationId="{B9AF8F50-FA50-4AA1-B610-13E9C5A6E2F2}"/>
          </ac:spMkLst>
        </pc:spChg>
        <pc:spChg chg="add">
          <ac:chgData name="Mahalingam Bhaskaran" userId="ab1bde0c-3774-4c6b-9c6a-c7711b47a16e" providerId="ADAL" clId="{1617713D-7E1D-43CB-9726-E5C37E220B99}" dt="2022-05-24T09:21:41.635" v="274" actId="11529"/>
          <ac:spMkLst>
            <pc:docMk/>
            <pc:sldMk cId="2952525792" sldId="1615"/>
            <ac:spMk id="21" creationId="{D65EB001-F49B-4C14-A925-90A9E3134FD2}"/>
          </ac:spMkLst>
        </pc:spChg>
        <pc:spChg chg="add mod">
          <ac:chgData name="Mahalingam Bhaskaran" userId="ab1bde0c-3774-4c6b-9c6a-c7711b47a16e" providerId="ADAL" clId="{1617713D-7E1D-43CB-9726-E5C37E220B99}" dt="2022-05-24T09:22:06.271" v="287" actId="113"/>
          <ac:spMkLst>
            <pc:docMk/>
            <pc:sldMk cId="2952525792" sldId="1615"/>
            <ac:spMk id="22" creationId="{1CF2F2CC-C9AD-4DA5-A2C5-0690A2DFA195}"/>
          </ac:spMkLst>
        </pc:spChg>
        <pc:spChg chg="add mod">
          <ac:chgData name="Mahalingam Bhaskaran" userId="ab1bde0c-3774-4c6b-9c6a-c7711b47a16e" providerId="ADAL" clId="{1617713D-7E1D-43CB-9726-E5C37E220B99}" dt="2022-05-25T09:46:15.787" v="523" actId="20577"/>
          <ac:spMkLst>
            <pc:docMk/>
            <pc:sldMk cId="2952525792" sldId="1615"/>
            <ac:spMk id="23" creationId="{060F1F44-E680-4E37-BCCB-C446EDCD7417}"/>
          </ac:spMkLst>
        </pc:spChg>
      </pc:sldChg>
      <pc:sldChg chg="addSp delSp modSp add mod">
        <pc:chgData name="Mahalingam Bhaskaran" userId="ab1bde0c-3774-4c6b-9c6a-c7711b47a16e" providerId="ADAL" clId="{1617713D-7E1D-43CB-9726-E5C37E220B99}" dt="2022-05-25T09:49:21.972" v="538" actId="20577"/>
        <pc:sldMkLst>
          <pc:docMk/>
          <pc:sldMk cId="4064733578" sldId="1616"/>
        </pc:sldMkLst>
        <pc:spChg chg="mod">
          <ac:chgData name="Mahalingam Bhaskaran" userId="ab1bde0c-3774-4c6b-9c6a-c7711b47a16e" providerId="ADAL" clId="{1617713D-7E1D-43CB-9726-E5C37E220B99}" dt="2022-05-24T09:23:07.284" v="389" actId="255"/>
          <ac:spMkLst>
            <pc:docMk/>
            <pc:sldMk cId="4064733578" sldId="1616"/>
            <ac:spMk id="2" creationId="{1CB97A96-EA0D-4469-9DD3-9F05F6F2B7B1}"/>
          </ac:spMkLst>
        </pc:spChg>
        <pc:spChg chg="add del">
          <ac:chgData name="Mahalingam Bhaskaran" userId="ab1bde0c-3774-4c6b-9c6a-c7711b47a16e" providerId="ADAL" clId="{1617713D-7E1D-43CB-9726-E5C37E220B99}" dt="2022-05-24T09:16:06.050" v="4" actId="478"/>
          <ac:spMkLst>
            <pc:docMk/>
            <pc:sldMk cId="4064733578" sldId="1616"/>
            <ac:spMk id="3" creationId="{07E5C9CB-8025-4134-935F-8CAFC08D17A9}"/>
          </ac:spMkLst>
        </pc:spChg>
        <pc:spChg chg="add del">
          <ac:chgData name="Mahalingam Bhaskaran" userId="ab1bde0c-3774-4c6b-9c6a-c7711b47a16e" providerId="ADAL" clId="{1617713D-7E1D-43CB-9726-E5C37E220B99}" dt="2022-05-24T09:16:09.248" v="5" actId="478"/>
          <ac:spMkLst>
            <pc:docMk/>
            <pc:sldMk cId="4064733578" sldId="1616"/>
            <ac:spMk id="4" creationId="{4CC8C20F-70C4-4029-8E5C-B781790CDF5C}"/>
          </ac:spMkLst>
        </pc:spChg>
        <pc:spChg chg="add del">
          <ac:chgData name="Mahalingam Bhaskaran" userId="ab1bde0c-3774-4c6b-9c6a-c7711b47a16e" providerId="ADAL" clId="{1617713D-7E1D-43CB-9726-E5C37E220B99}" dt="2022-05-24T09:16:09.248" v="5" actId="478"/>
          <ac:spMkLst>
            <pc:docMk/>
            <pc:sldMk cId="4064733578" sldId="1616"/>
            <ac:spMk id="9" creationId="{490F75FF-A40A-4084-9AA3-312631A828A9}"/>
          </ac:spMkLst>
        </pc:spChg>
        <pc:spChg chg="add del">
          <ac:chgData name="Mahalingam Bhaskaran" userId="ab1bde0c-3774-4c6b-9c6a-c7711b47a16e" providerId="ADAL" clId="{1617713D-7E1D-43CB-9726-E5C37E220B99}" dt="2022-05-24T09:16:09.248" v="5" actId="478"/>
          <ac:spMkLst>
            <pc:docMk/>
            <pc:sldMk cId="4064733578" sldId="1616"/>
            <ac:spMk id="10" creationId="{65E1C0AC-5D05-419E-8C8E-D4E8DF636FBD}"/>
          </ac:spMkLst>
        </pc:spChg>
        <pc:spChg chg="add del">
          <ac:chgData name="Mahalingam Bhaskaran" userId="ab1bde0c-3774-4c6b-9c6a-c7711b47a16e" providerId="ADAL" clId="{1617713D-7E1D-43CB-9726-E5C37E220B99}" dt="2022-05-24T09:16:09.248" v="5" actId="478"/>
          <ac:spMkLst>
            <pc:docMk/>
            <pc:sldMk cId="4064733578" sldId="1616"/>
            <ac:spMk id="11" creationId="{A701FA59-DA7C-4934-87AE-7F7EC9C2F088}"/>
          </ac:spMkLst>
        </pc:spChg>
        <pc:spChg chg="add del">
          <ac:chgData name="Mahalingam Bhaskaran" userId="ab1bde0c-3774-4c6b-9c6a-c7711b47a16e" providerId="ADAL" clId="{1617713D-7E1D-43CB-9726-E5C37E220B99}" dt="2022-05-24T09:16:09.248" v="5" actId="478"/>
          <ac:spMkLst>
            <pc:docMk/>
            <pc:sldMk cId="4064733578" sldId="1616"/>
            <ac:spMk id="12" creationId="{E88EC1C0-22B3-4915-BCB7-FD7BA872A953}"/>
          </ac:spMkLst>
        </pc:spChg>
        <pc:spChg chg="add del">
          <ac:chgData name="Mahalingam Bhaskaran" userId="ab1bde0c-3774-4c6b-9c6a-c7711b47a16e" providerId="ADAL" clId="{1617713D-7E1D-43CB-9726-E5C37E220B99}" dt="2022-05-24T09:16:09.248" v="5" actId="478"/>
          <ac:spMkLst>
            <pc:docMk/>
            <pc:sldMk cId="4064733578" sldId="1616"/>
            <ac:spMk id="13" creationId="{5A20A30D-D5A9-4000-B775-02C3A349B27F}"/>
          </ac:spMkLst>
        </pc:spChg>
        <pc:spChg chg="add del">
          <ac:chgData name="Mahalingam Bhaskaran" userId="ab1bde0c-3774-4c6b-9c6a-c7711b47a16e" providerId="ADAL" clId="{1617713D-7E1D-43CB-9726-E5C37E220B99}" dt="2022-05-24T09:16:09.248" v="5" actId="478"/>
          <ac:spMkLst>
            <pc:docMk/>
            <pc:sldMk cId="4064733578" sldId="1616"/>
            <ac:spMk id="14" creationId="{C3966C43-9C37-447A-A6F5-B6BF2A438E65}"/>
          </ac:spMkLst>
        </pc:spChg>
        <pc:spChg chg="add del">
          <ac:chgData name="Mahalingam Bhaskaran" userId="ab1bde0c-3774-4c6b-9c6a-c7711b47a16e" providerId="ADAL" clId="{1617713D-7E1D-43CB-9726-E5C37E220B99}" dt="2022-05-24T09:16:09.248" v="5" actId="478"/>
          <ac:spMkLst>
            <pc:docMk/>
            <pc:sldMk cId="4064733578" sldId="1616"/>
            <ac:spMk id="15" creationId="{07F283A7-9566-4E63-9C1A-B55C5A7C3518}"/>
          </ac:spMkLst>
        </pc:spChg>
        <pc:spChg chg="add del">
          <ac:chgData name="Mahalingam Bhaskaran" userId="ab1bde0c-3774-4c6b-9c6a-c7711b47a16e" providerId="ADAL" clId="{1617713D-7E1D-43CB-9726-E5C37E220B99}" dt="2022-05-24T09:16:09.248" v="5" actId="478"/>
          <ac:spMkLst>
            <pc:docMk/>
            <pc:sldMk cId="4064733578" sldId="1616"/>
            <ac:spMk id="16" creationId="{2C3EC4BC-7E5E-48EB-9A1C-539E783FD3E9}"/>
          </ac:spMkLst>
        </pc:spChg>
        <pc:spChg chg="add mod">
          <ac:chgData name="Mahalingam Bhaskaran" userId="ab1bde0c-3774-4c6b-9c6a-c7711b47a16e" providerId="ADAL" clId="{1617713D-7E1D-43CB-9726-E5C37E220B99}" dt="2022-05-25T09:46:22.057" v="525" actId="1076"/>
          <ac:spMkLst>
            <pc:docMk/>
            <pc:sldMk cId="4064733578" sldId="1616"/>
            <ac:spMk id="16" creationId="{AF479CF0-6223-49D5-B6C4-EB95AE9190AF}"/>
          </ac:spMkLst>
        </pc:spChg>
        <pc:spChg chg="add del">
          <ac:chgData name="Mahalingam Bhaskaran" userId="ab1bde0c-3774-4c6b-9c6a-c7711b47a16e" providerId="ADAL" clId="{1617713D-7E1D-43CB-9726-E5C37E220B99}" dt="2022-05-24T09:16:09.248" v="5" actId="478"/>
          <ac:spMkLst>
            <pc:docMk/>
            <pc:sldMk cId="4064733578" sldId="1616"/>
            <ac:spMk id="17" creationId="{05E57406-DD21-4A5D-BFF0-EF8B3D4914EC}"/>
          </ac:spMkLst>
        </pc:spChg>
        <pc:spChg chg="add mod">
          <ac:chgData name="Mahalingam Bhaskaran" userId="ab1bde0c-3774-4c6b-9c6a-c7711b47a16e" providerId="ADAL" clId="{1617713D-7E1D-43CB-9726-E5C37E220B99}" dt="2022-05-25T09:48:09.600" v="528" actId="6549"/>
          <ac:spMkLst>
            <pc:docMk/>
            <pc:sldMk cId="4064733578" sldId="1616"/>
            <ac:spMk id="17" creationId="{EEEAEC9C-11DF-4EDB-9074-811093D141D1}"/>
          </ac:spMkLst>
        </pc:spChg>
        <pc:spChg chg="add del">
          <ac:chgData name="Mahalingam Bhaskaran" userId="ab1bde0c-3774-4c6b-9c6a-c7711b47a16e" providerId="ADAL" clId="{1617713D-7E1D-43CB-9726-E5C37E220B99}" dt="2022-05-24T09:16:09.248" v="5" actId="478"/>
          <ac:spMkLst>
            <pc:docMk/>
            <pc:sldMk cId="4064733578" sldId="1616"/>
            <ac:spMk id="18" creationId="{A7EA8734-748E-4EAB-BDF5-594FDDD40F40}"/>
          </ac:spMkLst>
        </pc:spChg>
        <pc:spChg chg="add del">
          <ac:chgData name="Mahalingam Bhaskaran" userId="ab1bde0c-3774-4c6b-9c6a-c7711b47a16e" providerId="ADAL" clId="{1617713D-7E1D-43CB-9726-E5C37E220B99}" dt="2022-05-24T09:16:09.248" v="5" actId="478"/>
          <ac:spMkLst>
            <pc:docMk/>
            <pc:sldMk cId="4064733578" sldId="1616"/>
            <ac:spMk id="19" creationId="{83C4271C-14BF-4C82-9964-36F5749E4F7F}"/>
          </ac:spMkLst>
        </pc:spChg>
        <pc:spChg chg="add mod">
          <ac:chgData name="Mahalingam Bhaskaran" userId="ab1bde0c-3774-4c6b-9c6a-c7711b47a16e" providerId="ADAL" clId="{1617713D-7E1D-43CB-9726-E5C37E220B99}" dt="2022-05-25T09:49:21.972" v="538" actId="20577"/>
          <ac:spMkLst>
            <pc:docMk/>
            <pc:sldMk cId="4064733578" sldId="1616"/>
            <ac:spMk id="19" creationId="{CBDD5A94-9D74-404B-8D69-3AFC52DDCA13}"/>
          </ac:spMkLst>
        </pc:spChg>
        <pc:spChg chg="add mod">
          <ac:chgData name="Mahalingam Bhaskaran" userId="ab1bde0c-3774-4c6b-9c6a-c7711b47a16e" providerId="ADAL" clId="{1617713D-7E1D-43CB-9726-E5C37E220B99}" dt="2022-05-24T09:16:50.747" v="12"/>
          <ac:spMkLst>
            <pc:docMk/>
            <pc:sldMk cId="4064733578" sldId="1616"/>
            <ac:spMk id="20" creationId="{4310D94C-8622-4A8E-91F7-2655E778083B}"/>
          </ac:spMkLst>
        </pc:spChg>
        <pc:spChg chg="add mod">
          <ac:chgData name="Mahalingam Bhaskaran" userId="ab1bde0c-3774-4c6b-9c6a-c7711b47a16e" providerId="ADAL" clId="{1617713D-7E1D-43CB-9726-E5C37E220B99}" dt="2022-05-24T09:18:41.227" v="125" actId="1035"/>
          <ac:spMkLst>
            <pc:docMk/>
            <pc:sldMk cId="4064733578" sldId="1616"/>
            <ac:spMk id="23" creationId="{C6767576-DF53-45D7-821B-F32F15BB0D5B}"/>
          </ac:spMkLst>
        </pc:spChg>
        <pc:spChg chg="add mod">
          <ac:chgData name="Mahalingam Bhaskaran" userId="ab1bde0c-3774-4c6b-9c6a-c7711b47a16e" providerId="ADAL" clId="{1617713D-7E1D-43CB-9726-E5C37E220B99}" dt="2022-05-24T09:20:34.811" v="234" actId="20577"/>
          <ac:spMkLst>
            <pc:docMk/>
            <pc:sldMk cId="4064733578" sldId="1616"/>
            <ac:spMk id="24" creationId="{C8366E23-D903-4E2F-8BB3-437BB373C0BE}"/>
          </ac:spMkLst>
        </pc:spChg>
        <pc:spChg chg="add mod">
          <ac:chgData name="Mahalingam Bhaskaran" userId="ab1bde0c-3774-4c6b-9c6a-c7711b47a16e" providerId="ADAL" clId="{1617713D-7E1D-43CB-9726-E5C37E220B99}" dt="2022-05-24T09:19:44.678" v="197" actId="20577"/>
          <ac:spMkLst>
            <pc:docMk/>
            <pc:sldMk cId="4064733578" sldId="1616"/>
            <ac:spMk id="25" creationId="{EC251351-8081-4FAC-BF3D-3EE40606EB4C}"/>
          </ac:spMkLst>
        </pc:spChg>
        <pc:spChg chg="add mod">
          <ac:chgData name="Mahalingam Bhaskaran" userId="ab1bde0c-3774-4c6b-9c6a-c7711b47a16e" providerId="ADAL" clId="{1617713D-7E1D-43CB-9726-E5C37E220B99}" dt="2022-05-24T09:20:31.599" v="230" actId="20577"/>
          <ac:spMkLst>
            <pc:docMk/>
            <pc:sldMk cId="4064733578" sldId="1616"/>
            <ac:spMk id="26" creationId="{4FEA0B9B-F49B-46C1-9522-A6098168C026}"/>
          </ac:spMkLst>
        </pc:spChg>
        <pc:spChg chg="add mod">
          <ac:chgData name="Mahalingam Bhaskaran" userId="ab1bde0c-3774-4c6b-9c6a-c7711b47a16e" providerId="ADAL" clId="{1617713D-7E1D-43CB-9726-E5C37E220B99}" dt="2022-05-24T09:19:02.614" v="175" actId="1076"/>
          <ac:spMkLst>
            <pc:docMk/>
            <pc:sldMk cId="4064733578" sldId="1616"/>
            <ac:spMk id="27" creationId="{7214AC02-D20F-4695-9EC7-DD29700FFA37}"/>
          </ac:spMkLst>
        </pc:spChg>
        <pc:spChg chg="add mod">
          <ac:chgData name="Mahalingam Bhaskaran" userId="ab1bde0c-3774-4c6b-9c6a-c7711b47a16e" providerId="ADAL" clId="{1617713D-7E1D-43CB-9726-E5C37E220B99}" dt="2022-05-24T09:21:08.728" v="268" actId="20577"/>
          <ac:spMkLst>
            <pc:docMk/>
            <pc:sldMk cId="4064733578" sldId="1616"/>
            <ac:spMk id="30" creationId="{D9A9357D-19F3-4A56-923C-0C650CBDECCE}"/>
          </ac:spMkLst>
        </pc:spChg>
        <pc:spChg chg="add del mod">
          <ac:chgData name="Mahalingam Bhaskaran" userId="ab1bde0c-3774-4c6b-9c6a-c7711b47a16e" providerId="ADAL" clId="{1617713D-7E1D-43CB-9726-E5C37E220B99}" dt="2022-05-24T09:21:29.265" v="273"/>
          <ac:spMkLst>
            <pc:docMk/>
            <pc:sldMk cId="4064733578" sldId="1616"/>
            <ac:spMk id="31" creationId="{8CD8A835-09FE-462D-8ED2-7DB74AECC709}"/>
          </ac:spMkLst>
        </pc:spChg>
        <pc:spChg chg="add mod">
          <ac:chgData name="Mahalingam Bhaskaran" userId="ab1bde0c-3774-4c6b-9c6a-c7711b47a16e" providerId="ADAL" clId="{1617713D-7E1D-43CB-9726-E5C37E220B99}" dt="2022-05-24T09:22:10.245" v="288"/>
          <ac:spMkLst>
            <pc:docMk/>
            <pc:sldMk cId="4064733578" sldId="1616"/>
            <ac:spMk id="32" creationId="{6DF5A769-B7AA-4ABF-869E-78051B2C5B6C}"/>
          </ac:spMkLst>
        </pc:spChg>
        <pc:spChg chg="add mod">
          <ac:chgData name="Mahalingam Bhaskaran" userId="ab1bde0c-3774-4c6b-9c6a-c7711b47a16e" providerId="ADAL" clId="{1617713D-7E1D-43CB-9726-E5C37E220B99}" dt="2022-05-24T09:22:13.126" v="290" actId="20577"/>
          <ac:spMkLst>
            <pc:docMk/>
            <pc:sldMk cId="4064733578" sldId="1616"/>
            <ac:spMk id="33" creationId="{C002548A-E124-4011-A9BE-837D8CA09312}"/>
          </ac:spMkLst>
        </pc:spChg>
        <pc:picChg chg="add del">
          <ac:chgData name="Mahalingam Bhaskaran" userId="ab1bde0c-3774-4c6b-9c6a-c7711b47a16e" providerId="ADAL" clId="{1617713D-7E1D-43CB-9726-E5C37E220B99}" dt="2022-05-24T09:16:09.248" v="5" actId="478"/>
          <ac:picMkLst>
            <pc:docMk/>
            <pc:sldMk cId="4064733578" sldId="1616"/>
            <ac:picMk id="6" creationId="{9DC97270-BFE3-4D60-97FD-58139DD0D906}"/>
          </ac:picMkLst>
        </pc:picChg>
        <pc:picChg chg="add del mod">
          <ac:chgData name="Mahalingam Bhaskaran" userId="ab1bde0c-3774-4c6b-9c6a-c7711b47a16e" providerId="ADAL" clId="{1617713D-7E1D-43CB-9726-E5C37E220B99}" dt="2022-05-24T09:19:23.478" v="176" actId="478"/>
          <ac:picMkLst>
            <pc:docMk/>
            <pc:sldMk cId="4064733578" sldId="1616"/>
            <ac:picMk id="7" creationId="{0AE78D44-86B4-48A6-B68C-EA2D173DEC83}"/>
          </ac:picMkLst>
        </pc:picChg>
        <pc:picChg chg="add del">
          <ac:chgData name="Mahalingam Bhaskaran" userId="ab1bde0c-3774-4c6b-9c6a-c7711b47a16e" providerId="ADAL" clId="{1617713D-7E1D-43CB-9726-E5C37E220B99}" dt="2022-05-24T09:16:09.248" v="5" actId="478"/>
          <ac:picMkLst>
            <pc:docMk/>
            <pc:sldMk cId="4064733578" sldId="1616"/>
            <ac:picMk id="8" creationId="{07AEFE2D-D402-46C9-947A-ADD8BF9A6761}"/>
          </ac:picMkLst>
        </pc:picChg>
        <pc:picChg chg="add mod">
          <ac:chgData name="Mahalingam Bhaskaran" userId="ab1bde0c-3774-4c6b-9c6a-c7711b47a16e" providerId="ADAL" clId="{1617713D-7E1D-43CB-9726-E5C37E220B99}" dt="2022-05-24T09:16:50.747" v="12"/>
          <ac:picMkLst>
            <pc:docMk/>
            <pc:sldMk cId="4064733578" sldId="1616"/>
            <ac:picMk id="21" creationId="{7660B4D5-595D-43BC-882F-B84AD889EC40}"/>
          </ac:picMkLst>
        </pc:picChg>
        <pc:picChg chg="add mod">
          <ac:chgData name="Mahalingam Bhaskaran" userId="ab1bde0c-3774-4c6b-9c6a-c7711b47a16e" providerId="ADAL" clId="{1617713D-7E1D-43CB-9726-E5C37E220B99}" dt="2022-05-24T09:16:50.747" v="12"/>
          <ac:picMkLst>
            <pc:docMk/>
            <pc:sldMk cId="4064733578" sldId="1616"/>
            <ac:picMk id="22" creationId="{165CF9E3-6216-43EB-B047-86097ED3C161}"/>
          </ac:picMkLst>
        </pc:picChg>
        <pc:picChg chg="add mod">
          <ac:chgData name="Mahalingam Bhaskaran" userId="ab1bde0c-3774-4c6b-9c6a-c7711b47a16e" providerId="ADAL" clId="{1617713D-7E1D-43CB-9726-E5C37E220B99}" dt="2022-05-24T09:19:32.035" v="181" actId="1076"/>
          <ac:picMkLst>
            <pc:docMk/>
            <pc:sldMk cId="4064733578" sldId="1616"/>
            <ac:picMk id="29" creationId="{6280DB75-6C7C-40A7-B16D-FBDDD6DC09D1}"/>
          </ac:picMkLst>
        </pc:picChg>
      </pc:sldChg>
      <pc:sldMasterChg chg="modSldLayout">
        <pc:chgData name="Mahalingam Bhaskaran" userId="ab1bde0c-3774-4c6b-9c6a-c7711b47a16e" providerId="ADAL" clId="{1617713D-7E1D-43CB-9726-E5C37E220B99}" dt="2022-05-25T10:01:48.771" v="544" actId="478"/>
        <pc:sldMasterMkLst>
          <pc:docMk/>
          <pc:sldMasterMk cId="3314180379" sldId="2147483648"/>
        </pc:sldMasterMkLst>
        <pc:sldLayoutChg chg="addSp delSp modSp mod">
          <pc:chgData name="Mahalingam Bhaskaran" userId="ab1bde0c-3774-4c6b-9c6a-c7711b47a16e" providerId="ADAL" clId="{1617713D-7E1D-43CB-9726-E5C37E220B99}" dt="2022-05-25T10:01:48.771" v="544" actId="478"/>
          <pc:sldLayoutMkLst>
            <pc:docMk/>
            <pc:sldMasterMk cId="3314180379" sldId="2147483648"/>
            <pc:sldLayoutMk cId="1257772495" sldId="2147483662"/>
          </pc:sldLayoutMkLst>
          <pc:spChg chg="del">
            <ac:chgData name="Mahalingam Bhaskaran" userId="ab1bde0c-3774-4c6b-9c6a-c7711b47a16e" providerId="ADAL" clId="{1617713D-7E1D-43CB-9726-E5C37E220B99}" dt="2022-05-25T10:01:48.771" v="544" actId="478"/>
            <ac:spMkLst>
              <pc:docMk/>
              <pc:sldMasterMk cId="3314180379" sldId="2147483648"/>
              <pc:sldLayoutMk cId="1257772495" sldId="2147483662"/>
              <ac:spMk id="11" creationId="{4E74B1A7-6101-40DC-BCE2-6B93A5C3B9A8}"/>
            </ac:spMkLst>
          </pc:spChg>
          <pc:picChg chg="add mod">
            <ac:chgData name="Mahalingam Bhaskaran" userId="ab1bde0c-3774-4c6b-9c6a-c7711b47a16e" providerId="ADAL" clId="{1617713D-7E1D-43CB-9726-E5C37E220B99}" dt="2022-05-25T10:01:42.980" v="543"/>
            <ac:picMkLst>
              <pc:docMk/>
              <pc:sldMasterMk cId="3314180379" sldId="2147483648"/>
              <pc:sldLayoutMk cId="1257772495" sldId="2147483662"/>
              <ac:picMk id="12" creationId="{48A15851-D180-49C8-BC99-EFFED89361F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07F61-ED25-42A3-83D5-560FCB443B49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29BB4-8356-4520-B674-67769877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9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E90B-89B5-4EAC-B82F-38CB7219B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7B1F-0CF8-4239-BB6C-E1F5CA360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1703-D087-4DF4-A61D-DEE8376A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B865-6A24-473E-8DF5-24BF3115D75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7193-335F-417D-AAC8-B1D41038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56E1D-E038-4183-8921-D77B9E13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58F3-A558-4428-B9A6-3A496B43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4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23EA-FC4C-4C27-83D1-0B2A30B6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533E1-8C81-4D83-9364-41821CD06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14B3-C37E-4F70-AB78-28C37248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B865-6A24-473E-8DF5-24BF3115D75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452A-0C0F-49BE-B406-65A0FC7F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AB59-AA12-4B54-8EEB-ABFDD4D6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58F3-A558-4428-B9A6-3A496B43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85507-178A-4887-A97E-403D5A9DB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B2676-EB64-4D1D-BD81-83AC88220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B28D-1AD2-434E-9A80-CE50A44D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B865-6A24-473E-8DF5-24BF3115D75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BE759-8F68-487E-9F48-DAD3E446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D622A-03C6-4118-9541-F1C7BBF2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58F3-A558-4428-B9A6-3A496B43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670" y="92576"/>
            <a:ext cx="6118942" cy="55824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7030A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&lt;&lt;Slide Title&gt;&gt;</a:t>
            </a:r>
          </a:p>
        </p:txBody>
      </p:sp>
      <p:grpSp>
        <p:nvGrpSpPr>
          <p:cNvPr id="9" name="Group 18">
            <a:extLst>
              <a:ext uri="{FF2B5EF4-FFF2-40B4-BE49-F238E27FC236}">
                <a16:creationId xmlns:a16="http://schemas.microsoft.com/office/drawing/2014/main" id="{5EF5AFB4-57E4-4323-8EF4-1E9133AEE205}"/>
              </a:ext>
            </a:extLst>
          </p:cNvPr>
          <p:cNvGrpSpPr/>
          <p:nvPr userDrawn="1"/>
        </p:nvGrpSpPr>
        <p:grpSpPr>
          <a:xfrm>
            <a:off x="344269" y="559892"/>
            <a:ext cx="2290763" cy="27432"/>
            <a:chOff x="266700" y="714376"/>
            <a:chExt cx="2290763" cy="27432"/>
          </a:xfrm>
        </p:grpSpPr>
        <p:sp>
          <p:nvSpPr>
            <p:cNvPr id="10" name="Freeform: Shape 19">
              <a:extLst>
                <a:ext uri="{FF2B5EF4-FFF2-40B4-BE49-F238E27FC236}">
                  <a16:creationId xmlns:a16="http://schemas.microsoft.com/office/drawing/2014/main" id="{8813F0EB-2193-40C2-A9B3-F250515957B4}"/>
                </a:ext>
              </a:extLst>
            </p:cNvPr>
            <p:cNvSpPr/>
            <p:nvPr/>
          </p:nvSpPr>
          <p:spPr>
            <a:xfrm>
              <a:off x="1047750" y="728092"/>
              <a:ext cx="1509713" cy="0"/>
            </a:xfrm>
            <a:custGeom>
              <a:avLst/>
              <a:gdLst>
                <a:gd name="connsiteX0" fmla="*/ 0 w 1509713"/>
                <a:gd name="connsiteY0" fmla="*/ 0 h 0"/>
                <a:gd name="connsiteX1" fmla="*/ 1509713 w 150971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713">
                  <a:moveTo>
                    <a:pt x="0" y="0"/>
                  </a:moveTo>
                  <a:lnTo>
                    <a:pt x="1509713" y="0"/>
                  </a:lnTo>
                </a:path>
              </a:pathLst>
            </a:custGeom>
            <a:noFill/>
            <a:ln w="952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kern="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CCD40C49-E67C-454F-A5E6-5ADD75B50559}"/>
                </a:ext>
              </a:extLst>
            </p:cNvPr>
            <p:cNvSpPr/>
            <p:nvPr/>
          </p:nvSpPr>
          <p:spPr>
            <a:xfrm>
              <a:off x="266700" y="714376"/>
              <a:ext cx="785813" cy="27432"/>
            </a:xfrm>
            <a:prstGeom prst="rect">
              <a:avLst/>
            </a:prstGeom>
            <a:solidFill>
              <a:srgbClr val="662D9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kern="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0" y="6566765"/>
            <a:ext cx="300595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2022 SLK Software Pvt. Ltd. All rights reserved.</a:t>
            </a:r>
          </a:p>
        </p:txBody>
      </p:sp>
      <p:sp>
        <p:nvSpPr>
          <p:cNvPr id="12" name="Text Placeholder 4"/>
          <p:cNvSpPr txBox="1">
            <a:spLocks/>
          </p:cNvSpPr>
          <p:nvPr userDrawn="1"/>
        </p:nvSpPr>
        <p:spPr>
          <a:xfrm>
            <a:off x="4381500" y="6576675"/>
            <a:ext cx="3429000" cy="2363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  <a:defRPr/>
            </a:pPr>
            <a:r>
              <a:rPr lang="en-US" sz="1000" dirty="0">
                <a:solidFill>
                  <a:srgbClr val="8064A2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SLK Software Company Confidential</a:t>
            </a:r>
          </a:p>
        </p:txBody>
      </p: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E306E545-C0C6-412A-AD51-52217E576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132" y="27261"/>
            <a:ext cx="1999300" cy="633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550FD7-A175-4882-BA3E-75CF03BA59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62891" y="27261"/>
            <a:ext cx="1329109" cy="8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00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915DB5-89D7-4851-A5F0-DED6BA01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2745" y="0"/>
            <a:ext cx="8509255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D7C9ABD-DF2B-4C10-A520-3AED76905D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96" y="2542604"/>
            <a:ext cx="5898355" cy="1107996"/>
          </a:xfrm>
        </p:spPr>
        <p:txBody>
          <a:bodyPr wrap="square" lIns="0" tIns="0" rIns="0" bIns="0" anchor="b">
            <a:spAutoFit/>
          </a:bodyPr>
          <a:lstStyle>
            <a:lvl1pPr algn="l">
              <a:lnSpc>
                <a:spcPct val="100000"/>
              </a:lnSpc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3E6FE6C-C843-EBE3-CF53-2A77DDE54D23}"/>
              </a:ext>
            </a:extLst>
          </p:cNvPr>
          <p:cNvSpPr/>
          <p:nvPr userDrawn="1"/>
        </p:nvSpPr>
        <p:spPr>
          <a:xfrm>
            <a:off x="847413" y="568997"/>
            <a:ext cx="607405" cy="562599"/>
          </a:xfrm>
          <a:custGeom>
            <a:avLst/>
            <a:gdLst>
              <a:gd name="connsiteX0" fmla="*/ 607406 w 607405"/>
              <a:gd name="connsiteY0" fmla="*/ 32131 h 562599"/>
              <a:gd name="connsiteX1" fmla="*/ 607406 w 607405"/>
              <a:gd name="connsiteY1" fmla="*/ 33868 h 562599"/>
              <a:gd name="connsiteX2" fmla="*/ 607406 w 607405"/>
              <a:gd name="connsiteY2" fmla="*/ 35605 h 562599"/>
              <a:gd name="connsiteX3" fmla="*/ 607406 w 607405"/>
              <a:gd name="connsiteY3" fmla="*/ 38210 h 562599"/>
              <a:gd name="connsiteX4" fmla="*/ 602195 w 607405"/>
              <a:gd name="connsiteY4" fmla="*/ 60789 h 562599"/>
              <a:gd name="connsiteX5" fmla="*/ 452829 w 607405"/>
              <a:gd name="connsiteY5" fmla="*/ 501074 h 562599"/>
              <a:gd name="connsiteX6" fmla="*/ 326040 w 607405"/>
              <a:gd name="connsiteY6" fmla="*/ 548837 h 562599"/>
              <a:gd name="connsiteX7" fmla="*/ 50754 w 607405"/>
              <a:gd name="connsiteY7" fmla="*/ 384707 h 562599"/>
              <a:gd name="connsiteX8" fmla="*/ 7333 w 607405"/>
              <a:gd name="connsiteY8" fmla="*/ 358654 h 562599"/>
              <a:gd name="connsiteX9" fmla="*/ 2123 w 607405"/>
              <a:gd name="connsiteY9" fmla="*/ 337812 h 562599"/>
              <a:gd name="connsiteX10" fmla="*/ 7333 w 607405"/>
              <a:gd name="connsiteY10" fmla="*/ 332602 h 562599"/>
              <a:gd name="connsiteX11" fmla="*/ 157568 w 607405"/>
              <a:gd name="connsiteY11" fmla="*/ 242287 h 562599"/>
              <a:gd name="connsiteX12" fmla="*/ 543143 w 607405"/>
              <a:gd name="connsiteY12" fmla="*/ 12158 h 562599"/>
              <a:gd name="connsiteX13" fmla="*/ 563985 w 607405"/>
              <a:gd name="connsiteY13" fmla="*/ 1737 h 562599"/>
              <a:gd name="connsiteX14" fmla="*/ 564854 w 607405"/>
              <a:gd name="connsiteY14" fmla="*/ 1737 h 562599"/>
              <a:gd name="connsiteX15" fmla="*/ 567459 w 607405"/>
              <a:gd name="connsiteY15" fmla="*/ 868 h 562599"/>
              <a:gd name="connsiteX16" fmla="*/ 568327 w 607405"/>
              <a:gd name="connsiteY16" fmla="*/ 868 h 562599"/>
              <a:gd name="connsiteX17" fmla="*/ 576143 w 607405"/>
              <a:gd name="connsiteY17" fmla="*/ 0 h 562599"/>
              <a:gd name="connsiteX18" fmla="*/ 607406 w 607405"/>
              <a:gd name="connsiteY18" fmla="*/ 32131 h 56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7405" h="562599">
                <a:moveTo>
                  <a:pt x="607406" y="32131"/>
                </a:moveTo>
                <a:cubicBezTo>
                  <a:pt x="607406" y="33000"/>
                  <a:pt x="607406" y="33868"/>
                  <a:pt x="607406" y="33868"/>
                </a:cubicBezTo>
                <a:cubicBezTo>
                  <a:pt x="607406" y="34736"/>
                  <a:pt x="607406" y="34736"/>
                  <a:pt x="607406" y="35605"/>
                </a:cubicBezTo>
                <a:cubicBezTo>
                  <a:pt x="607406" y="36473"/>
                  <a:pt x="607406" y="37342"/>
                  <a:pt x="607406" y="38210"/>
                </a:cubicBezTo>
                <a:cubicBezTo>
                  <a:pt x="606537" y="46026"/>
                  <a:pt x="604801" y="53842"/>
                  <a:pt x="602195" y="60789"/>
                </a:cubicBezTo>
                <a:lnTo>
                  <a:pt x="452829" y="501074"/>
                </a:lnTo>
                <a:cubicBezTo>
                  <a:pt x="433723" y="557521"/>
                  <a:pt x="376408" y="579231"/>
                  <a:pt x="326040" y="548837"/>
                </a:cubicBezTo>
                <a:lnTo>
                  <a:pt x="50754" y="384707"/>
                </a:lnTo>
                <a:lnTo>
                  <a:pt x="7333" y="358654"/>
                </a:lnTo>
                <a:cubicBezTo>
                  <a:pt x="386" y="354312"/>
                  <a:pt x="-2219" y="344760"/>
                  <a:pt x="2123" y="337812"/>
                </a:cubicBezTo>
                <a:cubicBezTo>
                  <a:pt x="3860" y="335207"/>
                  <a:pt x="5596" y="333470"/>
                  <a:pt x="7333" y="332602"/>
                </a:cubicBezTo>
                <a:lnTo>
                  <a:pt x="157568" y="242287"/>
                </a:lnTo>
                <a:lnTo>
                  <a:pt x="543143" y="12158"/>
                </a:lnTo>
                <a:cubicBezTo>
                  <a:pt x="550091" y="7816"/>
                  <a:pt x="557038" y="4342"/>
                  <a:pt x="563985" y="1737"/>
                </a:cubicBezTo>
                <a:cubicBezTo>
                  <a:pt x="563985" y="1737"/>
                  <a:pt x="563985" y="1737"/>
                  <a:pt x="564854" y="1737"/>
                </a:cubicBezTo>
                <a:cubicBezTo>
                  <a:pt x="565722" y="1737"/>
                  <a:pt x="566590" y="868"/>
                  <a:pt x="567459" y="868"/>
                </a:cubicBezTo>
                <a:cubicBezTo>
                  <a:pt x="567459" y="868"/>
                  <a:pt x="567459" y="868"/>
                  <a:pt x="568327" y="868"/>
                </a:cubicBezTo>
                <a:cubicBezTo>
                  <a:pt x="570064" y="0"/>
                  <a:pt x="573538" y="0"/>
                  <a:pt x="576143" y="0"/>
                </a:cubicBezTo>
                <a:cubicBezTo>
                  <a:pt x="592643" y="0"/>
                  <a:pt x="606537" y="13895"/>
                  <a:pt x="607406" y="32131"/>
                </a:cubicBezTo>
              </a:path>
            </a:pathLst>
          </a:custGeom>
          <a:solidFill>
            <a:srgbClr val="7E2895"/>
          </a:solidFill>
          <a:ln w="86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FA66EE3-9AF0-7FD0-26DC-5F1F18152ADD}"/>
              </a:ext>
            </a:extLst>
          </p:cNvPr>
          <p:cNvSpPr/>
          <p:nvPr userDrawn="1"/>
        </p:nvSpPr>
        <p:spPr>
          <a:xfrm>
            <a:off x="597696" y="690309"/>
            <a:ext cx="386443" cy="301604"/>
          </a:xfrm>
          <a:custGeom>
            <a:avLst/>
            <a:gdLst>
              <a:gd name="connsiteX0" fmla="*/ 380364 w 386443"/>
              <a:gd name="connsiteY0" fmla="*/ 100133 h 301604"/>
              <a:gd name="connsiteX1" fmla="*/ 51236 w 386443"/>
              <a:gd name="connsiteY1" fmla="*/ 291183 h 301604"/>
              <a:gd name="connsiteX2" fmla="*/ 34736 w 386443"/>
              <a:gd name="connsiteY2" fmla="*/ 299868 h 301604"/>
              <a:gd name="connsiteX3" fmla="*/ 33868 w 386443"/>
              <a:gd name="connsiteY3" fmla="*/ 299868 h 301604"/>
              <a:gd name="connsiteX4" fmla="*/ 24316 w 386443"/>
              <a:gd name="connsiteY4" fmla="*/ 301604 h 301604"/>
              <a:gd name="connsiteX5" fmla="*/ 0 w 386443"/>
              <a:gd name="connsiteY5" fmla="*/ 277289 h 301604"/>
              <a:gd name="connsiteX6" fmla="*/ 1737 w 386443"/>
              <a:gd name="connsiteY6" fmla="*/ 268605 h 301604"/>
              <a:gd name="connsiteX7" fmla="*/ 2605 w 386443"/>
              <a:gd name="connsiteY7" fmla="*/ 266868 h 301604"/>
              <a:gd name="connsiteX8" fmla="*/ 10421 w 386443"/>
              <a:gd name="connsiteY8" fmla="*/ 252105 h 301604"/>
              <a:gd name="connsiteX9" fmla="*/ 124183 w 386443"/>
              <a:gd name="connsiteY9" fmla="*/ 54107 h 301604"/>
              <a:gd name="connsiteX10" fmla="*/ 271813 w 386443"/>
              <a:gd name="connsiteY10" fmla="*/ 14160 h 301604"/>
              <a:gd name="connsiteX11" fmla="*/ 272681 w 386443"/>
              <a:gd name="connsiteY11" fmla="*/ 14160 h 301604"/>
              <a:gd name="connsiteX12" fmla="*/ 379496 w 386443"/>
              <a:gd name="connsiteY12" fmla="*/ 75817 h 301604"/>
              <a:gd name="connsiteX13" fmla="*/ 384706 w 386443"/>
              <a:gd name="connsiteY13" fmla="*/ 94922 h 301604"/>
              <a:gd name="connsiteX14" fmla="*/ 380364 w 386443"/>
              <a:gd name="connsiteY14" fmla="*/ 100133 h 30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6443" h="301604">
                <a:moveTo>
                  <a:pt x="380364" y="100133"/>
                </a:moveTo>
                <a:lnTo>
                  <a:pt x="51236" y="291183"/>
                </a:lnTo>
                <a:cubicBezTo>
                  <a:pt x="46026" y="294657"/>
                  <a:pt x="40815" y="297262"/>
                  <a:pt x="34736" y="299868"/>
                </a:cubicBezTo>
                <a:cubicBezTo>
                  <a:pt x="34736" y="299868"/>
                  <a:pt x="34736" y="299868"/>
                  <a:pt x="33868" y="299868"/>
                </a:cubicBezTo>
                <a:cubicBezTo>
                  <a:pt x="31263" y="300736"/>
                  <a:pt x="27789" y="301604"/>
                  <a:pt x="24316" y="301604"/>
                </a:cubicBezTo>
                <a:cubicBezTo>
                  <a:pt x="10421" y="301604"/>
                  <a:pt x="0" y="290315"/>
                  <a:pt x="0" y="277289"/>
                </a:cubicBezTo>
                <a:cubicBezTo>
                  <a:pt x="0" y="274684"/>
                  <a:pt x="868" y="271210"/>
                  <a:pt x="1737" y="268605"/>
                </a:cubicBezTo>
                <a:cubicBezTo>
                  <a:pt x="1737" y="267736"/>
                  <a:pt x="2605" y="267736"/>
                  <a:pt x="2605" y="266868"/>
                </a:cubicBezTo>
                <a:cubicBezTo>
                  <a:pt x="5210" y="261657"/>
                  <a:pt x="7816" y="256447"/>
                  <a:pt x="10421" y="252105"/>
                </a:cubicBezTo>
                <a:lnTo>
                  <a:pt x="124183" y="54107"/>
                </a:lnTo>
                <a:cubicBezTo>
                  <a:pt x="153709" y="2871"/>
                  <a:pt x="220577" y="-15366"/>
                  <a:pt x="271813" y="14160"/>
                </a:cubicBezTo>
                <a:cubicBezTo>
                  <a:pt x="271813" y="14160"/>
                  <a:pt x="272681" y="14160"/>
                  <a:pt x="272681" y="14160"/>
                </a:cubicBezTo>
                <a:lnTo>
                  <a:pt x="379496" y="75817"/>
                </a:lnTo>
                <a:cubicBezTo>
                  <a:pt x="386443" y="80159"/>
                  <a:pt x="388180" y="87975"/>
                  <a:pt x="384706" y="94922"/>
                </a:cubicBezTo>
                <a:cubicBezTo>
                  <a:pt x="384706" y="97527"/>
                  <a:pt x="382970" y="99264"/>
                  <a:pt x="380364" y="100133"/>
                </a:cubicBezTo>
              </a:path>
            </a:pathLst>
          </a:custGeom>
          <a:solidFill>
            <a:srgbClr val="7E2895"/>
          </a:solidFill>
          <a:ln w="86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C0CA01C-AE45-8BAC-0355-54B72B90DD13}"/>
              </a:ext>
            </a:extLst>
          </p:cNvPr>
          <p:cNvSpPr/>
          <p:nvPr userDrawn="1"/>
        </p:nvSpPr>
        <p:spPr>
          <a:xfrm>
            <a:off x="1440924" y="673206"/>
            <a:ext cx="296128" cy="353443"/>
          </a:xfrm>
          <a:custGeom>
            <a:avLst/>
            <a:gdLst>
              <a:gd name="connsiteX0" fmla="*/ 105946 w 296128"/>
              <a:gd name="connsiteY0" fmla="*/ 353444 h 353443"/>
              <a:gd name="connsiteX1" fmla="*/ 46026 w 296128"/>
              <a:gd name="connsiteY1" fmla="*/ 348233 h 353443"/>
              <a:gd name="connsiteX2" fmla="*/ 0 w 296128"/>
              <a:gd name="connsiteY2" fmla="*/ 334339 h 353443"/>
              <a:gd name="connsiteX3" fmla="*/ 13026 w 296128"/>
              <a:gd name="connsiteY3" fmla="*/ 270945 h 353443"/>
              <a:gd name="connsiteX4" fmla="*/ 59920 w 296128"/>
              <a:gd name="connsiteY4" fmla="*/ 286576 h 353443"/>
              <a:gd name="connsiteX5" fmla="*/ 112025 w 296128"/>
              <a:gd name="connsiteY5" fmla="*/ 292655 h 353443"/>
              <a:gd name="connsiteX6" fmla="*/ 167603 w 296128"/>
              <a:gd name="connsiteY6" fmla="*/ 285708 h 353443"/>
              <a:gd name="connsiteX7" fmla="*/ 191919 w 296128"/>
              <a:gd name="connsiteY7" fmla="*/ 254445 h 353443"/>
              <a:gd name="connsiteX8" fmla="*/ 189314 w 296128"/>
              <a:gd name="connsiteY8" fmla="*/ 230129 h 353443"/>
              <a:gd name="connsiteX9" fmla="*/ 166735 w 296128"/>
              <a:gd name="connsiteY9" fmla="*/ 213629 h 353443"/>
              <a:gd name="connsiteX10" fmla="*/ 118972 w 296128"/>
              <a:gd name="connsiteY10" fmla="*/ 197130 h 353443"/>
              <a:gd name="connsiteX11" fmla="*/ 51236 w 296128"/>
              <a:gd name="connsiteY11" fmla="*/ 159788 h 353443"/>
              <a:gd name="connsiteX12" fmla="*/ 42552 w 296128"/>
              <a:gd name="connsiteY12" fmla="*/ 98131 h 353443"/>
              <a:gd name="connsiteX13" fmla="*/ 89446 w 296128"/>
              <a:gd name="connsiteY13" fmla="*/ 25184 h 353443"/>
              <a:gd name="connsiteX14" fmla="*/ 198866 w 296128"/>
              <a:gd name="connsiteY14" fmla="*/ 0 h 353443"/>
              <a:gd name="connsiteX15" fmla="*/ 255313 w 296128"/>
              <a:gd name="connsiteY15" fmla="*/ 4342 h 353443"/>
              <a:gd name="connsiteX16" fmla="*/ 296128 w 296128"/>
              <a:gd name="connsiteY16" fmla="*/ 14763 h 353443"/>
              <a:gd name="connsiteX17" fmla="*/ 282234 w 296128"/>
              <a:gd name="connsiteY17" fmla="*/ 78157 h 353443"/>
              <a:gd name="connsiteX18" fmla="*/ 195393 w 296128"/>
              <a:gd name="connsiteY18" fmla="*/ 61657 h 353443"/>
              <a:gd name="connsiteX19" fmla="*/ 141551 w 296128"/>
              <a:gd name="connsiteY19" fmla="*/ 68605 h 353443"/>
              <a:gd name="connsiteX20" fmla="*/ 116367 w 296128"/>
              <a:gd name="connsiteY20" fmla="*/ 98999 h 353443"/>
              <a:gd name="connsiteX21" fmla="*/ 118972 w 296128"/>
              <a:gd name="connsiteY21" fmla="*/ 119841 h 353443"/>
              <a:gd name="connsiteX22" fmla="*/ 139814 w 296128"/>
              <a:gd name="connsiteY22" fmla="*/ 134604 h 353443"/>
              <a:gd name="connsiteX23" fmla="*/ 183235 w 296128"/>
              <a:gd name="connsiteY23" fmla="*/ 148499 h 353443"/>
              <a:gd name="connsiteX24" fmla="*/ 242287 w 296128"/>
              <a:gd name="connsiteY24" fmla="*/ 175419 h 353443"/>
              <a:gd name="connsiteX25" fmla="*/ 266602 w 296128"/>
              <a:gd name="connsiteY25" fmla="*/ 210156 h 353443"/>
              <a:gd name="connsiteX26" fmla="*/ 265734 w 296128"/>
              <a:gd name="connsiteY26" fmla="*/ 254445 h 353443"/>
              <a:gd name="connsiteX27" fmla="*/ 242287 w 296128"/>
              <a:gd name="connsiteY27" fmla="*/ 306550 h 353443"/>
              <a:gd name="connsiteX28" fmla="*/ 192787 w 296128"/>
              <a:gd name="connsiteY28" fmla="*/ 341286 h 353443"/>
              <a:gd name="connsiteX29" fmla="*/ 105946 w 296128"/>
              <a:gd name="connsiteY29" fmla="*/ 353444 h 35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96128" h="353443">
                <a:moveTo>
                  <a:pt x="105946" y="353444"/>
                </a:moveTo>
                <a:cubicBezTo>
                  <a:pt x="85973" y="353444"/>
                  <a:pt x="65999" y="351707"/>
                  <a:pt x="46026" y="348233"/>
                </a:cubicBezTo>
                <a:cubicBezTo>
                  <a:pt x="30394" y="345628"/>
                  <a:pt x="14763" y="341286"/>
                  <a:pt x="0" y="334339"/>
                </a:cubicBezTo>
                <a:lnTo>
                  <a:pt x="13026" y="270945"/>
                </a:lnTo>
                <a:cubicBezTo>
                  <a:pt x="27789" y="277892"/>
                  <a:pt x="44289" y="283102"/>
                  <a:pt x="59920" y="286576"/>
                </a:cubicBezTo>
                <a:cubicBezTo>
                  <a:pt x="77289" y="290050"/>
                  <a:pt x="94657" y="292655"/>
                  <a:pt x="112025" y="292655"/>
                </a:cubicBezTo>
                <a:cubicBezTo>
                  <a:pt x="137209" y="292655"/>
                  <a:pt x="155446" y="290050"/>
                  <a:pt x="167603" y="285708"/>
                </a:cubicBezTo>
                <a:cubicBezTo>
                  <a:pt x="179761" y="281366"/>
                  <a:pt x="188445" y="270945"/>
                  <a:pt x="191919" y="254445"/>
                </a:cubicBezTo>
                <a:cubicBezTo>
                  <a:pt x="193656" y="244024"/>
                  <a:pt x="193656" y="236208"/>
                  <a:pt x="189314" y="230129"/>
                </a:cubicBezTo>
                <a:cubicBezTo>
                  <a:pt x="185840" y="224050"/>
                  <a:pt x="178024" y="218840"/>
                  <a:pt x="166735" y="213629"/>
                </a:cubicBezTo>
                <a:cubicBezTo>
                  <a:pt x="151104" y="207551"/>
                  <a:pt x="134604" y="201472"/>
                  <a:pt x="118972" y="197130"/>
                </a:cubicBezTo>
                <a:cubicBezTo>
                  <a:pt x="85104" y="187577"/>
                  <a:pt x="62526" y="174551"/>
                  <a:pt x="51236" y="159788"/>
                </a:cubicBezTo>
                <a:cubicBezTo>
                  <a:pt x="39947" y="145025"/>
                  <a:pt x="36473" y="124183"/>
                  <a:pt x="42552" y="98131"/>
                </a:cubicBezTo>
                <a:cubicBezTo>
                  <a:pt x="49499" y="66868"/>
                  <a:pt x="65131" y="42552"/>
                  <a:pt x="89446" y="25184"/>
                </a:cubicBezTo>
                <a:cubicBezTo>
                  <a:pt x="113762" y="7816"/>
                  <a:pt x="150235" y="0"/>
                  <a:pt x="198866" y="0"/>
                </a:cubicBezTo>
                <a:cubicBezTo>
                  <a:pt x="217971" y="0"/>
                  <a:pt x="237076" y="868"/>
                  <a:pt x="255313" y="4342"/>
                </a:cubicBezTo>
                <a:cubicBezTo>
                  <a:pt x="269208" y="6079"/>
                  <a:pt x="283102" y="9553"/>
                  <a:pt x="296128" y="14763"/>
                </a:cubicBezTo>
                <a:lnTo>
                  <a:pt x="282234" y="78157"/>
                </a:lnTo>
                <a:cubicBezTo>
                  <a:pt x="254445" y="66868"/>
                  <a:pt x="224919" y="61657"/>
                  <a:pt x="195393" y="61657"/>
                </a:cubicBezTo>
                <a:cubicBezTo>
                  <a:pt x="172814" y="61657"/>
                  <a:pt x="155446" y="64263"/>
                  <a:pt x="141551" y="68605"/>
                </a:cubicBezTo>
                <a:cubicBezTo>
                  <a:pt x="127656" y="72947"/>
                  <a:pt x="118972" y="83368"/>
                  <a:pt x="116367" y="98999"/>
                </a:cubicBezTo>
                <a:cubicBezTo>
                  <a:pt x="114630" y="107683"/>
                  <a:pt x="115499" y="114630"/>
                  <a:pt x="118972" y="119841"/>
                </a:cubicBezTo>
                <a:cubicBezTo>
                  <a:pt x="122446" y="125051"/>
                  <a:pt x="129393" y="130262"/>
                  <a:pt x="139814" y="134604"/>
                </a:cubicBezTo>
                <a:cubicBezTo>
                  <a:pt x="154577" y="139814"/>
                  <a:pt x="168472" y="145025"/>
                  <a:pt x="183235" y="148499"/>
                </a:cubicBezTo>
                <a:cubicBezTo>
                  <a:pt x="210156" y="156314"/>
                  <a:pt x="229261" y="164998"/>
                  <a:pt x="242287" y="175419"/>
                </a:cubicBezTo>
                <a:cubicBezTo>
                  <a:pt x="255313" y="185840"/>
                  <a:pt x="263129" y="197130"/>
                  <a:pt x="266602" y="210156"/>
                </a:cubicBezTo>
                <a:cubicBezTo>
                  <a:pt x="270076" y="224919"/>
                  <a:pt x="269208" y="239682"/>
                  <a:pt x="265734" y="254445"/>
                </a:cubicBezTo>
                <a:cubicBezTo>
                  <a:pt x="262260" y="273550"/>
                  <a:pt x="254445" y="290918"/>
                  <a:pt x="242287" y="306550"/>
                </a:cubicBezTo>
                <a:cubicBezTo>
                  <a:pt x="230998" y="321313"/>
                  <a:pt x="214498" y="332602"/>
                  <a:pt x="192787" y="341286"/>
                </a:cubicBezTo>
                <a:cubicBezTo>
                  <a:pt x="171946" y="349102"/>
                  <a:pt x="142420" y="353444"/>
                  <a:pt x="105946" y="353444"/>
                </a:cubicBezTo>
              </a:path>
            </a:pathLst>
          </a:custGeom>
          <a:solidFill>
            <a:schemeClr val="tx1"/>
          </a:solidFill>
          <a:ln w="86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7BBC2B0-3EB9-F61C-467D-F06B2A03B24F}"/>
              </a:ext>
            </a:extLst>
          </p:cNvPr>
          <p:cNvSpPr/>
          <p:nvPr userDrawn="1"/>
        </p:nvSpPr>
        <p:spPr>
          <a:xfrm>
            <a:off x="1737921" y="679285"/>
            <a:ext cx="250971" cy="342154"/>
          </a:xfrm>
          <a:custGeom>
            <a:avLst/>
            <a:gdLst>
              <a:gd name="connsiteX0" fmla="*/ 0 w 250971"/>
              <a:gd name="connsiteY0" fmla="*/ 342154 h 342154"/>
              <a:gd name="connsiteX1" fmla="*/ 72078 w 250971"/>
              <a:gd name="connsiteY1" fmla="*/ 0 h 342154"/>
              <a:gd name="connsiteX2" fmla="*/ 143288 w 250971"/>
              <a:gd name="connsiteY2" fmla="*/ 0 h 342154"/>
              <a:gd name="connsiteX3" fmla="*/ 83368 w 250971"/>
              <a:gd name="connsiteY3" fmla="*/ 286576 h 342154"/>
              <a:gd name="connsiteX4" fmla="*/ 250971 w 250971"/>
              <a:gd name="connsiteY4" fmla="*/ 286576 h 342154"/>
              <a:gd name="connsiteX5" fmla="*/ 239682 w 250971"/>
              <a:gd name="connsiteY5" fmla="*/ 342154 h 34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971" h="342154">
                <a:moveTo>
                  <a:pt x="0" y="342154"/>
                </a:moveTo>
                <a:lnTo>
                  <a:pt x="72078" y="0"/>
                </a:lnTo>
                <a:lnTo>
                  <a:pt x="143288" y="0"/>
                </a:lnTo>
                <a:lnTo>
                  <a:pt x="83368" y="286576"/>
                </a:lnTo>
                <a:lnTo>
                  <a:pt x="250971" y="286576"/>
                </a:lnTo>
                <a:lnTo>
                  <a:pt x="239682" y="342154"/>
                </a:lnTo>
                <a:close/>
              </a:path>
            </a:pathLst>
          </a:custGeom>
          <a:solidFill>
            <a:schemeClr val="tx1"/>
          </a:solidFill>
          <a:ln w="86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FBE8266-9A0C-6DF0-D8AB-BA9CF5934F9C}"/>
              </a:ext>
            </a:extLst>
          </p:cNvPr>
          <p:cNvSpPr/>
          <p:nvPr userDrawn="1"/>
        </p:nvSpPr>
        <p:spPr>
          <a:xfrm>
            <a:off x="2017549" y="679285"/>
            <a:ext cx="357785" cy="342154"/>
          </a:xfrm>
          <a:custGeom>
            <a:avLst/>
            <a:gdLst>
              <a:gd name="connsiteX0" fmla="*/ 0 w 357785"/>
              <a:gd name="connsiteY0" fmla="*/ 342154 h 342154"/>
              <a:gd name="connsiteX1" fmla="*/ 72078 w 357785"/>
              <a:gd name="connsiteY1" fmla="*/ 0 h 342154"/>
              <a:gd name="connsiteX2" fmla="*/ 143288 w 357785"/>
              <a:gd name="connsiteY2" fmla="*/ 0 h 342154"/>
              <a:gd name="connsiteX3" fmla="*/ 112894 w 357785"/>
              <a:gd name="connsiteY3" fmla="*/ 145025 h 342154"/>
              <a:gd name="connsiteX4" fmla="*/ 275287 w 357785"/>
              <a:gd name="connsiteY4" fmla="*/ 0 h 342154"/>
              <a:gd name="connsiteX5" fmla="*/ 357786 w 357785"/>
              <a:gd name="connsiteY5" fmla="*/ 0 h 342154"/>
              <a:gd name="connsiteX6" fmla="*/ 204945 w 357785"/>
              <a:gd name="connsiteY6" fmla="*/ 138946 h 342154"/>
              <a:gd name="connsiteX7" fmla="*/ 291786 w 357785"/>
              <a:gd name="connsiteY7" fmla="*/ 342154 h 342154"/>
              <a:gd name="connsiteX8" fmla="*/ 215366 w 357785"/>
              <a:gd name="connsiteY8" fmla="*/ 342154 h 342154"/>
              <a:gd name="connsiteX9" fmla="*/ 150235 w 357785"/>
              <a:gd name="connsiteY9" fmla="*/ 184103 h 342154"/>
              <a:gd name="connsiteX10" fmla="*/ 94657 w 357785"/>
              <a:gd name="connsiteY10" fmla="*/ 233603 h 342154"/>
              <a:gd name="connsiteX11" fmla="*/ 71210 w 357785"/>
              <a:gd name="connsiteY11" fmla="*/ 342154 h 34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7785" h="342154">
                <a:moveTo>
                  <a:pt x="0" y="342154"/>
                </a:moveTo>
                <a:lnTo>
                  <a:pt x="72078" y="0"/>
                </a:lnTo>
                <a:lnTo>
                  <a:pt x="143288" y="0"/>
                </a:lnTo>
                <a:lnTo>
                  <a:pt x="112894" y="145025"/>
                </a:lnTo>
                <a:lnTo>
                  <a:pt x="275287" y="0"/>
                </a:lnTo>
                <a:lnTo>
                  <a:pt x="357786" y="0"/>
                </a:lnTo>
                <a:lnTo>
                  <a:pt x="204945" y="138946"/>
                </a:lnTo>
                <a:lnTo>
                  <a:pt x="291786" y="342154"/>
                </a:lnTo>
                <a:lnTo>
                  <a:pt x="215366" y="342154"/>
                </a:lnTo>
                <a:lnTo>
                  <a:pt x="150235" y="184103"/>
                </a:lnTo>
                <a:lnTo>
                  <a:pt x="94657" y="233603"/>
                </a:lnTo>
                <a:lnTo>
                  <a:pt x="71210" y="342154"/>
                </a:lnTo>
                <a:close/>
              </a:path>
            </a:pathLst>
          </a:custGeom>
          <a:solidFill>
            <a:schemeClr val="tx1"/>
          </a:solidFill>
          <a:ln w="86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8" name="Picture 2" descr="Logo&#10;&#10;Description automatically generated">
            <a:extLst>
              <a:ext uri="{FF2B5EF4-FFF2-40B4-BE49-F238E27FC236}">
                <a16:creationId xmlns:a16="http://schemas.microsoft.com/office/drawing/2014/main" id="{977BC7B7-9C26-270E-B387-E723B120E9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4921" y="546859"/>
            <a:ext cx="961294" cy="61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05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5178D8-33B6-45A9-A3BF-A7FD579D7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941" y="69011"/>
            <a:ext cx="6376969" cy="64806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783DAC-928E-435D-B73C-AB1F67C984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13" y="3045186"/>
            <a:ext cx="3848100" cy="553998"/>
          </a:xfrm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50D979-0A09-49BC-A970-59A686312FF7}"/>
              </a:ext>
            </a:extLst>
          </p:cNvPr>
          <p:cNvGrpSpPr/>
          <p:nvPr userDrawn="1"/>
        </p:nvGrpSpPr>
        <p:grpSpPr>
          <a:xfrm>
            <a:off x="633414" y="533400"/>
            <a:ext cx="1785937" cy="566272"/>
            <a:chOff x="633413" y="533400"/>
            <a:chExt cx="1785937" cy="566272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16F3E93-02FC-4DBE-AEED-719437D931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46126"/>
            <a:stretch>
              <a:fillRect/>
            </a:stretch>
          </p:blipFill>
          <p:spPr>
            <a:xfrm>
              <a:off x="633413" y="533400"/>
              <a:ext cx="962147" cy="566272"/>
            </a:xfrm>
            <a:custGeom>
              <a:avLst/>
              <a:gdLst>
                <a:gd name="connsiteX0" fmla="*/ 0 w 962147"/>
                <a:gd name="connsiteY0" fmla="*/ 0 h 566272"/>
                <a:gd name="connsiteX1" fmla="*/ 962147 w 962147"/>
                <a:gd name="connsiteY1" fmla="*/ 0 h 566272"/>
                <a:gd name="connsiteX2" fmla="*/ 884237 w 962147"/>
                <a:gd name="connsiteY2" fmla="*/ 139700 h 566272"/>
                <a:gd name="connsiteX3" fmla="*/ 752984 w 962147"/>
                <a:gd name="connsiteY3" fmla="*/ 566272 h 566272"/>
                <a:gd name="connsiteX4" fmla="*/ 0 w 962147"/>
                <a:gd name="connsiteY4" fmla="*/ 566272 h 56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147" h="566272">
                  <a:moveTo>
                    <a:pt x="0" y="0"/>
                  </a:moveTo>
                  <a:lnTo>
                    <a:pt x="962147" y="0"/>
                  </a:lnTo>
                  <a:lnTo>
                    <a:pt x="884237" y="139700"/>
                  </a:lnTo>
                  <a:lnTo>
                    <a:pt x="752984" y="566272"/>
                  </a:lnTo>
                  <a:lnTo>
                    <a:pt x="0" y="566272"/>
                  </a:lnTo>
                  <a:close/>
                </a:path>
              </a:pathLst>
            </a:cu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674732-B3B9-4A4C-98AA-46F3E6D01D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41075"/>
            <a:stretch>
              <a:fillRect/>
            </a:stretch>
          </p:blipFill>
          <p:spPr>
            <a:xfrm>
              <a:off x="1366993" y="533400"/>
              <a:ext cx="1052357" cy="566272"/>
            </a:xfrm>
            <a:custGeom>
              <a:avLst/>
              <a:gdLst>
                <a:gd name="connsiteX0" fmla="*/ 185582 w 1052357"/>
                <a:gd name="connsiteY0" fmla="*/ 0 h 566272"/>
                <a:gd name="connsiteX1" fmla="*/ 1052357 w 1052357"/>
                <a:gd name="connsiteY1" fmla="*/ 0 h 566272"/>
                <a:gd name="connsiteX2" fmla="*/ 1052357 w 1052357"/>
                <a:gd name="connsiteY2" fmla="*/ 566272 h 566272"/>
                <a:gd name="connsiteX3" fmla="*/ 0 w 1052357"/>
                <a:gd name="connsiteY3" fmla="*/ 566272 h 566272"/>
                <a:gd name="connsiteX4" fmla="*/ 176057 w 1052357"/>
                <a:gd name="connsiteY4" fmla="*/ 38100 h 56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357" h="566272">
                  <a:moveTo>
                    <a:pt x="185582" y="0"/>
                  </a:moveTo>
                  <a:lnTo>
                    <a:pt x="1052357" y="0"/>
                  </a:lnTo>
                  <a:lnTo>
                    <a:pt x="1052357" y="566272"/>
                  </a:lnTo>
                  <a:lnTo>
                    <a:pt x="0" y="566272"/>
                  </a:lnTo>
                  <a:lnTo>
                    <a:pt x="176057" y="38100"/>
                  </a:lnTo>
                  <a:close/>
                </a:path>
              </a:pathLst>
            </a:custGeom>
          </p:spPr>
        </p:pic>
      </p:grpSp>
      <p:pic>
        <p:nvPicPr>
          <p:cNvPr id="12" name="Picture 2" descr="Logo&#10;&#10;Description automatically generated">
            <a:extLst>
              <a:ext uri="{FF2B5EF4-FFF2-40B4-BE49-F238E27FC236}">
                <a16:creationId xmlns:a16="http://schemas.microsoft.com/office/drawing/2014/main" id="{48A15851-D180-49C8-BC99-EFFED89361F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4921" y="546859"/>
            <a:ext cx="961294" cy="61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72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C1F9-F700-48C1-BEDA-CD2C1592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EF52-92DF-45B6-B443-40B7D627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9CF34-5BED-41C8-B3D8-5B46EBA2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B865-6A24-473E-8DF5-24BF3115D75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626FB-4CBF-4E42-AA5E-14817CB3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F413A-45A1-4CB6-A446-454C3083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58F3-A558-4428-B9A6-3A496B43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E428-4088-4922-AA1C-605BE69F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5A39-CECF-4670-A079-EF7B174C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2A5E-ADE8-4CA1-A586-1FB77952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B865-6A24-473E-8DF5-24BF3115D75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78E45-F8C1-43CD-BA04-42047A02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78B0-166E-44EE-9C27-E83378C9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58F3-A558-4428-B9A6-3A496B43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19B3-6818-4004-86E2-50825C43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BE4E-8BF6-40E4-8A4C-6C69AFB47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A75E4-E6CC-41F5-95B9-EB25431DA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6943C-343D-4F53-8C78-D215B350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B865-6A24-473E-8DF5-24BF3115D75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1C3D6-8FCA-491D-9418-B4C85678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E3117-BDD0-4EC5-A536-0B3C0ADF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58F3-A558-4428-B9A6-3A496B43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DFC2-C6A2-455C-BFD7-9D690D6C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6A601-E716-4A71-BEAC-897F8864F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CB53B-8601-4FE6-BE81-B3746492F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F5E3E-BCA2-42D3-8CBB-3E1515E6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81C00-66FC-4A18-A7AC-11CD09A33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45AFD-88F0-491B-9965-C9605D19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B865-6A24-473E-8DF5-24BF3115D75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C78ED-D834-444E-830C-57635619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ACFAE-27AF-449F-A345-26D8DCEA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58F3-A558-4428-B9A6-3A496B43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5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14EC-8671-4F93-A9FA-32A11471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8077E-E06C-4A46-81FA-8A084517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B865-6A24-473E-8DF5-24BF3115D75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2C95B-7904-4A3C-857F-43060D39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CE065-E3C4-4FF2-AE1E-B7A4071F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58F3-A558-4428-B9A6-3A496B43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B2D49-A39A-4EF2-BCAF-1C5FE376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B865-6A24-473E-8DF5-24BF3115D75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B51E7-3BD5-4B18-AF89-BC46FA7C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5ED49-7CD9-4FEF-8C40-D96DE72C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58F3-A558-4428-B9A6-3A496B43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92BE-48ED-4358-8FB5-AF0A7349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E80E-3FDC-4828-BD4E-66B41A427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44D8C-4962-4562-A1F1-8CCE6A157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743C4-BBDF-47A0-90C6-CD9D1480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B865-6A24-473E-8DF5-24BF3115D75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4605-FA33-44EF-8229-ADCFA95B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3908A-675C-4A23-8EE1-C97781EE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58F3-A558-4428-B9A6-3A496B43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9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1116-761D-4E46-9F2D-7EEF66DE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4DFDB-A8DE-460F-98B0-BC24706E2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1DCF-926F-4522-A033-6C906DCD3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43573-5192-48E7-AD22-67410C8D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B865-6A24-473E-8DF5-24BF3115D75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15A1-0DF2-4188-8E6E-3FD64FDB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710EE-BE65-4136-BF1E-86054325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58F3-A558-4428-B9A6-3A496B43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3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ADCC7-5A69-43CE-B479-B061A6E0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8B493-C9D2-42AF-9407-1506B70B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0596-7A91-47E0-8B01-8B26A1A5B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AB865-6A24-473E-8DF5-24BF3115D75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EF77-143B-4940-BE16-5AECBB8F4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B513-9ACA-4C04-8D76-1B80CE8D2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558F3-A558-4428-B9A6-3A496B43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8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4231-E2E8-49B4-9665-AD1094385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696" y="2542604"/>
            <a:ext cx="5898355" cy="110799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Crawford Storm Roof Damage Detection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9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7A96-EA0D-4469-9DD3-9F05F6F2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69" y="92576"/>
            <a:ext cx="8212013" cy="558248"/>
          </a:xfrm>
        </p:spPr>
        <p:txBody>
          <a:bodyPr>
            <a:normAutofit/>
          </a:bodyPr>
          <a:lstStyle/>
          <a:p>
            <a:r>
              <a:rPr lang="en-US" sz="2300" dirty="0"/>
              <a:t>Crawford Claim Upload Screen – Screen Prototype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E5C9CB-8025-4134-935F-8CAFC08D17A9}"/>
              </a:ext>
            </a:extLst>
          </p:cNvPr>
          <p:cNvSpPr/>
          <p:nvPr/>
        </p:nvSpPr>
        <p:spPr>
          <a:xfrm>
            <a:off x="242670" y="1069144"/>
            <a:ext cx="8736037" cy="5050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8C20F-70C4-4029-8E5C-B781790CDF5C}"/>
              </a:ext>
            </a:extLst>
          </p:cNvPr>
          <p:cNvSpPr txBox="1"/>
          <p:nvPr/>
        </p:nvSpPr>
        <p:spPr>
          <a:xfrm>
            <a:off x="1392282" y="1306474"/>
            <a:ext cx="470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to ATLAS global platform for Claims 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97270-BFE3-4D60-97FD-58139DD0D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272" y="1280236"/>
            <a:ext cx="2224132" cy="872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EFE2D-D402-46C9-947A-ADD8BF9A6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0" y="1306474"/>
            <a:ext cx="937572" cy="85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0F75FF-A40A-4084-9AA3-312631A828A9}"/>
              </a:ext>
            </a:extLst>
          </p:cNvPr>
          <p:cNvSpPr txBox="1"/>
          <p:nvPr/>
        </p:nvSpPr>
        <p:spPr>
          <a:xfrm>
            <a:off x="576774" y="2250828"/>
            <a:ext cx="171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 your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1C0AC-5D05-419E-8C8E-D4E8DF636FBD}"/>
              </a:ext>
            </a:extLst>
          </p:cNvPr>
          <p:cNvSpPr txBox="1"/>
          <p:nvPr/>
        </p:nvSpPr>
        <p:spPr>
          <a:xfrm>
            <a:off x="576773" y="2972969"/>
            <a:ext cx="194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Your Contact 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1FA59-DA7C-4934-87AE-7F7EC9C2F088}"/>
              </a:ext>
            </a:extLst>
          </p:cNvPr>
          <p:cNvSpPr txBox="1"/>
          <p:nvPr/>
        </p:nvSpPr>
        <p:spPr>
          <a:xfrm>
            <a:off x="576773" y="3720304"/>
            <a:ext cx="194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Your 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EC1C0-22B3-4915-BCB7-FD7BA872A953}"/>
              </a:ext>
            </a:extLst>
          </p:cNvPr>
          <p:cNvSpPr txBox="1"/>
          <p:nvPr/>
        </p:nvSpPr>
        <p:spPr>
          <a:xfrm>
            <a:off x="576773" y="4446401"/>
            <a:ext cx="194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Your Policy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0A30D-D5A9-4000-B775-02C3A349B27F}"/>
              </a:ext>
            </a:extLst>
          </p:cNvPr>
          <p:cNvSpPr txBox="1"/>
          <p:nvPr/>
        </p:nvSpPr>
        <p:spPr>
          <a:xfrm>
            <a:off x="576773" y="5243749"/>
            <a:ext cx="194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 Loss Details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966C43-9C37-447A-A6F5-B6BF2A438E65}"/>
              </a:ext>
            </a:extLst>
          </p:cNvPr>
          <p:cNvSpPr txBox="1"/>
          <p:nvPr/>
        </p:nvSpPr>
        <p:spPr>
          <a:xfrm>
            <a:off x="2726786" y="2250827"/>
            <a:ext cx="171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Alex Hales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F283A7-9566-4E63-9C1A-B55C5A7C3518}"/>
              </a:ext>
            </a:extLst>
          </p:cNvPr>
          <p:cNvSpPr txBox="1"/>
          <p:nvPr/>
        </p:nvSpPr>
        <p:spPr>
          <a:xfrm>
            <a:off x="2726785" y="2972968"/>
            <a:ext cx="171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+61-123-456-7890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EC4BC-7E5E-48EB-9A1C-539E783FD3E9}"/>
              </a:ext>
            </a:extLst>
          </p:cNvPr>
          <p:cNvSpPr txBox="1"/>
          <p:nvPr/>
        </p:nvSpPr>
        <p:spPr>
          <a:xfrm>
            <a:off x="2726784" y="3695109"/>
            <a:ext cx="2056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11 Downing Street, London, United </a:t>
            </a:r>
            <a:r>
              <a:rPr lang="en-US" sz="1400" dirty="0" err="1"/>
              <a:t>Kingdon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57406-DD21-4A5D-BFF0-EF8B3D4914EC}"/>
              </a:ext>
            </a:extLst>
          </p:cNvPr>
          <p:cNvSpPr txBox="1"/>
          <p:nvPr/>
        </p:nvSpPr>
        <p:spPr>
          <a:xfrm>
            <a:off x="2726784" y="4446401"/>
            <a:ext cx="194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PMT 12345678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EA8734-748E-4EAB-BDF5-594FDDD40F40}"/>
              </a:ext>
            </a:extLst>
          </p:cNvPr>
          <p:cNvSpPr txBox="1"/>
          <p:nvPr/>
        </p:nvSpPr>
        <p:spPr>
          <a:xfrm>
            <a:off x="2726784" y="5243903"/>
            <a:ext cx="194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Storm Damage to Roof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4271C-14BF-4C82-9964-36F5749E4F7F}"/>
              </a:ext>
            </a:extLst>
          </p:cNvPr>
          <p:cNvSpPr txBox="1"/>
          <p:nvPr/>
        </p:nvSpPr>
        <p:spPr>
          <a:xfrm>
            <a:off x="5092503" y="3895868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photo of damages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F8F50-FA50-4AA1-B610-13E9C5A6E2F2}"/>
              </a:ext>
            </a:extLst>
          </p:cNvPr>
          <p:cNvSpPr txBox="1"/>
          <p:nvPr/>
        </p:nvSpPr>
        <p:spPr>
          <a:xfrm>
            <a:off x="5092503" y="4431012"/>
            <a:ext cx="281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floor plan and damage details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65EB001-F49B-4C14-A925-90A9E3134FD2}"/>
              </a:ext>
            </a:extLst>
          </p:cNvPr>
          <p:cNvSpPr/>
          <p:nvPr/>
        </p:nvSpPr>
        <p:spPr>
          <a:xfrm>
            <a:off x="9087729" y="3151163"/>
            <a:ext cx="1280160" cy="569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F2F2CC-C9AD-4DA5-A2C5-0690A2DFA195}"/>
              </a:ext>
            </a:extLst>
          </p:cNvPr>
          <p:cNvSpPr txBox="1"/>
          <p:nvPr/>
        </p:nvSpPr>
        <p:spPr>
          <a:xfrm>
            <a:off x="10510329" y="3196339"/>
            <a:ext cx="14724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SCREEN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6DB54C-12EC-4D0A-91CC-DBBDC6EAEFC1}"/>
              </a:ext>
            </a:extLst>
          </p:cNvPr>
          <p:cNvSpPr/>
          <p:nvPr/>
        </p:nvSpPr>
        <p:spPr>
          <a:xfrm>
            <a:off x="6513338" y="5338395"/>
            <a:ext cx="1941344" cy="545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Loss Details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F1F44-E680-4E37-BCCB-C446EDCD7417}"/>
              </a:ext>
            </a:extLst>
          </p:cNvPr>
          <p:cNvSpPr txBox="1"/>
          <p:nvPr/>
        </p:nvSpPr>
        <p:spPr>
          <a:xfrm>
            <a:off x="9087729" y="4431012"/>
            <a:ext cx="2895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Fonts and Color palettes shared by Phil would be used during prototype and screen build</a:t>
            </a:r>
          </a:p>
        </p:txBody>
      </p:sp>
    </p:spTree>
    <p:extLst>
      <p:ext uri="{BB962C8B-B14F-4D97-AF65-F5344CB8AC3E}">
        <p14:creationId xmlns:p14="http://schemas.microsoft.com/office/powerpoint/2010/main" val="295252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7A96-EA0D-4469-9DD3-9F05F6F2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70" y="92576"/>
            <a:ext cx="8845060" cy="558248"/>
          </a:xfrm>
        </p:spPr>
        <p:txBody>
          <a:bodyPr>
            <a:normAutofit/>
          </a:bodyPr>
          <a:lstStyle/>
          <a:p>
            <a:r>
              <a:rPr lang="en-US" sz="2300" dirty="0"/>
              <a:t>Crawford Claim Upload Screen – Screen Prototype(</a:t>
            </a:r>
            <a:r>
              <a:rPr lang="en-US" sz="2300" dirty="0" err="1"/>
              <a:t>Contd</a:t>
            </a:r>
            <a:r>
              <a:rPr lang="en-US" sz="2300" dirty="0"/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E5C9CB-8025-4134-935F-8CAFC08D17A9}"/>
              </a:ext>
            </a:extLst>
          </p:cNvPr>
          <p:cNvSpPr/>
          <p:nvPr/>
        </p:nvSpPr>
        <p:spPr>
          <a:xfrm>
            <a:off x="242670" y="1069144"/>
            <a:ext cx="8736037" cy="5050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10D94C-8622-4A8E-91F7-2655E778083B}"/>
              </a:ext>
            </a:extLst>
          </p:cNvPr>
          <p:cNvSpPr txBox="1"/>
          <p:nvPr/>
        </p:nvSpPr>
        <p:spPr>
          <a:xfrm>
            <a:off x="1392282" y="1306474"/>
            <a:ext cx="470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to ATLAS global platform for Claims Processing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660B4D5-595D-43BC-882F-B84AD889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272" y="1280236"/>
            <a:ext cx="2224132" cy="8724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5CF9E3-6216-43EB-B047-86097ED3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0" y="1306474"/>
            <a:ext cx="937572" cy="851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767576-DF53-45D7-821B-F32F15BB0D5B}"/>
              </a:ext>
            </a:extLst>
          </p:cNvPr>
          <p:cNvSpPr txBox="1"/>
          <p:nvPr/>
        </p:nvSpPr>
        <p:spPr>
          <a:xfrm>
            <a:off x="4909625" y="3619819"/>
            <a:ext cx="171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of Damage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366E23-D903-4E2F-8BB3-437BB373C0BE}"/>
              </a:ext>
            </a:extLst>
          </p:cNvPr>
          <p:cNvSpPr txBox="1"/>
          <p:nvPr/>
        </p:nvSpPr>
        <p:spPr>
          <a:xfrm>
            <a:off x="4983744" y="4321931"/>
            <a:ext cx="194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 of Roof tile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51351-8081-4FAC-BF3D-3EE40606EB4C}"/>
              </a:ext>
            </a:extLst>
          </p:cNvPr>
          <p:cNvSpPr txBox="1"/>
          <p:nvPr/>
        </p:nvSpPr>
        <p:spPr>
          <a:xfrm>
            <a:off x="7133757" y="3599789"/>
            <a:ext cx="171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Roof Tile Damage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EA0B9B-F49B-46C1-9522-A6098168C026}"/>
              </a:ext>
            </a:extLst>
          </p:cNvPr>
          <p:cNvSpPr txBox="1"/>
          <p:nvPr/>
        </p:nvSpPr>
        <p:spPr>
          <a:xfrm>
            <a:off x="7133756" y="4321930"/>
            <a:ext cx="171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Ridge tile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14AC02-D20F-4695-9EC7-DD29700FFA37}"/>
              </a:ext>
            </a:extLst>
          </p:cNvPr>
          <p:cNvSpPr txBox="1"/>
          <p:nvPr/>
        </p:nvSpPr>
        <p:spPr>
          <a:xfrm>
            <a:off x="2236344" y="2352549"/>
            <a:ext cx="596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Please find below the details of your damage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80DB75-6C7C-40A7-B16D-FBDDD6DC0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72" y="3236210"/>
            <a:ext cx="3483061" cy="23869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9A9357D-19F3-4A56-923C-0C650CBDECCE}"/>
              </a:ext>
            </a:extLst>
          </p:cNvPr>
          <p:cNvSpPr txBox="1"/>
          <p:nvPr/>
        </p:nvSpPr>
        <p:spPr>
          <a:xfrm>
            <a:off x="4983744" y="5024043"/>
            <a:ext cx="1941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Damage estimates Schedule Total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DF5A769-B7AA-4ABF-869E-78051B2C5B6C}"/>
              </a:ext>
            </a:extLst>
          </p:cNvPr>
          <p:cNvSpPr/>
          <p:nvPr/>
        </p:nvSpPr>
        <p:spPr>
          <a:xfrm>
            <a:off x="9087729" y="3151163"/>
            <a:ext cx="1280160" cy="569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02548A-E124-4011-A9BE-837D8CA09312}"/>
              </a:ext>
            </a:extLst>
          </p:cNvPr>
          <p:cNvSpPr txBox="1"/>
          <p:nvPr/>
        </p:nvSpPr>
        <p:spPr>
          <a:xfrm>
            <a:off x="10510329" y="3196339"/>
            <a:ext cx="14724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SCREEN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79CF0-6223-49D5-B6C4-EB95AE9190AF}"/>
              </a:ext>
            </a:extLst>
          </p:cNvPr>
          <p:cNvSpPr txBox="1"/>
          <p:nvPr/>
        </p:nvSpPr>
        <p:spPr>
          <a:xfrm>
            <a:off x="9187375" y="4562517"/>
            <a:ext cx="2895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Fonts and Color palettes shared by Phil would be used during prototype and screen build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EAEC9C-11DF-4EDB-9074-811093D141D1}"/>
              </a:ext>
            </a:extLst>
          </p:cNvPr>
          <p:cNvSpPr txBox="1"/>
          <p:nvPr/>
        </p:nvSpPr>
        <p:spPr>
          <a:xfrm>
            <a:off x="7133755" y="5131764"/>
            <a:ext cx="171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D5A94-9D74-404B-8D69-3AFC52DDCA13}"/>
              </a:ext>
            </a:extLst>
          </p:cNvPr>
          <p:cNvSpPr txBox="1"/>
          <p:nvPr/>
        </p:nvSpPr>
        <p:spPr>
          <a:xfrm>
            <a:off x="7133755" y="507066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£XXX.XX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3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1285-7EAD-42E4-A5E1-27181FB3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403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148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Century Gothic</vt:lpstr>
      <vt:lpstr>Office Theme</vt:lpstr>
      <vt:lpstr>Crawford Storm Roof Damage Detection</vt:lpstr>
      <vt:lpstr>Crawford Claim Upload Screen – Screen Prototype</vt:lpstr>
      <vt:lpstr>Crawford Claim Upload Screen – Screen Prototype(Contd)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AI/ML applicability to Insurance Business areas</dc:title>
  <dc:creator>Mahalingam Bhaskaran</dc:creator>
  <cp:lastModifiedBy>Mahalingam Bhaskaran</cp:lastModifiedBy>
  <cp:revision>19</cp:revision>
  <dcterms:created xsi:type="dcterms:W3CDTF">2022-04-20T08:22:22Z</dcterms:created>
  <dcterms:modified xsi:type="dcterms:W3CDTF">2022-05-25T10:07:28Z</dcterms:modified>
</cp:coreProperties>
</file>