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77" r:id="rId9"/>
    <p:sldId id="273" r:id="rId10"/>
    <p:sldId id="264" r:id="rId11"/>
    <p:sldId id="265" r:id="rId12"/>
    <p:sldId id="266" r:id="rId13"/>
    <p:sldId id="268" r:id="rId14"/>
    <p:sldId id="269" r:id="rId15"/>
    <p:sldId id="263" r:id="rId16"/>
    <p:sldId id="272" r:id="rId17"/>
    <p:sldId id="274" r:id="rId18"/>
    <p:sldId id="275" r:id="rId19"/>
    <p:sldId id="270" r:id="rId20"/>
    <p:sldId id="271" r:id="rId21"/>
    <p:sldId id="285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9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7C7D16-7C42-504D-8173-70F274F904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1FADC-A742-B948-92BA-9954A52E9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4C751-388B-5C4B-9782-F17057C3E9F4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61D8D-26E6-C242-9550-B670609FD0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9F2F-5F88-BB45-B8F0-20BAD7B37E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FD275-5F7C-A244-A4CB-A1DDF743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614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06F52-FD4C-AD45-8DDC-FF18B35D205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7420F-008B-8245-8788-466C7D3D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279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F0D8AC5-03C7-C44A-B17A-0FB85AABD414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BD7E-9AA4-2F47-92A4-D86F90506BC8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E12E-DA3F-DB47-A46A-3EF9BA0DAEA6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28E-A0A3-6F48-BC98-9C6AD8CAEE2D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03AE-1836-C645-B87E-45682E7AF192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52EA-2376-6547-A062-68537BC2A9C4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C162-870D-0147-828F-9AA04DE7509D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83A2-C6FC-0247-A574-D15122A21660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9CA-6B2F-6B4F-A3E4-BB44DA0BF8F5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90B7-893F-6B47-A1ED-FA91CE4FCE4D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27A0-ECF0-BE42-9A4D-D431D9CF09B5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A0E2-4315-E543-8D2A-993006899D6D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ABDF-6A94-2D4F-85E4-25B610241F5D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778D-B5D1-9A47-BD42-F21AB1060690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13D8-C76B-8344-869C-DC6D99DC73ED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44A8-8F23-734F-9DB0-EED70B9D473E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8E1A-F635-004B-8329-435F8B2FB2FC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34C736-8C3E-D145-887C-ECDEA02F47DA}" type="datetime1">
              <a:rPr lang="en-AU" smtClean="0"/>
              <a:t>14/11/18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37B3-A81A-2043-A315-B9A0F38D3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604" y="816403"/>
            <a:ext cx="7197726" cy="2421464"/>
          </a:xfrm>
        </p:spPr>
        <p:txBody>
          <a:bodyPr anchor="t"/>
          <a:lstStyle/>
          <a:p>
            <a:pPr algn="l"/>
            <a:r>
              <a:rPr lang="en-US" dirty="0" err="1"/>
              <a:t>Flatfs</a:t>
            </a:r>
            <a:r>
              <a:rPr lang="en-US" dirty="0"/>
              <a:t> – A metadata based file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DDBAB-1F07-6345-9768-AA84289DB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0604" y="3429000"/>
            <a:ext cx="7197726" cy="1405467"/>
          </a:xfrm>
        </p:spPr>
        <p:txBody>
          <a:bodyPr/>
          <a:lstStyle/>
          <a:p>
            <a:r>
              <a:rPr lang="en-US" dirty="0"/>
              <a:t>Supervisor name: professor Stijn </a:t>
            </a:r>
            <a:r>
              <a:rPr lang="en-US" dirty="0" err="1"/>
              <a:t>dekeyser</a:t>
            </a:r>
            <a:endParaRPr lang="en-US" dirty="0"/>
          </a:p>
          <a:p>
            <a:r>
              <a:rPr lang="en-US" dirty="0"/>
              <a:t>Student number: u1095090</a:t>
            </a:r>
          </a:p>
          <a:p>
            <a:r>
              <a:rPr lang="en-US" dirty="0"/>
              <a:t>Name: Navin Rajendra prasad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E4B48-3900-7B49-885D-6256B42DD997}"/>
              </a:ext>
            </a:extLst>
          </p:cNvPr>
          <p:cNvSpPr txBox="1"/>
          <p:nvPr/>
        </p:nvSpPr>
        <p:spPr>
          <a:xfrm>
            <a:off x="10963072" y="5963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18266-706F-4B45-9FB3-9E6DE15DF472}"/>
              </a:ext>
            </a:extLst>
          </p:cNvPr>
          <p:cNvSpPr txBox="1"/>
          <p:nvPr/>
        </p:nvSpPr>
        <p:spPr>
          <a:xfrm>
            <a:off x="10739336" y="5894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48F988-038C-C343-8C5B-655F9802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3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8CB8-DC17-F346-A4F0-310AA809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Creating Files Based on Key, Value Pairs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2AD3DA-6E88-4E40-B6BA-CD88B3435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062" y="2747169"/>
            <a:ext cx="9232900" cy="2894874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96E57F6-39BF-2C44-9851-A737410A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3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CA93-DE1E-C242-AFD3-901C5C2A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Solution for HFS Searching Using Metadata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50351-1773-FC45-991E-7FC336AF1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12" y="2670968"/>
            <a:ext cx="9372600" cy="2980801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9D8A9CF-29FC-054C-8D62-368E40A9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8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A37D-5D22-E041-BE02-8698C26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Solution for poor classification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011A490-A074-4B49-AAAE-5D342DED7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140" y="2141538"/>
            <a:ext cx="9056451" cy="410686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07AF0A-BB2A-F744-96E7-6E8EFE49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3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8E9A-9AA7-E94C-A0A8-0466E903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Adding and deleting metadata’s for a file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0668D1-7F93-4E4D-B58B-3AFF5A536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2" y="2334418"/>
            <a:ext cx="9917748" cy="3688429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69159DB-4117-E244-874D-83306F38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7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C599-B795-D14C-A221-4123AA5D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Adding and deleting metadata’s for multiple files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A9701B0-3DCF-B44B-B2AB-347CB8857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065867"/>
            <a:ext cx="9439530" cy="4247070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93CF77-1B7B-FD4E-BCE6-CA06795F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7C70-10B9-9346-A73E-A6B4EFD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System architecture</a:t>
            </a:r>
          </a:p>
        </p:txBody>
      </p:sp>
      <p:pic>
        <p:nvPicPr>
          <p:cNvPr id="9" name="Content Placeholder 8" descr="A picture containing screenshot, text&#13;&#10;&#13;&#10;Description automatically generated">
            <a:extLst>
              <a:ext uri="{FF2B5EF4-FFF2-40B4-BE49-F238E27FC236}">
                <a16:creationId xmlns:a16="http://schemas.microsoft.com/office/drawing/2014/main" id="{D63B38F3-5E08-D74D-A2B3-1361C1FE5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329" y="2141538"/>
            <a:ext cx="8570068" cy="4106862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4C8668-A3BC-464A-B144-67B0E23D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5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7D6C-186F-9B49-9B59-7E4D186F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FUSE – File system in </a:t>
            </a:r>
            <a:r>
              <a:rPr lang="en-US" dirty="0" err="1"/>
              <a:t>userspace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89A7-489B-164E-981F-069D53A6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Fuse a library in </a:t>
            </a:r>
            <a:r>
              <a:rPr lang="en-US" dirty="0" err="1"/>
              <a:t>linux</a:t>
            </a:r>
            <a:r>
              <a:rPr lang="en-US" dirty="0"/>
              <a:t> which can be used with any programing language to build a file system.</a:t>
            </a:r>
          </a:p>
          <a:p>
            <a:endParaRPr lang="en-US" dirty="0"/>
          </a:p>
          <a:p>
            <a:r>
              <a:rPr lang="en-US" dirty="0"/>
              <a:t>Fuse acts as a medium of communication between kernel and user commands.</a:t>
            </a:r>
          </a:p>
          <a:p>
            <a:endParaRPr lang="en-US" dirty="0"/>
          </a:p>
          <a:p>
            <a:r>
              <a:rPr lang="en-US" dirty="0"/>
              <a:t>How Fuse works?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User enters a file operation like ”touch </a:t>
            </a:r>
            <a:r>
              <a:rPr lang="en-US" dirty="0" err="1"/>
              <a:t>newfile</a:t>
            </a:r>
            <a:r>
              <a:rPr lang="en-US" dirty="0"/>
              <a:t>”.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Redirects to Create Method in fuse.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Implement file system goal for Create.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Send the modified operation to kernel.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D7EF9-C846-7740-A008-924E4D6C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2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549B-F733-8747-BF52-4E0453DB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C++, SQLITE, In-Memory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4722-07C2-1247-B4E0-18CF8BDCC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FlatFS</a:t>
            </a:r>
            <a:r>
              <a:rPr lang="en-US" dirty="0"/>
              <a:t> logic is written in C++.</a:t>
            </a:r>
          </a:p>
          <a:p>
            <a:endParaRPr lang="en-US" dirty="0"/>
          </a:p>
          <a:p>
            <a:r>
              <a:rPr lang="en-US" dirty="0" err="1"/>
              <a:t>SqLite</a:t>
            </a:r>
            <a:r>
              <a:rPr lang="en-US" dirty="0"/>
              <a:t> – used to store key value pairs in tables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Table structure: Id (type: number) – unique for a file, Key (type: string),  Value (type: string)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lvl="0">
              <a:buClr>
                <a:prstClr val="white"/>
              </a:buClr>
            </a:pPr>
            <a:r>
              <a:rPr lang="en-US" dirty="0">
                <a:solidFill>
                  <a:prstClr val="white"/>
                </a:solidFill>
              </a:rPr>
              <a:t>In-Memory – Instead of using </a:t>
            </a:r>
            <a:r>
              <a:rPr lang="en-US" dirty="0" err="1">
                <a:solidFill>
                  <a:prstClr val="white"/>
                </a:solidFill>
              </a:rPr>
              <a:t>sqlite</a:t>
            </a:r>
            <a:r>
              <a:rPr lang="en-US" dirty="0">
                <a:solidFill>
                  <a:prstClr val="white"/>
                </a:solidFill>
              </a:rPr>
              <a:t>, In-Memory can used to store </a:t>
            </a:r>
            <a:r>
              <a:rPr lang="en-US" dirty="0" err="1">
                <a:solidFill>
                  <a:prstClr val="white"/>
                </a:solidFill>
              </a:rPr>
              <a:t>key,value</a:t>
            </a:r>
            <a:r>
              <a:rPr lang="en-US" dirty="0">
                <a:solidFill>
                  <a:prstClr val="white"/>
                </a:solidFill>
              </a:rPr>
              <a:t> pairs.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AAF53-8BE6-DE44-AFF2-B5047F42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32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A120-83DD-234D-8841-7F72AE80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SQLITE vs In-Memory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008AE-BF0F-D249-9BBF-495367B6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/>
              <a:t>SQLITE </a:t>
            </a:r>
          </a:p>
          <a:p>
            <a:pPr lvl="1"/>
            <a:r>
              <a:rPr lang="en-US" dirty="0"/>
              <a:t>Advantage: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Data are saved in tables for future use.</a:t>
            </a:r>
          </a:p>
          <a:p>
            <a:pPr lvl="1"/>
            <a:r>
              <a:rPr lang="en-US" dirty="0"/>
              <a:t>Disadvantage: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Slow Processing of data.</a:t>
            </a:r>
          </a:p>
          <a:p>
            <a:pPr lvl="2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In-Memory </a:t>
            </a:r>
          </a:p>
          <a:p>
            <a:pPr lvl="1"/>
            <a:r>
              <a:rPr lang="en-US" dirty="0"/>
              <a:t>Advantage: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Fast Processing of Data.</a:t>
            </a:r>
          </a:p>
          <a:p>
            <a:pPr lvl="1"/>
            <a:r>
              <a:rPr lang="en-US" dirty="0"/>
              <a:t>Disadvantage: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Data can not saved for future use.</a:t>
            </a:r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Wingdings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E6AC8-6542-7048-8294-F1B057E7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91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F779-D032-2444-BA14-FEB7EE0E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Performance comparison </a:t>
            </a:r>
            <a:r>
              <a:rPr lang="en-US"/>
              <a:t>for 5000 </a:t>
            </a:r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4413-8E1F-E347-8F76-A2866933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69268"/>
            <a:ext cx="10131425" cy="3793787"/>
          </a:xfrm>
        </p:spPr>
        <p:txBody>
          <a:bodyPr anchor="t">
            <a:normAutofit/>
          </a:bodyPr>
          <a:lstStyle/>
          <a:p>
            <a:r>
              <a:rPr lang="en-US" dirty="0"/>
              <a:t>HFS vs </a:t>
            </a:r>
            <a:r>
              <a:rPr lang="en-US" dirty="0" err="1"/>
              <a:t>FlatFS</a:t>
            </a:r>
            <a:r>
              <a:rPr lang="en-US" dirty="0"/>
              <a:t> (C++, In-Memory)</a:t>
            </a:r>
            <a:endParaRPr lang="en-US" dirty="0">
              <a:solidFill>
                <a:prstClr val="white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85613-7B3E-E24F-BEA5-6C6270E4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24D639B-F448-6D4F-8BEE-8C05DE464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2653990"/>
            <a:ext cx="6683144" cy="37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9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9597-AF29-A04E-BC2D-32DDC453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A989-0854-A644-8B5C-41798C78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>
            <a:normAutofit/>
          </a:bodyPr>
          <a:lstStyle/>
          <a:p>
            <a:r>
              <a:rPr lang="en-US" dirty="0"/>
              <a:t>Computer Users are facing difficulty to manage large number of files.</a:t>
            </a:r>
          </a:p>
          <a:p>
            <a:endParaRPr lang="en-US" dirty="0"/>
          </a:p>
          <a:p>
            <a:r>
              <a:rPr lang="en-US" b="1" dirty="0"/>
              <a:t>Key Problem : </a:t>
            </a:r>
            <a:r>
              <a:rPr lang="en-US" dirty="0"/>
              <a:t>How can a user store a file in a particular location and retrieve it easily in the future.</a:t>
            </a:r>
          </a:p>
          <a:p>
            <a:endParaRPr lang="en-US" dirty="0"/>
          </a:p>
          <a:p>
            <a:r>
              <a:rPr lang="en-US" dirty="0"/>
              <a:t>Present file system is HFS – Hierarchical File system </a:t>
            </a:r>
          </a:p>
          <a:p>
            <a:endParaRPr lang="en-US" dirty="0"/>
          </a:p>
          <a:p>
            <a:r>
              <a:rPr lang="en-US" dirty="0"/>
              <a:t>HFS has the following issues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Searching using Metadata is limited.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Poor Classification of files.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F57149C-19BC-BA4C-93D4-0C63F2D3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50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D770-DD40-D848-B7AC-9963C2D0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3134-BDCF-B246-BB31-296E4E873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Overhead of Fuse and Language bindings are the main reason for poorer </a:t>
            </a:r>
            <a:r>
              <a:rPr lang="en-US" dirty="0" err="1"/>
              <a:t>FlatFS</a:t>
            </a:r>
            <a:r>
              <a:rPr lang="en-US" dirty="0"/>
              <a:t> Performance in Create, Update and View.</a:t>
            </a:r>
          </a:p>
          <a:p>
            <a:endParaRPr lang="en-US" dirty="0"/>
          </a:p>
          <a:p>
            <a:r>
              <a:rPr lang="en-US" dirty="0"/>
              <a:t>Though there are overheads for </a:t>
            </a:r>
            <a:r>
              <a:rPr lang="en-US" dirty="0" err="1"/>
              <a:t>FlatFS</a:t>
            </a:r>
            <a:r>
              <a:rPr lang="en-US" dirty="0"/>
              <a:t>, the performance of searching is very high and this is due to the Flat structure of the </a:t>
            </a:r>
            <a:r>
              <a:rPr lang="en-US" dirty="0" err="1"/>
              <a:t>FlatFS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Apart from performance, </a:t>
            </a:r>
            <a:r>
              <a:rPr lang="en-US" dirty="0" err="1"/>
              <a:t>FlatFS</a:t>
            </a:r>
            <a:r>
              <a:rPr lang="en-US" dirty="0"/>
              <a:t> has many good features which is a great merit for the User.</a:t>
            </a:r>
          </a:p>
          <a:p>
            <a:endParaRPr lang="en-US" dirty="0"/>
          </a:p>
          <a:p>
            <a:r>
              <a:rPr lang="en-US" dirty="0"/>
              <a:t>SQLITE implementation can be optimized, If better Query Processing database are used.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3D68F-157A-114A-8564-5B3294EA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1EE3-8E1C-9F42-8058-959FB86F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3C39-185D-3D4A-9993-1E26A074F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Graphical file browser.</a:t>
            </a:r>
          </a:p>
          <a:p>
            <a:endParaRPr lang="en-US" dirty="0"/>
          </a:p>
          <a:p>
            <a:r>
              <a:rPr lang="en-US" dirty="0"/>
              <a:t>Integrating </a:t>
            </a:r>
            <a:r>
              <a:rPr lang="en-US" dirty="0" err="1"/>
              <a:t>FlatFS</a:t>
            </a:r>
            <a:r>
              <a:rPr lang="en-US" dirty="0"/>
              <a:t> with various existing user applications.</a:t>
            </a:r>
          </a:p>
          <a:p>
            <a:endParaRPr lang="en-US" dirty="0"/>
          </a:p>
          <a:p>
            <a:r>
              <a:rPr lang="en-US" dirty="0"/>
              <a:t>Metadata extraction from existing HFS (Transducer).</a:t>
            </a:r>
          </a:p>
          <a:p>
            <a:endParaRPr lang="en-US" dirty="0"/>
          </a:p>
          <a:p>
            <a:r>
              <a:rPr lang="en-US" dirty="0"/>
              <a:t>Using non-relational database backend.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7E548-595A-9643-922F-98737FF8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41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99BD-FAF6-2847-B866-3CBF5304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D717-29B9-0345-BEF5-A99B1610B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Watson, Richard and </a:t>
            </a:r>
            <a:r>
              <a:rPr lang="en-AU" dirty="0" err="1"/>
              <a:t>Dekeyser</a:t>
            </a:r>
            <a:r>
              <a:rPr lang="en-AU" dirty="0"/>
              <a:t>, Stijn and </a:t>
            </a:r>
            <a:r>
              <a:rPr lang="en-AU" dirty="0" err="1"/>
              <a:t>Albadri</a:t>
            </a:r>
            <a:r>
              <a:rPr lang="en-AU" dirty="0"/>
              <a:t>, </a:t>
            </a:r>
            <a:r>
              <a:rPr lang="en-AU" dirty="0" err="1"/>
              <a:t>Nehad</a:t>
            </a:r>
            <a:r>
              <a:rPr lang="en-AU" dirty="0"/>
              <a:t> (2017) Exploring the design space of metadata-focused file management systems. In: Australasian Computer Science Week 2017 (ACSW 2017), 31 Jan - 3 Feb, 2017, Geelong, Australia.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A. Parker-Wood, D. D. E. Long, E. Miller, P. </a:t>
            </a:r>
            <a:r>
              <a:rPr lang="en-AU" dirty="0" err="1"/>
              <a:t>Rigaux</a:t>
            </a:r>
            <a:r>
              <a:rPr lang="en-AU" dirty="0"/>
              <a:t>, and A. Isaacson. A file by any other name: Managing file names with metadata. In </a:t>
            </a:r>
            <a:r>
              <a:rPr lang="en-AU" i="1" dirty="0"/>
              <a:t>Proceedings of International Conference on Systems and Storage</a:t>
            </a:r>
            <a:r>
              <a:rPr lang="en-AU" dirty="0"/>
              <a:t>, SYSTOR 2014, pages 3:1–3:11, New York, NY, USA, 2014. ACM. 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71CC6-37FB-0C49-B1F6-1C4A634E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68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5FFF-D23C-8042-A937-E50E49F9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07135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9B9EAC-64BA-8844-BF33-9A4A91C9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2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DD51-3777-564E-B5B9-777B062A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HFS Searching using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E87F-A096-AA45-AA6B-8DE2C84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Consider a searching operation to find a file.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286D2-21C7-464D-AE45-A258F930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76" y="2745444"/>
            <a:ext cx="5752394" cy="1367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792463-F870-3C40-958C-90D580A6D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76" y="4456694"/>
            <a:ext cx="5752394" cy="120200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EADEDE-FCDC-564C-A728-B31E7194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8C7F-25C2-5D44-A56F-8A4754DD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classification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DC05-FE35-A24A-AFEB-6FBDEF3D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Consider a folder Movies. Which one of the following can be a direct subfolder of the folder Movies?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B62C9-6A05-2341-8F07-689A37B07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4" y="2767596"/>
            <a:ext cx="4046613" cy="2899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3706C-51D9-2F40-98C0-02134AE5E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2767596"/>
            <a:ext cx="4048475" cy="289906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0977B15-5AA0-D647-96E0-06606B88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5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A72B-2A64-5742-802A-C85933E9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F320-7B71-504C-AA65-537AF8BD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/>
              <a:t>A typical disk 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1992 – 300MB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2009 – 300GB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2016 – 1TB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Need for new file system.</a:t>
            </a:r>
          </a:p>
          <a:p>
            <a:endParaRPr lang="en-US" dirty="0"/>
          </a:p>
          <a:p>
            <a:r>
              <a:rPr lang="en-US" dirty="0"/>
              <a:t>Opportunities in creating a new file system: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Access time of file is reduced.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Convenience in managing files. 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ED76C-7320-AA48-AE1B-97D61C91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0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0DFA-0C34-9A4A-A67A-4D27B8E9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E289-568F-EC42-BD73-C18CF661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461065"/>
          </a:xfrm>
        </p:spPr>
        <p:txBody>
          <a:bodyPr anchor="t"/>
          <a:lstStyle/>
          <a:p>
            <a:r>
              <a:rPr lang="en-US" dirty="0"/>
              <a:t>To develop a </a:t>
            </a:r>
            <a:r>
              <a:rPr lang="en-US" dirty="0" err="1"/>
              <a:t>FlatFS</a:t>
            </a:r>
            <a:r>
              <a:rPr lang="en-US" dirty="0"/>
              <a:t>(Flat File System) using FUSE(File System in </a:t>
            </a:r>
            <a:r>
              <a:rPr lang="en-US" dirty="0" err="1"/>
              <a:t>Userspace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 err="1"/>
              <a:t>FlatFS</a:t>
            </a:r>
            <a:r>
              <a:rPr lang="en-US" dirty="0"/>
              <a:t> is implemented on top of HFS.</a:t>
            </a:r>
          </a:p>
          <a:p>
            <a:endParaRPr lang="en-US" dirty="0"/>
          </a:p>
          <a:p>
            <a:r>
              <a:rPr lang="en-US" dirty="0"/>
              <a:t>While creating a file, more metadata information of a file is obtained. (Key, Value Pairs)</a:t>
            </a:r>
          </a:p>
          <a:p>
            <a:endParaRPr lang="en-US" dirty="0"/>
          </a:p>
          <a:p>
            <a:r>
              <a:rPr lang="en-US" dirty="0"/>
              <a:t>Based on the metadata information searching operation is optimized.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FE41F-15D4-2D43-8475-4A92A14D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6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97CC-1911-B347-BD48-F4592911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C196-B812-B441-A502-1DCC67A47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It is also reported by researchers that traditional file systems does not meet users Needs. [Reference-1]</a:t>
            </a:r>
          </a:p>
          <a:p>
            <a:endParaRPr lang="en-US" dirty="0"/>
          </a:p>
          <a:p>
            <a:r>
              <a:rPr lang="en-US" dirty="0"/>
              <a:t>Existing file system has a high cost to search a file. [Reference-2]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0BFC6-F3F3-454E-B570-CC577041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1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9315-B303-5F47-926E-FE12BA10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1D99-F95A-CF4C-90A3-A83437D7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Linux Operating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FUSE (File System in </a:t>
            </a:r>
            <a:r>
              <a:rPr lang="en-US" dirty="0" err="1"/>
              <a:t>Userspace</a:t>
            </a:r>
            <a:r>
              <a:rPr lang="en-US" dirty="0"/>
              <a:t>) library.</a:t>
            </a:r>
          </a:p>
          <a:p>
            <a:endParaRPr lang="en-US" dirty="0"/>
          </a:p>
          <a:p>
            <a:r>
              <a:rPr lang="en-US" dirty="0"/>
              <a:t>Sqlite3 library.</a:t>
            </a:r>
          </a:p>
          <a:p>
            <a:endParaRPr lang="en-US" dirty="0"/>
          </a:p>
          <a:p>
            <a:r>
              <a:rPr lang="en-US" dirty="0"/>
              <a:t>C++ compiler.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18289-AD7B-C449-B10C-704E3E7F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3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CB67-97F3-204A-A33F-80DEF3BD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43" y="593748"/>
            <a:ext cx="5113609" cy="1456267"/>
          </a:xfrm>
        </p:spPr>
        <p:txBody>
          <a:bodyPr/>
          <a:lstStyle/>
          <a:p>
            <a:r>
              <a:rPr lang="en-US" dirty="0"/>
              <a:t>5. Flow of the project</a:t>
            </a:r>
          </a:p>
        </p:txBody>
      </p:sp>
      <p:pic>
        <p:nvPicPr>
          <p:cNvPr id="11" name="Content Placeholder 1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00C1075-D1B3-384D-AB3D-825E6FAA9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4689" y="272373"/>
            <a:ext cx="5181703" cy="6274341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4CE3A-343A-6441-A8E9-607E4745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39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9733</TotalTime>
  <Words>676</Words>
  <Application>Microsoft Macintosh PowerPoint</Application>
  <PresentationFormat>Widescreen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Celestial</vt:lpstr>
      <vt:lpstr>Flatfs – A metadata based file system</vt:lpstr>
      <vt:lpstr>1. Problems</vt:lpstr>
      <vt:lpstr>HFS Searching using Metadata</vt:lpstr>
      <vt:lpstr>Poor classification of files</vt:lpstr>
      <vt:lpstr>Importance of the problem</vt:lpstr>
      <vt:lpstr>2. AIMS</vt:lpstr>
      <vt:lpstr>3. background</vt:lpstr>
      <vt:lpstr>4. Requirements</vt:lpstr>
      <vt:lpstr>5. Flow of the project</vt:lpstr>
      <vt:lpstr>6. Creating Files Based on Key, Value Pairs</vt:lpstr>
      <vt:lpstr>7. Solution for HFS Searching Using Metadata</vt:lpstr>
      <vt:lpstr>8. Solution for poor classification</vt:lpstr>
      <vt:lpstr>9. Adding and deleting metadata’s for a file</vt:lpstr>
      <vt:lpstr>10. Adding and deleting metadata’s for multiple files</vt:lpstr>
      <vt:lpstr>11. System architecture</vt:lpstr>
      <vt:lpstr>12. FUSE – File system in userspace</vt:lpstr>
      <vt:lpstr>13. C++, SQLITE, In-Memory</vt:lpstr>
      <vt:lpstr>14. SQLITE vs In-Memory</vt:lpstr>
      <vt:lpstr>15. Performance comparison for 5000 files</vt:lpstr>
      <vt:lpstr>16. Conclusion</vt:lpstr>
      <vt:lpstr>17. future works</vt:lpstr>
      <vt:lpstr>18. 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Flatfs – key and value pairs based file system</dc:title>
  <dc:creator>Navin Rajendra Prasad</dc:creator>
  <cp:lastModifiedBy>Navin Rajendra Prasad</cp:lastModifiedBy>
  <cp:revision>84</cp:revision>
  <dcterms:created xsi:type="dcterms:W3CDTF">2018-10-29T06:40:03Z</dcterms:created>
  <dcterms:modified xsi:type="dcterms:W3CDTF">2018-11-19T11:24:19Z</dcterms:modified>
</cp:coreProperties>
</file>