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8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8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Welcome\OneDrive\Documents\ID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4234B9-FCA5-A422-35AF-312AECB8B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5000" dirty="0"/>
              <a:t>Cryptography and Network Security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6EDB-C343-D7FD-3B1A-FC2DC890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n-IN" sz="2200" b="1"/>
              <a:t>Intrusion Detection using ML</a:t>
            </a:r>
          </a:p>
          <a:p>
            <a:pPr algn="l"/>
            <a:r>
              <a:rPr lang="en-IN" sz="2200"/>
              <a:t>Team Members: Navina G A, Rakshith, Sri Sanjeevi</a:t>
            </a:r>
          </a:p>
        </p:txBody>
      </p:sp>
      <p:pic>
        <p:nvPicPr>
          <p:cNvPr id="22" name="Picture 3" descr="A white background with dots and lines&#10;&#10;Description automatically generated with low confidence">
            <a:extLst>
              <a:ext uri="{FF2B5EF4-FFF2-40B4-BE49-F238E27FC236}">
                <a16:creationId xmlns:a16="http://schemas.microsoft.com/office/drawing/2014/main" id="{C44A7B49-9861-B026-E024-C8C2F7B35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5" r="21469" b="2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5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32F7-E25C-D733-2053-B17D143C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03D5-00A3-FAC1-C152-50838161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48"/>
            <a:ext cx="10059955" cy="3128930"/>
          </a:xfrm>
        </p:spPr>
        <p:txBody>
          <a:bodyPr/>
          <a:lstStyle/>
          <a:p>
            <a:r>
              <a:rPr lang="en-US" dirty="0"/>
              <a:t>Intrusion Detection(DS) monitors a network or systems for malicious activity and protects a computer network from unauthorized access from users, including perhaps insider.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12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E6A7-4F2D-2785-EACB-72D08833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Intended: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92CA-F388-23DF-AAE7-56127D44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motive of this project is to propose a predictive model (i.e. a classifier) capable of distinguishing between 'bad connections' (intrusions/attacks) and a 'good(normal) connections' after applying some feature extraction on </a:t>
            </a:r>
            <a:r>
              <a:rPr lang="en-US" b="1" dirty="0"/>
              <a:t>KDD Cup 1999 dataset </a:t>
            </a:r>
            <a:r>
              <a:rPr lang="en-US" dirty="0"/>
              <a:t>by DARPA.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93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A89F-D957-B643-B7A9-F2F7821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A0637-97B5-FFDD-6794-745A6976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9204" cy="1803983"/>
          </a:xfrm>
        </p:spPr>
        <p:txBody>
          <a:bodyPr/>
          <a:lstStyle/>
          <a:p>
            <a:r>
              <a:rPr lang="en-US" b="1" dirty="0"/>
              <a:t>KDD Cup 1999 dataset</a:t>
            </a:r>
          </a:p>
          <a:p>
            <a:r>
              <a:rPr lang="en-US" dirty="0"/>
              <a:t>The whole dataset can be downloaded from- </a:t>
            </a:r>
            <a:r>
              <a:rPr lang="en-US" sz="2400" dirty="0">
                <a:hlinkClick r:id="rId2" action="ppaction://hlinkpres?slideindex=1&amp;slidetitle="/>
              </a:rPr>
              <a:t>http://kdd.ics.uci.ledu/databases/kddcup99/kddcup99.html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72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AC68-8102-EB74-B854-8E569334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1EA3-676A-0A8A-2F32-E79B6F1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Protocol type: We notice that ICMP is the most present in the used data, then TCP and almost 20000 packets of UDP type.</a:t>
            </a:r>
          </a:p>
          <a:p>
            <a:r>
              <a:rPr lang="en-US" dirty="0">
                <a:latin typeface="-apple-system"/>
              </a:rPr>
              <a:t>Attack Types: DOS, Normal , Probe, R2F and U2R.</a:t>
            </a:r>
          </a:p>
          <a:p>
            <a:endParaRPr lang="en-US" dirty="0"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C6166-8592-3239-00C7-F390BC71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5196"/>
            <a:ext cx="4153260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5CB5-787A-13BC-6ABF-41BE5AB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AD1F-562C-B63B-763E-9496B01F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5 different models to train and classify the data for attacks: Decision Tree appears to be the best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-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66924-8425-6F86-A431-B149BEC5D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25399"/>
              </p:ext>
            </p:extLst>
          </p:nvPr>
        </p:nvGraphicFramePr>
        <p:xfrm>
          <a:off x="1714759" y="3350898"/>
          <a:ext cx="8127999" cy="2225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39796">
                  <a:extLst>
                    <a:ext uri="{9D8B030D-6E8A-4147-A177-3AD203B41FA5}">
                      <a16:colId xmlns:a16="http://schemas.microsoft.com/office/drawing/2014/main" val="1779850326"/>
                    </a:ext>
                  </a:extLst>
                </a:gridCol>
                <a:gridCol w="2178870">
                  <a:extLst>
                    <a:ext uri="{9D8B030D-6E8A-4147-A177-3AD203B41FA5}">
                      <a16:colId xmlns:a16="http://schemas.microsoft.com/office/drawing/2014/main" val="26044902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796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2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6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8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4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5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3678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Avenir Next LT Pro</vt:lpstr>
      <vt:lpstr>AvenirNext LT Pro Medium</vt:lpstr>
      <vt:lpstr>Posterama</vt:lpstr>
      <vt:lpstr>ExploreVTI</vt:lpstr>
      <vt:lpstr>Cryptography and Network Security - Project</vt:lpstr>
      <vt:lpstr>Intrusion Detection</vt:lpstr>
      <vt:lpstr>Idea Intended:</vt:lpstr>
      <vt:lpstr>Dataset:</vt:lpstr>
      <vt:lpstr>Observations:</vt:lpstr>
      <vt:lpstr>Conclusions: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 - Project</dc:title>
  <dc:creator>Navina G A . 20BIS028</dc:creator>
  <cp:lastModifiedBy>Navina G A . 20BIS028</cp:lastModifiedBy>
  <cp:revision>1</cp:revision>
  <dcterms:created xsi:type="dcterms:W3CDTF">2023-05-15T04:28:07Z</dcterms:created>
  <dcterms:modified xsi:type="dcterms:W3CDTF">2023-05-15T04:43:51Z</dcterms:modified>
</cp:coreProperties>
</file>