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6"/>
  </p:notesMasterIdLst>
  <p:sldIdLst>
    <p:sldId id="256" r:id="rId5"/>
  </p:sldIdLst>
  <p:sldSz cx="228600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0C0B"/>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01EE48-794F-4F9D-B036-5D6F5E7868D9}" v="7" dt="2022-10-03T09:43:03.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2496"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ote, Navin Ajit" userId="fb15de36-0ddd-4024-9c8b-9f7679eba08a" providerId="ADAL" clId="{D98C6D1F-B652-4315-A07C-AE1D266AFA3A}"/>
    <pc:docChg chg="undo custSel modSld">
      <pc:chgData name="Dhote, Navin Ajit" userId="fb15de36-0ddd-4024-9c8b-9f7679eba08a" providerId="ADAL" clId="{D98C6D1F-B652-4315-A07C-AE1D266AFA3A}" dt="2022-05-23T18:03:44.206" v="2462" actId="20577"/>
      <pc:docMkLst>
        <pc:docMk/>
      </pc:docMkLst>
      <pc:sldChg chg="delSp modSp mod">
        <pc:chgData name="Dhote, Navin Ajit" userId="fb15de36-0ddd-4024-9c8b-9f7679eba08a" providerId="ADAL" clId="{D98C6D1F-B652-4315-A07C-AE1D266AFA3A}" dt="2022-05-23T18:03:44.206" v="2462" actId="20577"/>
        <pc:sldMkLst>
          <pc:docMk/>
          <pc:sldMk cId="1485981240" sldId="256"/>
        </pc:sldMkLst>
        <pc:spChg chg="mod">
          <ac:chgData name="Dhote, Navin Ajit" userId="fb15de36-0ddd-4024-9c8b-9f7679eba08a" providerId="ADAL" clId="{D98C6D1F-B652-4315-A07C-AE1D266AFA3A}" dt="2022-05-17T16:40:53.018" v="138" actId="122"/>
          <ac:spMkLst>
            <pc:docMk/>
            <pc:sldMk cId="1485981240" sldId="256"/>
            <ac:spMk id="4" creationId="{FCAD7B49-2787-47D1-8EA1-B70C27100340}"/>
          </ac:spMkLst>
        </pc:spChg>
        <pc:spChg chg="mod topLvl">
          <ac:chgData name="Dhote, Navin Ajit" userId="fb15de36-0ddd-4024-9c8b-9f7679eba08a" providerId="ADAL" clId="{D98C6D1F-B652-4315-A07C-AE1D266AFA3A}" dt="2022-05-23T17:51:21.704" v="917" actId="20577"/>
          <ac:spMkLst>
            <pc:docMk/>
            <pc:sldMk cId="1485981240" sldId="256"/>
            <ac:spMk id="9" creationId="{0F2E868F-74E4-4969-AF26-8337C2E5948A}"/>
          </ac:spMkLst>
        </pc:spChg>
        <pc:spChg chg="mod topLvl">
          <ac:chgData name="Dhote, Navin Ajit" userId="fb15de36-0ddd-4024-9c8b-9f7679eba08a" providerId="ADAL" clId="{D98C6D1F-B652-4315-A07C-AE1D266AFA3A}" dt="2022-05-23T17:48:40.588" v="793" actId="165"/>
          <ac:spMkLst>
            <pc:docMk/>
            <pc:sldMk cId="1485981240" sldId="256"/>
            <ac:spMk id="31" creationId="{37D3FAD8-A57B-45DD-BDF6-CB6794FC7757}"/>
          </ac:spMkLst>
        </pc:spChg>
        <pc:spChg chg="mod topLvl">
          <ac:chgData name="Dhote, Navin Ajit" userId="fb15de36-0ddd-4024-9c8b-9f7679eba08a" providerId="ADAL" clId="{D98C6D1F-B652-4315-A07C-AE1D266AFA3A}" dt="2022-05-23T17:49:07.148" v="884" actId="1036"/>
          <ac:spMkLst>
            <pc:docMk/>
            <pc:sldMk cId="1485981240" sldId="256"/>
            <ac:spMk id="33" creationId="{143104FA-A2D6-4465-8CBD-1C32986F17AA}"/>
          </ac:spMkLst>
        </pc:spChg>
        <pc:spChg chg="mod topLvl">
          <ac:chgData name="Dhote, Navin Ajit" userId="fb15de36-0ddd-4024-9c8b-9f7679eba08a" providerId="ADAL" clId="{D98C6D1F-B652-4315-A07C-AE1D266AFA3A}" dt="2022-05-23T17:49:07.148" v="884" actId="1036"/>
          <ac:spMkLst>
            <pc:docMk/>
            <pc:sldMk cId="1485981240" sldId="256"/>
            <ac:spMk id="35" creationId="{ADCF4051-416F-47E0-9972-EA3D255460E6}"/>
          </ac:spMkLst>
        </pc:spChg>
        <pc:spChg chg="mod">
          <ac:chgData name="Dhote, Navin Ajit" userId="fb15de36-0ddd-4024-9c8b-9f7679eba08a" providerId="ADAL" clId="{D98C6D1F-B652-4315-A07C-AE1D266AFA3A}" dt="2022-05-23T16:18:59.911" v="181" actId="20577"/>
          <ac:spMkLst>
            <pc:docMk/>
            <pc:sldMk cId="1485981240" sldId="256"/>
            <ac:spMk id="52" creationId="{D161B079-A8C9-483F-AECB-2B7C5E5E0A95}"/>
          </ac:spMkLst>
        </pc:spChg>
        <pc:spChg chg="mod">
          <ac:chgData name="Dhote, Navin Ajit" userId="fb15de36-0ddd-4024-9c8b-9f7679eba08a" providerId="ADAL" clId="{D98C6D1F-B652-4315-A07C-AE1D266AFA3A}" dt="2022-05-17T16:37:20.500" v="36" actId="20577"/>
          <ac:spMkLst>
            <pc:docMk/>
            <pc:sldMk cId="1485981240" sldId="256"/>
            <ac:spMk id="58" creationId="{DFC9010A-F715-419C-BDF4-9F1CAE9F40E6}"/>
          </ac:spMkLst>
        </pc:spChg>
        <pc:spChg chg="mod">
          <ac:chgData name="Dhote, Navin Ajit" userId="fb15de36-0ddd-4024-9c8b-9f7679eba08a" providerId="ADAL" clId="{D98C6D1F-B652-4315-A07C-AE1D266AFA3A}" dt="2022-05-23T18:03:44.206" v="2462" actId="20577"/>
          <ac:spMkLst>
            <pc:docMk/>
            <pc:sldMk cId="1485981240" sldId="256"/>
            <ac:spMk id="62" creationId="{C0EF04E8-077B-42F9-ADA3-B442829CF8B8}"/>
          </ac:spMkLst>
        </pc:spChg>
        <pc:spChg chg="mod">
          <ac:chgData name="Dhote, Navin Ajit" userId="fb15de36-0ddd-4024-9c8b-9f7679eba08a" providerId="ADAL" clId="{D98C6D1F-B652-4315-A07C-AE1D266AFA3A}" dt="2022-05-23T18:01:25.501" v="2109" actId="20577"/>
          <ac:spMkLst>
            <pc:docMk/>
            <pc:sldMk cId="1485981240" sldId="256"/>
            <ac:spMk id="66" creationId="{1816B53B-1D4C-490E-9223-F6DF5FA67299}"/>
          </ac:spMkLst>
        </pc:spChg>
        <pc:spChg chg="mod">
          <ac:chgData name="Dhote, Navin Ajit" userId="fb15de36-0ddd-4024-9c8b-9f7679eba08a" providerId="ADAL" clId="{D98C6D1F-B652-4315-A07C-AE1D266AFA3A}" dt="2022-05-23T18:00:35.513" v="2016" actId="20577"/>
          <ac:spMkLst>
            <pc:docMk/>
            <pc:sldMk cId="1485981240" sldId="256"/>
            <ac:spMk id="70" creationId="{98103AF7-189F-4748-BC61-CBFDE1206C5D}"/>
          </ac:spMkLst>
        </pc:spChg>
        <pc:spChg chg="mod">
          <ac:chgData name="Dhote, Navin Ajit" userId="fb15de36-0ddd-4024-9c8b-9f7679eba08a" providerId="ADAL" clId="{D98C6D1F-B652-4315-A07C-AE1D266AFA3A}" dt="2022-05-23T17:57:13.499" v="1565" actId="20577"/>
          <ac:spMkLst>
            <pc:docMk/>
            <pc:sldMk cId="1485981240" sldId="256"/>
            <ac:spMk id="74" creationId="{4295AA8D-616D-4A1F-A33F-F04FACBD7D65}"/>
          </ac:spMkLst>
        </pc:spChg>
        <pc:spChg chg="mod">
          <ac:chgData name="Dhote, Navin Ajit" userId="fb15de36-0ddd-4024-9c8b-9f7679eba08a" providerId="ADAL" clId="{D98C6D1F-B652-4315-A07C-AE1D266AFA3A}" dt="2022-05-23T17:56:07.785" v="1439" actId="20577"/>
          <ac:spMkLst>
            <pc:docMk/>
            <pc:sldMk cId="1485981240" sldId="256"/>
            <ac:spMk id="85" creationId="{7A241B00-F622-489B-8CB7-F5E0858398EF}"/>
          </ac:spMkLst>
        </pc:spChg>
        <pc:grpChg chg="del">
          <ac:chgData name="Dhote, Navin Ajit" userId="fb15de36-0ddd-4024-9c8b-9f7679eba08a" providerId="ADAL" clId="{D98C6D1F-B652-4315-A07C-AE1D266AFA3A}" dt="2022-05-23T17:48:40.588" v="793" actId="165"/>
          <ac:grpSpMkLst>
            <pc:docMk/>
            <pc:sldMk cId="1485981240" sldId="256"/>
            <ac:grpSpMk id="2" creationId="{4D92F918-3358-41CB-B05B-9F99C8BD9728}"/>
          </ac:grpSpMkLst>
        </pc:grpChg>
        <pc:picChg chg="mod">
          <ac:chgData name="Dhote, Navin Ajit" userId="fb15de36-0ddd-4024-9c8b-9f7679eba08a" providerId="ADAL" clId="{D98C6D1F-B652-4315-A07C-AE1D266AFA3A}" dt="2022-05-23T17:48:49.191" v="822" actId="1036"/>
          <ac:picMkLst>
            <pc:docMk/>
            <pc:sldMk cId="1485981240" sldId="256"/>
            <ac:picMk id="3" creationId="{CB9303E4-6291-4E93-A7EC-CDD56B4ECB63}"/>
          </ac:picMkLst>
        </pc:picChg>
        <pc:cxnChg chg="mod topLvl">
          <ac:chgData name="Dhote, Navin Ajit" userId="fb15de36-0ddd-4024-9c8b-9f7679eba08a" providerId="ADAL" clId="{D98C6D1F-B652-4315-A07C-AE1D266AFA3A}" dt="2022-05-23T17:48:40.588" v="793" actId="165"/>
          <ac:cxnSpMkLst>
            <pc:docMk/>
            <pc:sldMk cId="1485981240" sldId="256"/>
            <ac:cxnSpMk id="32" creationId="{EA550482-C583-409D-8C84-B10745FB2E36}"/>
          </ac:cxnSpMkLst>
        </pc:cxnChg>
        <pc:cxnChg chg="mod topLvl">
          <ac:chgData name="Dhote, Navin Ajit" userId="fb15de36-0ddd-4024-9c8b-9f7679eba08a" providerId="ADAL" clId="{D98C6D1F-B652-4315-A07C-AE1D266AFA3A}" dt="2022-05-23T17:49:07.148" v="884" actId="1036"/>
          <ac:cxnSpMkLst>
            <pc:docMk/>
            <pc:sldMk cId="1485981240" sldId="256"/>
            <ac:cxnSpMk id="34" creationId="{44146CE6-B200-4EDA-92A2-F47D8B0EB3DA}"/>
          </ac:cxnSpMkLst>
        </pc:cxnChg>
      </pc:sldChg>
    </pc:docChg>
  </pc:docChgLst>
  <pc:docChgLst>
    <pc:chgData name="Dhote, Navin Ajit" userId="fb15de36-0ddd-4024-9c8b-9f7679eba08a" providerId="ADAL" clId="{4114226F-CC40-4440-9571-95B8F9D33081}"/>
    <pc:docChg chg="undo custSel modSld">
      <pc:chgData name="Dhote, Navin Ajit" userId="fb15de36-0ddd-4024-9c8b-9f7679eba08a" providerId="ADAL" clId="{4114226F-CC40-4440-9571-95B8F9D33081}" dt="2022-07-13T06:45:44.892" v="1554" actId="20577"/>
      <pc:docMkLst>
        <pc:docMk/>
      </pc:docMkLst>
      <pc:sldChg chg="modSp mod">
        <pc:chgData name="Dhote, Navin Ajit" userId="fb15de36-0ddd-4024-9c8b-9f7679eba08a" providerId="ADAL" clId="{4114226F-CC40-4440-9571-95B8F9D33081}" dt="2022-07-13T06:45:44.892" v="1554" actId="20577"/>
        <pc:sldMkLst>
          <pc:docMk/>
          <pc:sldMk cId="1485981240" sldId="256"/>
        </pc:sldMkLst>
        <pc:spChg chg="mod">
          <ac:chgData name="Dhote, Navin Ajit" userId="fb15de36-0ddd-4024-9c8b-9f7679eba08a" providerId="ADAL" clId="{4114226F-CC40-4440-9571-95B8F9D33081}" dt="2022-07-12T17:57:20.267" v="1184" actId="20577"/>
          <ac:spMkLst>
            <pc:docMk/>
            <pc:sldMk cId="1485981240" sldId="256"/>
            <ac:spMk id="9" creationId="{0F2E868F-74E4-4969-AF26-8337C2E5948A}"/>
          </ac:spMkLst>
        </pc:spChg>
        <pc:spChg chg="mod">
          <ac:chgData name="Dhote, Navin Ajit" userId="fb15de36-0ddd-4024-9c8b-9f7679eba08a" providerId="ADAL" clId="{4114226F-CC40-4440-9571-95B8F9D33081}" dt="2022-07-12T17:55:43.977" v="988" actId="1035"/>
          <ac:spMkLst>
            <pc:docMk/>
            <pc:sldMk cId="1485981240" sldId="256"/>
            <ac:spMk id="46" creationId="{7946DF48-CB91-49C4-835B-95ED9BBE91B7}"/>
          </ac:spMkLst>
        </pc:spChg>
        <pc:spChg chg="mod">
          <ac:chgData name="Dhote, Navin Ajit" userId="fb15de36-0ddd-4024-9c8b-9f7679eba08a" providerId="ADAL" clId="{4114226F-CC40-4440-9571-95B8F9D33081}" dt="2022-07-12T17:55:43.977" v="988" actId="1035"/>
          <ac:spMkLst>
            <pc:docMk/>
            <pc:sldMk cId="1485981240" sldId="256"/>
            <ac:spMk id="49" creationId="{3C26EABE-D182-466A-8229-2BE24E72A86D}"/>
          </ac:spMkLst>
        </pc:spChg>
        <pc:spChg chg="mod">
          <ac:chgData name="Dhote, Navin Ajit" userId="fb15de36-0ddd-4024-9c8b-9f7679eba08a" providerId="ADAL" clId="{4114226F-CC40-4440-9571-95B8F9D33081}" dt="2022-07-12T17:55:43.977" v="988" actId="1035"/>
          <ac:spMkLst>
            <pc:docMk/>
            <pc:sldMk cId="1485981240" sldId="256"/>
            <ac:spMk id="52" creationId="{D161B079-A8C9-483F-AECB-2B7C5E5E0A95}"/>
          </ac:spMkLst>
        </pc:spChg>
        <pc:spChg chg="mod">
          <ac:chgData name="Dhote, Navin Ajit" userId="fb15de36-0ddd-4024-9c8b-9f7679eba08a" providerId="ADAL" clId="{4114226F-CC40-4440-9571-95B8F9D33081}" dt="2022-07-12T17:55:52.598" v="1020" actId="1035"/>
          <ac:spMkLst>
            <pc:docMk/>
            <pc:sldMk cId="1485981240" sldId="256"/>
            <ac:spMk id="56" creationId="{5095749C-E528-478D-8454-6AD6EF339686}"/>
          </ac:spMkLst>
        </pc:spChg>
        <pc:spChg chg="mod">
          <ac:chgData name="Dhote, Navin Ajit" userId="fb15de36-0ddd-4024-9c8b-9f7679eba08a" providerId="ADAL" clId="{4114226F-CC40-4440-9571-95B8F9D33081}" dt="2022-07-13T06:45:32.328" v="1546" actId="20577"/>
          <ac:spMkLst>
            <pc:docMk/>
            <pc:sldMk cId="1485981240" sldId="256"/>
            <ac:spMk id="62" creationId="{C0EF04E8-077B-42F9-ADA3-B442829CF8B8}"/>
          </ac:spMkLst>
        </pc:spChg>
        <pc:spChg chg="mod">
          <ac:chgData name="Dhote, Navin Ajit" userId="fb15de36-0ddd-4024-9c8b-9f7679eba08a" providerId="ADAL" clId="{4114226F-CC40-4440-9571-95B8F9D33081}" dt="2022-07-13T06:45:44.892" v="1554" actId="20577"/>
          <ac:spMkLst>
            <pc:docMk/>
            <pc:sldMk cId="1485981240" sldId="256"/>
            <ac:spMk id="66" creationId="{1816B53B-1D4C-490E-9223-F6DF5FA67299}"/>
          </ac:spMkLst>
        </pc:spChg>
        <pc:spChg chg="mod">
          <ac:chgData name="Dhote, Navin Ajit" userId="fb15de36-0ddd-4024-9c8b-9f7679eba08a" providerId="ADAL" clId="{4114226F-CC40-4440-9571-95B8F9D33081}" dt="2022-07-12T18:03:33.008" v="1384" actId="20577"/>
          <ac:spMkLst>
            <pc:docMk/>
            <pc:sldMk cId="1485981240" sldId="256"/>
            <ac:spMk id="70" creationId="{98103AF7-189F-4748-BC61-CBFDE1206C5D}"/>
          </ac:spMkLst>
        </pc:spChg>
        <pc:spChg chg="mod">
          <ac:chgData name="Dhote, Navin Ajit" userId="fb15de36-0ddd-4024-9c8b-9f7679eba08a" providerId="ADAL" clId="{4114226F-CC40-4440-9571-95B8F9D33081}" dt="2022-07-12T18:05:07.129" v="1487" actId="20577"/>
          <ac:spMkLst>
            <pc:docMk/>
            <pc:sldMk cId="1485981240" sldId="256"/>
            <ac:spMk id="74" creationId="{4295AA8D-616D-4A1F-A33F-F04FACBD7D65}"/>
          </ac:spMkLst>
        </pc:spChg>
        <pc:spChg chg="mod">
          <ac:chgData name="Dhote, Navin Ajit" userId="fb15de36-0ddd-4024-9c8b-9f7679eba08a" providerId="ADAL" clId="{4114226F-CC40-4440-9571-95B8F9D33081}" dt="2022-07-12T17:55:27.795" v="967" actId="1035"/>
          <ac:spMkLst>
            <pc:docMk/>
            <pc:sldMk cId="1485981240" sldId="256"/>
            <ac:spMk id="76" creationId="{036D5302-B5B9-447D-9C11-1EA3166E4CFE}"/>
          </ac:spMkLst>
        </pc:spChg>
        <pc:spChg chg="mod">
          <ac:chgData name="Dhote, Navin Ajit" userId="fb15de36-0ddd-4024-9c8b-9f7679eba08a" providerId="ADAL" clId="{4114226F-CC40-4440-9571-95B8F9D33081}" dt="2022-07-12T17:59:01.227" v="1212" actId="33524"/>
          <ac:spMkLst>
            <pc:docMk/>
            <pc:sldMk cId="1485981240" sldId="256"/>
            <ac:spMk id="78" creationId="{52D13331-B7C2-4E2B-ACE7-770E651EA05E}"/>
          </ac:spMkLst>
        </pc:spChg>
        <pc:spChg chg="mod">
          <ac:chgData name="Dhote, Navin Ajit" userId="fb15de36-0ddd-4024-9c8b-9f7679eba08a" providerId="ADAL" clId="{4114226F-CC40-4440-9571-95B8F9D33081}" dt="2022-07-12T17:51:25.122" v="722" actId="20577"/>
          <ac:spMkLst>
            <pc:docMk/>
            <pc:sldMk cId="1485981240" sldId="256"/>
            <ac:spMk id="85" creationId="{7A241B00-F622-489B-8CB7-F5E0858398EF}"/>
          </ac:spMkLst>
        </pc:spChg>
        <pc:spChg chg="mod">
          <ac:chgData name="Dhote, Navin Ajit" userId="fb15de36-0ddd-4024-9c8b-9f7679eba08a" providerId="ADAL" clId="{4114226F-CC40-4440-9571-95B8F9D33081}" dt="2022-07-12T17:55:27.795" v="967" actId="1035"/>
          <ac:spMkLst>
            <pc:docMk/>
            <pc:sldMk cId="1485981240" sldId="256"/>
            <ac:spMk id="86" creationId="{D4AF9843-9837-46A4-9E33-7BD9DD4BB496}"/>
          </ac:spMkLst>
        </pc:spChg>
        <pc:spChg chg="mod">
          <ac:chgData name="Dhote, Navin Ajit" userId="fb15de36-0ddd-4024-9c8b-9f7679eba08a" providerId="ADAL" clId="{4114226F-CC40-4440-9571-95B8F9D33081}" dt="2022-07-13T06:44:44.631" v="1536" actId="20577"/>
          <ac:spMkLst>
            <pc:docMk/>
            <pc:sldMk cId="1485981240" sldId="256"/>
            <ac:spMk id="88" creationId="{F6D919E1-B449-4479-87B3-80E240638530}"/>
          </ac:spMkLst>
        </pc:spChg>
        <pc:grpChg chg="mod">
          <ac:chgData name="Dhote, Navin Ajit" userId="fb15de36-0ddd-4024-9c8b-9f7679eba08a" providerId="ADAL" clId="{4114226F-CC40-4440-9571-95B8F9D33081}" dt="2022-07-12T17:56:55.767" v="1171" actId="1035"/>
          <ac:grpSpMkLst>
            <pc:docMk/>
            <pc:sldMk cId="1485981240" sldId="256"/>
            <ac:grpSpMk id="10" creationId="{935095B2-E96A-4F19-8C53-1EF0328B6818}"/>
          </ac:grpSpMkLst>
        </pc:grpChg>
        <pc:grpChg chg="mod">
          <ac:chgData name="Dhote, Navin Ajit" userId="fb15de36-0ddd-4024-9c8b-9f7679eba08a" providerId="ADAL" clId="{4114226F-CC40-4440-9571-95B8F9D33081}" dt="2022-07-12T17:56:46.817" v="1142" actId="1035"/>
          <ac:grpSpMkLst>
            <pc:docMk/>
            <pc:sldMk cId="1485981240" sldId="256"/>
            <ac:grpSpMk id="11" creationId="{E4E4ED63-8A33-44F9-89D7-3A7304DAE7FE}"/>
          </ac:grpSpMkLst>
        </pc:grpChg>
        <pc:grpChg chg="mod">
          <ac:chgData name="Dhote, Navin Ajit" userId="fb15de36-0ddd-4024-9c8b-9f7679eba08a" providerId="ADAL" clId="{4114226F-CC40-4440-9571-95B8F9D33081}" dt="2022-07-12T17:56:22.334" v="1100" actId="1035"/>
          <ac:grpSpMkLst>
            <pc:docMk/>
            <pc:sldMk cId="1485981240" sldId="256"/>
            <ac:grpSpMk id="12" creationId="{3FC4B643-86FF-4B97-8E86-A459F6E124E5}"/>
          </ac:grpSpMkLst>
        </pc:grpChg>
        <pc:grpChg chg="mod">
          <ac:chgData name="Dhote, Navin Ajit" userId="fb15de36-0ddd-4024-9c8b-9f7679eba08a" providerId="ADAL" clId="{4114226F-CC40-4440-9571-95B8F9D33081}" dt="2022-07-12T17:56:14.800" v="1074" actId="1035"/>
          <ac:grpSpMkLst>
            <pc:docMk/>
            <pc:sldMk cId="1485981240" sldId="256"/>
            <ac:grpSpMk id="13" creationId="{E5FB9779-27E9-4D78-B108-1D3CE35D4DF2}"/>
          </ac:grpSpMkLst>
        </pc:grpChg>
        <pc:grpChg chg="mod">
          <ac:chgData name="Dhote, Navin Ajit" userId="fb15de36-0ddd-4024-9c8b-9f7679eba08a" providerId="ADAL" clId="{4114226F-CC40-4440-9571-95B8F9D33081}" dt="2022-07-12T17:55:52.598" v="1020" actId="1035"/>
          <ac:grpSpMkLst>
            <pc:docMk/>
            <pc:sldMk cId="1485981240" sldId="256"/>
            <ac:grpSpMk id="14" creationId="{47EDAEC3-B4D7-4618-96DC-1EAD7DF21248}"/>
          </ac:grpSpMkLst>
        </pc:grpChg>
        <pc:picChg chg="mod">
          <ac:chgData name="Dhote, Navin Ajit" userId="fb15de36-0ddd-4024-9c8b-9f7679eba08a" providerId="ADAL" clId="{4114226F-CC40-4440-9571-95B8F9D33081}" dt="2022-07-12T17:54:30.011" v="876" actId="1076"/>
          <ac:picMkLst>
            <pc:docMk/>
            <pc:sldMk cId="1485981240" sldId="256"/>
            <ac:picMk id="3" creationId="{CB9303E4-6291-4E93-A7EC-CDD56B4ECB63}"/>
          </ac:picMkLst>
        </pc:picChg>
        <pc:picChg chg="mod">
          <ac:chgData name="Dhote, Navin Ajit" userId="fb15de36-0ddd-4024-9c8b-9f7679eba08a" providerId="ADAL" clId="{4114226F-CC40-4440-9571-95B8F9D33081}" dt="2022-07-12T17:55:27.795" v="967" actId="1035"/>
          <ac:picMkLst>
            <pc:docMk/>
            <pc:sldMk cId="1485981240" sldId="256"/>
            <ac:picMk id="19" creationId="{1252400A-2A39-4CF8-B672-740CF110FA7B}"/>
          </ac:picMkLst>
        </pc:picChg>
        <pc:cxnChg chg="mod">
          <ac:chgData name="Dhote, Navin Ajit" userId="fb15de36-0ddd-4024-9c8b-9f7679eba08a" providerId="ADAL" clId="{4114226F-CC40-4440-9571-95B8F9D33081}" dt="2022-07-12T17:55:43.977" v="988" actId="1035"/>
          <ac:cxnSpMkLst>
            <pc:docMk/>
            <pc:sldMk cId="1485981240" sldId="256"/>
            <ac:cxnSpMk id="47" creationId="{710B8D9B-F8E4-451C-9A0C-310CF5018293}"/>
          </ac:cxnSpMkLst>
        </pc:cxnChg>
        <pc:cxnChg chg="mod">
          <ac:chgData name="Dhote, Navin Ajit" userId="fb15de36-0ddd-4024-9c8b-9f7679eba08a" providerId="ADAL" clId="{4114226F-CC40-4440-9571-95B8F9D33081}" dt="2022-07-12T17:55:52.598" v="1020" actId="1035"/>
          <ac:cxnSpMkLst>
            <pc:docMk/>
            <pc:sldMk cId="1485981240" sldId="256"/>
            <ac:cxnSpMk id="57" creationId="{49447580-7B37-4E19-838A-807DFEF00E04}"/>
          </ac:cxnSpMkLst>
        </pc:cxnChg>
        <pc:cxnChg chg="mod">
          <ac:chgData name="Dhote, Navin Ajit" userId="fb15de36-0ddd-4024-9c8b-9f7679eba08a" providerId="ADAL" clId="{4114226F-CC40-4440-9571-95B8F9D33081}" dt="2022-07-12T17:55:27.795" v="967" actId="1035"/>
          <ac:cxnSpMkLst>
            <pc:docMk/>
            <pc:sldMk cId="1485981240" sldId="256"/>
            <ac:cxnSpMk id="77" creationId="{1B829D9A-EE32-4B28-BEC3-33589CBFE4E7}"/>
          </ac:cxnSpMkLst>
        </pc:cxnChg>
        <pc:cxnChg chg="mod">
          <ac:chgData name="Dhote, Navin Ajit" userId="fb15de36-0ddd-4024-9c8b-9f7679eba08a" providerId="ADAL" clId="{4114226F-CC40-4440-9571-95B8F9D33081}" dt="2022-07-12T17:55:27.795" v="967" actId="1035"/>
          <ac:cxnSpMkLst>
            <pc:docMk/>
            <pc:sldMk cId="1485981240" sldId="256"/>
            <ac:cxnSpMk id="87" creationId="{D7543D46-592A-499A-BE26-A2716C60C258}"/>
          </ac:cxnSpMkLst>
        </pc:cxnChg>
      </pc:sldChg>
    </pc:docChg>
  </pc:docChgLst>
  <pc:docChgLst>
    <pc:chgData name="Dhote, Navin Ajit" userId="fb15de36-0ddd-4024-9c8b-9f7679eba08a" providerId="ADAL" clId="{CD01EE48-794F-4F9D-B036-5D6F5E7868D9}"/>
    <pc:docChg chg="undo custSel modSld">
      <pc:chgData name="Dhote, Navin Ajit" userId="fb15de36-0ddd-4024-9c8b-9f7679eba08a" providerId="ADAL" clId="{CD01EE48-794F-4F9D-B036-5D6F5E7868D9}" dt="2022-10-03T09:47:05.911" v="589" actId="1036"/>
      <pc:docMkLst>
        <pc:docMk/>
      </pc:docMkLst>
      <pc:sldChg chg="addSp delSp modSp mod">
        <pc:chgData name="Dhote, Navin Ajit" userId="fb15de36-0ddd-4024-9c8b-9f7679eba08a" providerId="ADAL" clId="{CD01EE48-794F-4F9D-B036-5D6F5E7868D9}" dt="2022-10-03T09:47:05.911" v="589" actId="1036"/>
        <pc:sldMkLst>
          <pc:docMk/>
          <pc:sldMk cId="1485981240" sldId="256"/>
        </pc:sldMkLst>
        <pc:spChg chg="mod">
          <ac:chgData name="Dhote, Navin Ajit" userId="fb15de36-0ddd-4024-9c8b-9f7679eba08a" providerId="ADAL" clId="{CD01EE48-794F-4F9D-B036-5D6F5E7868D9}" dt="2022-10-03T09:35:56.708" v="312" actId="1035"/>
          <ac:spMkLst>
            <pc:docMk/>
            <pc:sldMk cId="1485981240" sldId="256"/>
            <ac:spMk id="9" creationId="{0F2E868F-74E4-4969-AF26-8337C2E5948A}"/>
          </ac:spMkLst>
        </pc:spChg>
        <pc:spChg chg="mod">
          <ac:chgData name="Dhote, Navin Ajit" userId="fb15de36-0ddd-4024-9c8b-9f7679eba08a" providerId="ADAL" clId="{CD01EE48-794F-4F9D-B036-5D6F5E7868D9}" dt="2022-10-03T09:35:56.708" v="312" actId="1035"/>
          <ac:spMkLst>
            <pc:docMk/>
            <pc:sldMk cId="1485981240" sldId="256"/>
            <ac:spMk id="31" creationId="{37D3FAD8-A57B-45DD-BDF6-CB6794FC7757}"/>
          </ac:spMkLst>
        </pc:spChg>
        <pc:spChg chg="mod">
          <ac:chgData name="Dhote, Navin Ajit" userId="fb15de36-0ddd-4024-9c8b-9f7679eba08a" providerId="ADAL" clId="{CD01EE48-794F-4F9D-B036-5D6F5E7868D9}" dt="2022-10-03T09:36:56.582" v="356" actId="164"/>
          <ac:spMkLst>
            <pc:docMk/>
            <pc:sldMk cId="1485981240" sldId="256"/>
            <ac:spMk id="46" creationId="{7946DF48-CB91-49C4-835B-95ED9BBE91B7}"/>
          </ac:spMkLst>
        </pc:spChg>
        <pc:spChg chg="mod">
          <ac:chgData name="Dhote, Navin Ajit" userId="fb15de36-0ddd-4024-9c8b-9f7679eba08a" providerId="ADAL" clId="{CD01EE48-794F-4F9D-B036-5D6F5E7868D9}" dt="2022-10-03T09:36:56.582" v="356" actId="164"/>
          <ac:spMkLst>
            <pc:docMk/>
            <pc:sldMk cId="1485981240" sldId="256"/>
            <ac:spMk id="49" creationId="{3C26EABE-D182-466A-8229-2BE24E72A86D}"/>
          </ac:spMkLst>
        </pc:spChg>
        <pc:spChg chg="mod">
          <ac:chgData name="Dhote, Navin Ajit" userId="fb15de36-0ddd-4024-9c8b-9f7679eba08a" providerId="ADAL" clId="{CD01EE48-794F-4F9D-B036-5D6F5E7868D9}" dt="2022-10-03T09:36:56.582" v="356" actId="164"/>
          <ac:spMkLst>
            <pc:docMk/>
            <pc:sldMk cId="1485981240" sldId="256"/>
            <ac:spMk id="52" creationId="{D161B079-A8C9-483F-AECB-2B7C5E5E0A95}"/>
          </ac:spMkLst>
        </pc:spChg>
        <pc:spChg chg="mod">
          <ac:chgData name="Dhote, Navin Ajit" userId="fb15de36-0ddd-4024-9c8b-9f7679eba08a" providerId="ADAL" clId="{CD01EE48-794F-4F9D-B036-5D6F5E7868D9}" dt="2022-10-03T09:36:50.620" v="355" actId="1035"/>
          <ac:spMkLst>
            <pc:docMk/>
            <pc:sldMk cId="1485981240" sldId="256"/>
            <ac:spMk id="56" creationId="{5095749C-E528-478D-8454-6AD6EF339686}"/>
          </ac:spMkLst>
        </pc:spChg>
        <pc:spChg chg="mod">
          <ac:chgData name="Dhote, Navin Ajit" userId="fb15de36-0ddd-4024-9c8b-9f7679eba08a" providerId="ADAL" clId="{CD01EE48-794F-4F9D-B036-5D6F5E7868D9}" dt="2022-10-03T09:39:57.425" v="438" actId="1035"/>
          <ac:spMkLst>
            <pc:docMk/>
            <pc:sldMk cId="1485981240" sldId="256"/>
            <ac:spMk id="58" creationId="{DFC9010A-F715-419C-BDF4-9F1CAE9F40E6}"/>
          </ac:spMkLst>
        </pc:spChg>
        <pc:spChg chg="mod">
          <ac:chgData name="Dhote, Navin Ajit" userId="fb15de36-0ddd-4024-9c8b-9f7679eba08a" providerId="ADAL" clId="{CD01EE48-794F-4F9D-B036-5D6F5E7868D9}" dt="2022-10-03T09:38:32.397" v="414" actId="554"/>
          <ac:spMkLst>
            <pc:docMk/>
            <pc:sldMk cId="1485981240" sldId="256"/>
            <ac:spMk id="59" creationId="{BCE5499D-6E67-40AD-BB31-FA8E5C85C23C}"/>
          </ac:spMkLst>
        </pc:spChg>
        <pc:spChg chg="mod">
          <ac:chgData name="Dhote, Navin Ajit" userId="fb15de36-0ddd-4024-9c8b-9f7679eba08a" providerId="ADAL" clId="{CD01EE48-794F-4F9D-B036-5D6F5E7868D9}" dt="2022-10-03T09:36:28.922" v="313" actId="242"/>
          <ac:spMkLst>
            <pc:docMk/>
            <pc:sldMk cId="1485981240" sldId="256"/>
            <ac:spMk id="61" creationId="{24F1A62D-B922-4C42-A6E5-50CBF067980C}"/>
          </ac:spMkLst>
        </pc:spChg>
        <pc:spChg chg="mod">
          <ac:chgData name="Dhote, Navin Ajit" userId="fb15de36-0ddd-4024-9c8b-9f7679eba08a" providerId="ADAL" clId="{CD01EE48-794F-4F9D-B036-5D6F5E7868D9}" dt="2022-10-03T09:36:28.922" v="313" actId="242"/>
          <ac:spMkLst>
            <pc:docMk/>
            <pc:sldMk cId="1485981240" sldId="256"/>
            <ac:spMk id="62" creationId="{C0EF04E8-077B-42F9-ADA3-B442829CF8B8}"/>
          </ac:spMkLst>
        </pc:spChg>
        <pc:spChg chg="mod">
          <ac:chgData name="Dhote, Navin Ajit" userId="fb15de36-0ddd-4024-9c8b-9f7679eba08a" providerId="ADAL" clId="{CD01EE48-794F-4F9D-B036-5D6F5E7868D9}" dt="2022-10-03T09:38:40.445" v="415" actId="554"/>
          <ac:spMkLst>
            <pc:docMk/>
            <pc:sldMk cId="1485981240" sldId="256"/>
            <ac:spMk id="63" creationId="{69E1690B-C518-4538-8E41-4832D842157D}"/>
          </ac:spMkLst>
        </pc:spChg>
        <pc:spChg chg="mod">
          <ac:chgData name="Dhote, Navin Ajit" userId="fb15de36-0ddd-4024-9c8b-9f7679eba08a" providerId="ADAL" clId="{CD01EE48-794F-4F9D-B036-5D6F5E7868D9}" dt="2022-10-03T09:38:40.445" v="415" actId="554"/>
          <ac:spMkLst>
            <pc:docMk/>
            <pc:sldMk cId="1485981240" sldId="256"/>
            <ac:spMk id="64" creationId="{53D80A70-0EB5-40BD-AA5E-C4E6D80152B2}"/>
          </ac:spMkLst>
        </pc:spChg>
        <pc:spChg chg="mod">
          <ac:chgData name="Dhote, Navin Ajit" userId="fb15de36-0ddd-4024-9c8b-9f7679eba08a" providerId="ADAL" clId="{CD01EE48-794F-4F9D-B036-5D6F5E7868D9}" dt="2022-10-03T09:36:28.922" v="313" actId="242"/>
          <ac:spMkLst>
            <pc:docMk/>
            <pc:sldMk cId="1485981240" sldId="256"/>
            <ac:spMk id="65" creationId="{8C6BA100-9721-4ACB-8251-67C140148A66}"/>
          </ac:spMkLst>
        </pc:spChg>
        <pc:spChg chg="mod">
          <ac:chgData name="Dhote, Navin Ajit" userId="fb15de36-0ddd-4024-9c8b-9f7679eba08a" providerId="ADAL" clId="{CD01EE48-794F-4F9D-B036-5D6F5E7868D9}" dt="2022-10-03T09:36:28.922" v="313" actId="242"/>
          <ac:spMkLst>
            <pc:docMk/>
            <pc:sldMk cId="1485981240" sldId="256"/>
            <ac:spMk id="66" creationId="{1816B53B-1D4C-490E-9223-F6DF5FA67299}"/>
          </ac:spMkLst>
        </pc:spChg>
        <pc:spChg chg="mod">
          <ac:chgData name="Dhote, Navin Ajit" userId="fb15de36-0ddd-4024-9c8b-9f7679eba08a" providerId="ADAL" clId="{CD01EE48-794F-4F9D-B036-5D6F5E7868D9}" dt="2022-10-03T09:38:46.626" v="416" actId="554"/>
          <ac:spMkLst>
            <pc:docMk/>
            <pc:sldMk cId="1485981240" sldId="256"/>
            <ac:spMk id="67" creationId="{115BDF46-172A-4CB6-817C-FC2FFF5E836B}"/>
          </ac:spMkLst>
        </pc:spChg>
        <pc:spChg chg="mod">
          <ac:chgData name="Dhote, Navin Ajit" userId="fb15de36-0ddd-4024-9c8b-9f7679eba08a" providerId="ADAL" clId="{CD01EE48-794F-4F9D-B036-5D6F5E7868D9}" dt="2022-10-03T09:38:46.626" v="416" actId="554"/>
          <ac:spMkLst>
            <pc:docMk/>
            <pc:sldMk cId="1485981240" sldId="256"/>
            <ac:spMk id="68" creationId="{CC033BCD-6111-4AA0-A830-6420FC8C0F5C}"/>
          </ac:spMkLst>
        </pc:spChg>
        <pc:spChg chg="mod">
          <ac:chgData name="Dhote, Navin Ajit" userId="fb15de36-0ddd-4024-9c8b-9f7679eba08a" providerId="ADAL" clId="{CD01EE48-794F-4F9D-B036-5D6F5E7868D9}" dt="2022-10-03T09:36:28.922" v="313" actId="242"/>
          <ac:spMkLst>
            <pc:docMk/>
            <pc:sldMk cId="1485981240" sldId="256"/>
            <ac:spMk id="69" creationId="{AC7E4793-7EEA-4B53-92D7-853766B0245A}"/>
          </ac:spMkLst>
        </pc:spChg>
        <pc:spChg chg="mod">
          <ac:chgData name="Dhote, Navin Ajit" userId="fb15de36-0ddd-4024-9c8b-9f7679eba08a" providerId="ADAL" clId="{CD01EE48-794F-4F9D-B036-5D6F5E7868D9}" dt="2022-10-03T09:36:28.922" v="313" actId="242"/>
          <ac:spMkLst>
            <pc:docMk/>
            <pc:sldMk cId="1485981240" sldId="256"/>
            <ac:spMk id="70" creationId="{98103AF7-189F-4748-BC61-CBFDE1206C5D}"/>
          </ac:spMkLst>
        </pc:spChg>
        <pc:spChg chg="mod">
          <ac:chgData name="Dhote, Navin Ajit" userId="fb15de36-0ddd-4024-9c8b-9f7679eba08a" providerId="ADAL" clId="{CD01EE48-794F-4F9D-B036-5D6F5E7868D9}" dt="2022-10-03T09:38:56.892" v="417" actId="554"/>
          <ac:spMkLst>
            <pc:docMk/>
            <pc:sldMk cId="1485981240" sldId="256"/>
            <ac:spMk id="71" creationId="{92C3A1E8-39AA-44EC-9D1B-F8D0AB9822D3}"/>
          </ac:spMkLst>
        </pc:spChg>
        <pc:spChg chg="mod">
          <ac:chgData name="Dhote, Navin Ajit" userId="fb15de36-0ddd-4024-9c8b-9f7679eba08a" providerId="ADAL" clId="{CD01EE48-794F-4F9D-B036-5D6F5E7868D9}" dt="2022-10-03T09:38:56.892" v="417" actId="554"/>
          <ac:spMkLst>
            <pc:docMk/>
            <pc:sldMk cId="1485981240" sldId="256"/>
            <ac:spMk id="72" creationId="{025778F0-13AC-49AF-BE17-F2BBB06EBC63}"/>
          </ac:spMkLst>
        </pc:spChg>
        <pc:spChg chg="mod">
          <ac:chgData name="Dhote, Navin Ajit" userId="fb15de36-0ddd-4024-9c8b-9f7679eba08a" providerId="ADAL" clId="{CD01EE48-794F-4F9D-B036-5D6F5E7868D9}" dt="2022-10-03T09:36:28.922" v="313" actId="242"/>
          <ac:spMkLst>
            <pc:docMk/>
            <pc:sldMk cId="1485981240" sldId="256"/>
            <ac:spMk id="73" creationId="{C9EB802A-CDEA-4B9C-A593-283490907533}"/>
          </ac:spMkLst>
        </pc:spChg>
        <pc:spChg chg="mod">
          <ac:chgData name="Dhote, Navin Ajit" userId="fb15de36-0ddd-4024-9c8b-9f7679eba08a" providerId="ADAL" clId="{CD01EE48-794F-4F9D-B036-5D6F5E7868D9}" dt="2022-10-03T09:36:28.922" v="313" actId="242"/>
          <ac:spMkLst>
            <pc:docMk/>
            <pc:sldMk cId="1485981240" sldId="256"/>
            <ac:spMk id="74" creationId="{4295AA8D-616D-4A1F-A33F-F04FACBD7D65}"/>
          </ac:spMkLst>
        </pc:spChg>
        <pc:spChg chg="add mod">
          <ac:chgData name="Dhote, Navin Ajit" userId="fb15de36-0ddd-4024-9c8b-9f7679eba08a" providerId="ADAL" clId="{CD01EE48-794F-4F9D-B036-5D6F5E7868D9}" dt="2022-10-03T09:37:59.367" v="404" actId="571"/>
          <ac:spMkLst>
            <pc:docMk/>
            <pc:sldMk cId="1485981240" sldId="256"/>
            <ac:spMk id="75" creationId="{178CB7D5-74AA-409E-82B3-41051994CC4E}"/>
          </ac:spMkLst>
        </pc:spChg>
        <pc:spChg chg="mod">
          <ac:chgData name="Dhote, Navin Ajit" userId="fb15de36-0ddd-4024-9c8b-9f7679eba08a" providerId="ADAL" clId="{CD01EE48-794F-4F9D-B036-5D6F5E7868D9}" dt="2022-10-03T09:37:10.932" v="374" actId="164"/>
          <ac:spMkLst>
            <pc:docMk/>
            <pc:sldMk cId="1485981240" sldId="256"/>
            <ac:spMk id="76" creationId="{036D5302-B5B9-447D-9C11-1EA3166E4CFE}"/>
          </ac:spMkLst>
        </pc:spChg>
        <pc:spChg chg="mod">
          <ac:chgData name="Dhote, Navin Ajit" userId="fb15de36-0ddd-4024-9c8b-9f7679eba08a" providerId="ADAL" clId="{CD01EE48-794F-4F9D-B036-5D6F5E7868D9}" dt="2022-10-03T09:37:10.932" v="374" actId="164"/>
          <ac:spMkLst>
            <pc:docMk/>
            <pc:sldMk cId="1485981240" sldId="256"/>
            <ac:spMk id="78" creationId="{52D13331-B7C2-4E2B-ACE7-770E651EA05E}"/>
          </ac:spMkLst>
        </pc:spChg>
        <pc:spChg chg="mod">
          <ac:chgData name="Dhote, Navin Ajit" userId="fb15de36-0ddd-4024-9c8b-9f7679eba08a" providerId="ADAL" clId="{CD01EE48-794F-4F9D-B036-5D6F5E7868D9}" dt="2022-10-03T09:39:05.098" v="418" actId="554"/>
          <ac:spMkLst>
            <pc:docMk/>
            <pc:sldMk cId="1485981240" sldId="256"/>
            <ac:spMk id="82" creationId="{F78CC6EA-8D3D-4933-9593-30057A9CBA5F}"/>
          </ac:spMkLst>
        </pc:spChg>
        <pc:spChg chg="mod">
          <ac:chgData name="Dhote, Navin Ajit" userId="fb15de36-0ddd-4024-9c8b-9f7679eba08a" providerId="ADAL" clId="{CD01EE48-794F-4F9D-B036-5D6F5E7868D9}" dt="2022-10-03T09:39:05.098" v="418" actId="554"/>
          <ac:spMkLst>
            <pc:docMk/>
            <pc:sldMk cId="1485981240" sldId="256"/>
            <ac:spMk id="83" creationId="{E89815E3-03E7-4FEF-9F92-88126414812F}"/>
          </ac:spMkLst>
        </pc:spChg>
        <pc:spChg chg="mod">
          <ac:chgData name="Dhote, Navin Ajit" userId="fb15de36-0ddd-4024-9c8b-9f7679eba08a" providerId="ADAL" clId="{CD01EE48-794F-4F9D-B036-5D6F5E7868D9}" dt="2022-10-03T09:36:28.922" v="313" actId="242"/>
          <ac:spMkLst>
            <pc:docMk/>
            <pc:sldMk cId="1485981240" sldId="256"/>
            <ac:spMk id="84" creationId="{9BF889E6-4B9A-4C11-B951-85DFEB203B10}"/>
          </ac:spMkLst>
        </pc:spChg>
        <pc:spChg chg="mod">
          <ac:chgData name="Dhote, Navin Ajit" userId="fb15de36-0ddd-4024-9c8b-9f7679eba08a" providerId="ADAL" clId="{CD01EE48-794F-4F9D-B036-5D6F5E7868D9}" dt="2022-10-03T09:36:28.922" v="313" actId="242"/>
          <ac:spMkLst>
            <pc:docMk/>
            <pc:sldMk cId="1485981240" sldId="256"/>
            <ac:spMk id="85" creationId="{7A241B00-F622-489B-8CB7-F5E0858398EF}"/>
          </ac:spMkLst>
        </pc:spChg>
        <pc:spChg chg="mod topLvl">
          <ac:chgData name="Dhote, Navin Ajit" userId="fb15de36-0ddd-4024-9c8b-9f7679eba08a" providerId="ADAL" clId="{CD01EE48-794F-4F9D-B036-5D6F5E7868D9}" dt="2022-10-03T09:37:56.096" v="403" actId="1035"/>
          <ac:spMkLst>
            <pc:docMk/>
            <pc:sldMk cId="1485981240" sldId="256"/>
            <ac:spMk id="86" creationId="{D4AF9843-9837-46A4-9E33-7BD9DD4BB496}"/>
          </ac:spMkLst>
        </pc:spChg>
        <pc:spChg chg="mod topLvl">
          <ac:chgData name="Dhote, Navin Ajit" userId="fb15de36-0ddd-4024-9c8b-9f7679eba08a" providerId="ADAL" clId="{CD01EE48-794F-4F9D-B036-5D6F5E7868D9}" dt="2022-10-03T09:42:24.345" v="491" actId="20577"/>
          <ac:spMkLst>
            <pc:docMk/>
            <pc:sldMk cId="1485981240" sldId="256"/>
            <ac:spMk id="88" creationId="{F6D919E1-B449-4479-87B3-80E240638530}"/>
          </ac:spMkLst>
        </pc:spChg>
        <pc:grpChg chg="add mod">
          <ac:chgData name="Dhote, Navin Ajit" userId="fb15de36-0ddd-4024-9c8b-9f7679eba08a" providerId="ADAL" clId="{CD01EE48-794F-4F9D-B036-5D6F5E7868D9}" dt="2022-10-03T09:37:01.475" v="372" actId="1036"/>
          <ac:grpSpMkLst>
            <pc:docMk/>
            <pc:sldMk cId="1485981240" sldId="256"/>
            <ac:grpSpMk id="2" creationId="{407AE505-D156-4DCB-8839-A43F1C97953E}"/>
          </ac:grpSpMkLst>
        </pc:grpChg>
        <pc:grpChg chg="add del mod">
          <ac:chgData name="Dhote, Navin Ajit" userId="fb15de36-0ddd-4024-9c8b-9f7679eba08a" providerId="ADAL" clId="{CD01EE48-794F-4F9D-B036-5D6F5E7868D9}" dt="2022-10-03T09:37:35.627" v="386" actId="165"/>
          <ac:grpSpMkLst>
            <pc:docMk/>
            <pc:sldMk cId="1485981240" sldId="256"/>
            <ac:grpSpMk id="6" creationId="{B3966EF0-E4CF-443E-BC35-035B8D49FC6E}"/>
          </ac:grpSpMkLst>
        </pc:grpChg>
        <pc:grpChg chg="add mod">
          <ac:chgData name="Dhote, Navin Ajit" userId="fb15de36-0ddd-4024-9c8b-9f7679eba08a" providerId="ADAL" clId="{CD01EE48-794F-4F9D-B036-5D6F5E7868D9}" dt="2022-10-03T09:37:10.932" v="374" actId="164"/>
          <ac:grpSpMkLst>
            <pc:docMk/>
            <pc:sldMk cId="1485981240" sldId="256"/>
            <ac:grpSpMk id="8" creationId="{1FB67C2E-F986-49EE-944D-A966A7776493}"/>
          </ac:grpSpMkLst>
        </pc:grpChg>
        <pc:grpChg chg="mod">
          <ac:chgData name="Dhote, Navin Ajit" userId="fb15de36-0ddd-4024-9c8b-9f7679eba08a" providerId="ADAL" clId="{CD01EE48-794F-4F9D-B036-5D6F5E7868D9}" dt="2022-10-03T09:39:35.245" v="425" actId="1036"/>
          <ac:grpSpMkLst>
            <pc:docMk/>
            <pc:sldMk cId="1485981240" sldId="256"/>
            <ac:grpSpMk id="10" creationId="{935095B2-E96A-4F19-8C53-1EF0328B6818}"/>
          </ac:grpSpMkLst>
        </pc:grpChg>
        <pc:grpChg chg="mod">
          <ac:chgData name="Dhote, Navin Ajit" userId="fb15de36-0ddd-4024-9c8b-9f7679eba08a" providerId="ADAL" clId="{CD01EE48-794F-4F9D-B036-5D6F5E7868D9}" dt="2022-10-03T09:39:35.245" v="425" actId="1036"/>
          <ac:grpSpMkLst>
            <pc:docMk/>
            <pc:sldMk cId="1485981240" sldId="256"/>
            <ac:grpSpMk id="11" creationId="{E4E4ED63-8A33-44F9-89D7-3A7304DAE7FE}"/>
          </ac:grpSpMkLst>
        </pc:grpChg>
        <pc:grpChg chg="mod">
          <ac:chgData name="Dhote, Navin Ajit" userId="fb15de36-0ddd-4024-9c8b-9f7679eba08a" providerId="ADAL" clId="{CD01EE48-794F-4F9D-B036-5D6F5E7868D9}" dt="2022-10-03T09:39:35.245" v="425" actId="1036"/>
          <ac:grpSpMkLst>
            <pc:docMk/>
            <pc:sldMk cId="1485981240" sldId="256"/>
            <ac:grpSpMk id="12" creationId="{3FC4B643-86FF-4B97-8E86-A459F6E124E5}"/>
          </ac:grpSpMkLst>
        </pc:grpChg>
        <pc:grpChg chg="mod">
          <ac:chgData name="Dhote, Navin Ajit" userId="fb15de36-0ddd-4024-9c8b-9f7679eba08a" providerId="ADAL" clId="{CD01EE48-794F-4F9D-B036-5D6F5E7868D9}" dt="2022-10-03T09:36:40.874" v="334" actId="1036"/>
          <ac:grpSpMkLst>
            <pc:docMk/>
            <pc:sldMk cId="1485981240" sldId="256"/>
            <ac:grpSpMk id="13" creationId="{E5FB9779-27E9-4D78-B108-1D3CE35D4DF2}"/>
          </ac:grpSpMkLst>
        </pc:grpChg>
        <pc:grpChg chg="mod">
          <ac:chgData name="Dhote, Navin Ajit" userId="fb15de36-0ddd-4024-9c8b-9f7679eba08a" providerId="ADAL" clId="{CD01EE48-794F-4F9D-B036-5D6F5E7868D9}" dt="2022-10-03T09:40:29.804" v="459" actId="1036"/>
          <ac:grpSpMkLst>
            <pc:docMk/>
            <pc:sldMk cId="1485981240" sldId="256"/>
            <ac:grpSpMk id="14" creationId="{47EDAEC3-B4D7-4618-96DC-1EAD7DF21248}"/>
          </ac:grpSpMkLst>
        </pc:grpChg>
        <pc:picChg chg="mod">
          <ac:chgData name="Dhote, Navin Ajit" userId="fb15de36-0ddd-4024-9c8b-9f7679eba08a" providerId="ADAL" clId="{CD01EE48-794F-4F9D-B036-5D6F5E7868D9}" dt="2022-10-03T09:35:19.069" v="286" actId="1036"/>
          <ac:picMkLst>
            <pc:docMk/>
            <pc:sldMk cId="1485981240" sldId="256"/>
            <ac:picMk id="3" creationId="{CB9303E4-6291-4E93-A7EC-CDD56B4ECB63}"/>
          </ac:picMkLst>
        </pc:picChg>
        <pc:picChg chg="add mod">
          <ac:chgData name="Dhote, Navin Ajit" userId="fb15de36-0ddd-4024-9c8b-9f7679eba08a" providerId="ADAL" clId="{CD01EE48-794F-4F9D-B036-5D6F5E7868D9}" dt="2022-10-03T09:45:11.009" v="553" actId="1035"/>
          <ac:picMkLst>
            <pc:docMk/>
            <pc:sldMk cId="1485981240" sldId="256"/>
            <ac:picMk id="16" creationId="{6B6A1E9D-46B3-4D54-9535-2A64FB09C700}"/>
          </ac:picMkLst>
        </pc:picChg>
        <pc:picChg chg="del mod topLvl">
          <ac:chgData name="Dhote, Navin Ajit" userId="fb15de36-0ddd-4024-9c8b-9f7679eba08a" providerId="ADAL" clId="{CD01EE48-794F-4F9D-B036-5D6F5E7868D9}" dt="2022-10-03T09:43:12.365" v="495" actId="478"/>
          <ac:picMkLst>
            <pc:docMk/>
            <pc:sldMk cId="1485981240" sldId="256"/>
            <ac:picMk id="19" creationId="{1252400A-2A39-4CF8-B672-740CF110FA7B}"/>
          </ac:picMkLst>
        </pc:picChg>
        <pc:picChg chg="add mod">
          <ac:chgData name="Dhote, Navin Ajit" userId="fb15de36-0ddd-4024-9c8b-9f7679eba08a" providerId="ADAL" clId="{CD01EE48-794F-4F9D-B036-5D6F5E7868D9}" dt="2022-10-03T09:45:08.497" v="543" actId="1035"/>
          <ac:picMkLst>
            <pc:docMk/>
            <pc:sldMk cId="1485981240" sldId="256"/>
            <ac:picMk id="20" creationId="{97CCFDED-CA3C-49D8-9B11-E427F30299C3}"/>
          </ac:picMkLst>
        </pc:picChg>
        <pc:picChg chg="mod">
          <ac:chgData name="Dhote, Navin Ajit" userId="fb15de36-0ddd-4024-9c8b-9f7679eba08a" providerId="ADAL" clId="{CD01EE48-794F-4F9D-B036-5D6F5E7868D9}" dt="2022-10-03T09:47:05.911" v="589" actId="1036"/>
          <ac:picMkLst>
            <pc:docMk/>
            <pc:sldMk cId="1485981240" sldId="256"/>
            <ac:picMk id="80" creationId="{F435C988-AF61-4E19-90C8-BB7589E486FF}"/>
          </ac:picMkLst>
        </pc:picChg>
        <pc:cxnChg chg="mod">
          <ac:chgData name="Dhote, Navin Ajit" userId="fb15de36-0ddd-4024-9c8b-9f7679eba08a" providerId="ADAL" clId="{CD01EE48-794F-4F9D-B036-5D6F5E7868D9}" dt="2022-10-03T09:35:56.708" v="312" actId="1035"/>
          <ac:cxnSpMkLst>
            <pc:docMk/>
            <pc:sldMk cId="1485981240" sldId="256"/>
            <ac:cxnSpMk id="32" creationId="{EA550482-C583-409D-8C84-B10745FB2E36}"/>
          </ac:cxnSpMkLst>
        </pc:cxnChg>
        <pc:cxnChg chg="mod">
          <ac:chgData name="Dhote, Navin Ajit" userId="fb15de36-0ddd-4024-9c8b-9f7679eba08a" providerId="ADAL" clId="{CD01EE48-794F-4F9D-B036-5D6F5E7868D9}" dt="2022-10-03T09:36:56.582" v="356" actId="164"/>
          <ac:cxnSpMkLst>
            <pc:docMk/>
            <pc:sldMk cId="1485981240" sldId="256"/>
            <ac:cxnSpMk id="47" creationId="{710B8D9B-F8E4-451C-9A0C-310CF5018293}"/>
          </ac:cxnSpMkLst>
        </pc:cxnChg>
        <pc:cxnChg chg="mod">
          <ac:chgData name="Dhote, Navin Ajit" userId="fb15de36-0ddd-4024-9c8b-9f7679eba08a" providerId="ADAL" clId="{CD01EE48-794F-4F9D-B036-5D6F5E7868D9}" dt="2022-10-03T09:36:50.620" v="355" actId="1035"/>
          <ac:cxnSpMkLst>
            <pc:docMk/>
            <pc:sldMk cId="1485981240" sldId="256"/>
            <ac:cxnSpMk id="57" creationId="{49447580-7B37-4E19-838A-807DFEF00E04}"/>
          </ac:cxnSpMkLst>
        </pc:cxnChg>
        <pc:cxnChg chg="mod">
          <ac:chgData name="Dhote, Navin Ajit" userId="fb15de36-0ddd-4024-9c8b-9f7679eba08a" providerId="ADAL" clId="{CD01EE48-794F-4F9D-B036-5D6F5E7868D9}" dt="2022-10-03T09:37:10.932" v="374" actId="164"/>
          <ac:cxnSpMkLst>
            <pc:docMk/>
            <pc:sldMk cId="1485981240" sldId="256"/>
            <ac:cxnSpMk id="77" creationId="{1B829D9A-EE32-4B28-BEC3-33589CBFE4E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93D2C-C3FE-49D8-B467-A9E8CB0AF67A}" type="datetimeFigureOut">
              <a:rPr lang="en-US" smtClean="0"/>
              <a:t>10/3/2022</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E9546-89F5-43BD-9E7E-D4503C376F77}" type="slidenum">
              <a:rPr lang="en-US" smtClean="0"/>
              <a:t>‹#›</a:t>
            </a:fld>
            <a:endParaRPr lang="en-US"/>
          </a:p>
        </p:txBody>
      </p:sp>
    </p:spTree>
    <p:extLst>
      <p:ext uri="{BB962C8B-B14F-4D97-AF65-F5344CB8AC3E}">
        <p14:creationId xmlns:p14="http://schemas.microsoft.com/office/powerpoint/2010/main" val="353573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5237694"/>
            <a:ext cx="19431000" cy="11142133"/>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6809511"/>
            <a:ext cx="17145000" cy="7726889"/>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B6219A-4ED9-426D-B29C-08BD8A567162}"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E29B4-CB11-4901-B4BB-0DA78F66E9F0}" type="slidenum">
              <a:rPr lang="en-US" smtClean="0"/>
              <a:t>‹#›</a:t>
            </a:fld>
            <a:endParaRPr lang="en-US"/>
          </a:p>
        </p:txBody>
      </p:sp>
    </p:spTree>
    <p:extLst>
      <p:ext uri="{BB962C8B-B14F-4D97-AF65-F5344CB8AC3E}">
        <p14:creationId xmlns:p14="http://schemas.microsoft.com/office/powerpoint/2010/main" val="120018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6219A-4ED9-426D-B29C-08BD8A567162}"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E29B4-CB11-4901-B4BB-0DA78F66E9F0}" type="slidenum">
              <a:rPr lang="en-US" smtClean="0"/>
              <a:t>‹#›</a:t>
            </a:fld>
            <a:endParaRPr lang="en-US"/>
          </a:p>
        </p:txBody>
      </p:sp>
    </p:spTree>
    <p:extLst>
      <p:ext uri="{BB962C8B-B14F-4D97-AF65-F5344CB8AC3E}">
        <p14:creationId xmlns:p14="http://schemas.microsoft.com/office/powerpoint/2010/main" val="306670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703917"/>
            <a:ext cx="4929188"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703917"/>
            <a:ext cx="14501813" cy="27121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6219A-4ED9-426D-B29C-08BD8A567162}"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E29B4-CB11-4901-B4BB-0DA78F66E9F0}" type="slidenum">
              <a:rPr lang="en-US" smtClean="0"/>
              <a:t>‹#›</a:t>
            </a:fld>
            <a:endParaRPr lang="en-US"/>
          </a:p>
        </p:txBody>
      </p:sp>
    </p:spTree>
    <p:extLst>
      <p:ext uri="{BB962C8B-B14F-4D97-AF65-F5344CB8AC3E}">
        <p14:creationId xmlns:p14="http://schemas.microsoft.com/office/powerpoint/2010/main" val="5614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6219A-4ED9-426D-B29C-08BD8A567162}"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E29B4-CB11-4901-B4BB-0DA78F66E9F0}" type="slidenum">
              <a:rPr lang="en-US" smtClean="0"/>
              <a:t>‹#›</a:t>
            </a:fld>
            <a:endParaRPr lang="en-US"/>
          </a:p>
        </p:txBody>
      </p:sp>
    </p:spTree>
    <p:extLst>
      <p:ext uri="{BB962C8B-B14F-4D97-AF65-F5344CB8AC3E}">
        <p14:creationId xmlns:p14="http://schemas.microsoft.com/office/powerpoint/2010/main" val="15717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7978784"/>
            <a:ext cx="19716750" cy="1331277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21417501"/>
            <a:ext cx="19716750" cy="700087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6219A-4ED9-426D-B29C-08BD8A567162}"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E29B4-CB11-4901-B4BB-0DA78F66E9F0}" type="slidenum">
              <a:rPr lang="en-US" smtClean="0"/>
              <a:t>‹#›</a:t>
            </a:fld>
            <a:endParaRPr lang="en-US"/>
          </a:p>
        </p:txBody>
      </p:sp>
    </p:spTree>
    <p:extLst>
      <p:ext uri="{BB962C8B-B14F-4D97-AF65-F5344CB8AC3E}">
        <p14:creationId xmlns:p14="http://schemas.microsoft.com/office/powerpoint/2010/main" val="423710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8519583"/>
            <a:ext cx="971550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8519583"/>
            <a:ext cx="971550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6219A-4ED9-426D-B29C-08BD8A567162}"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E29B4-CB11-4901-B4BB-0DA78F66E9F0}" type="slidenum">
              <a:rPr lang="en-US" smtClean="0"/>
              <a:t>‹#›</a:t>
            </a:fld>
            <a:endParaRPr lang="en-US"/>
          </a:p>
        </p:txBody>
      </p:sp>
    </p:spTree>
    <p:extLst>
      <p:ext uri="{BB962C8B-B14F-4D97-AF65-F5344CB8AC3E}">
        <p14:creationId xmlns:p14="http://schemas.microsoft.com/office/powerpoint/2010/main" val="427180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703924"/>
            <a:ext cx="1971675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7845427"/>
            <a:ext cx="9670850" cy="384492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11690350"/>
            <a:ext cx="9670850"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7845427"/>
            <a:ext cx="9718478" cy="384492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11690350"/>
            <a:ext cx="9718478"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6219A-4ED9-426D-B29C-08BD8A567162}" type="datetimeFigureOut">
              <a:rPr lang="en-US" smtClean="0"/>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4E29B4-CB11-4901-B4BB-0DA78F66E9F0}" type="slidenum">
              <a:rPr lang="en-US" smtClean="0"/>
              <a:t>‹#›</a:t>
            </a:fld>
            <a:endParaRPr lang="en-US"/>
          </a:p>
        </p:txBody>
      </p:sp>
    </p:spTree>
    <p:extLst>
      <p:ext uri="{BB962C8B-B14F-4D97-AF65-F5344CB8AC3E}">
        <p14:creationId xmlns:p14="http://schemas.microsoft.com/office/powerpoint/2010/main" val="239961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6219A-4ED9-426D-B29C-08BD8A567162}" type="datetimeFigureOut">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4E29B4-CB11-4901-B4BB-0DA78F66E9F0}" type="slidenum">
              <a:rPr lang="en-US" smtClean="0"/>
              <a:t>‹#›</a:t>
            </a:fld>
            <a:endParaRPr lang="en-US"/>
          </a:p>
        </p:txBody>
      </p:sp>
    </p:spTree>
    <p:extLst>
      <p:ext uri="{BB962C8B-B14F-4D97-AF65-F5344CB8AC3E}">
        <p14:creationId xmlns:p14="http://schemas.microsoft.com/office/powerpoint/2010/main" val="255722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6219A-4ED9-426D-B29C-08BD8A567162}" type="datetimeFigureOut">
              <a:rPr lang="en-US" smtClean="0"/>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4E29B4-CB11-4901-B4BB-0DA78F66E9F0}" type="slidenum">
              <a:rPr lang="en-US" smtClean="0"/>
              <a:t>‹#›</a:t>
            </a:fld>
            <a:endParaRPr lang="en-US"/>
          </a:p>
        </p:txBody>
      </p:sp>
    </p:spTree>
    <p:extLst>
      <p:ext uri="{BB962C8B-B14F-4D97-AF65-F5344CB8AC3E}">
        <p14:creationId xmlns:p14="http://schemas.microsoft.com/office/powerpoint/2010/main" val="210761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2133600"/>
            <a:ext cx="7372945" cy="74676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4607991"/>
            <a:ext cx="11572875" cy="22743583"/>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9601200"/>
            <a:ext cx="7372945" cy="17787411"/>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FAB6219A-4ED9-426D-B29C-08BD8A567162}"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E29B4-CB11-4901-B4BB-0DA78F66E9F0}" type="slidenum">
              <a:rPr lang="en-US" smtClean="0"/>
              <a:t>‹#›</a:t>
            </a:fld>
            <a:endParaRPr lang="en-US"/>
          </a:p>
        </p:txBody>
      </p:sp>
    </p:spTree>
    <p:extLst>
      <p:ext uri="{BB962C8B-B14F-4D97-AF65-F5344CB8AC3E}">
        <p14:creationId xmlns:p14="http://schemas.microsoft.com/office/powerpoint/2010/main" val="184157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2133600"/>
            <a:ext cx="7372945" cy="74676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4607991"/>
            <a:ext cx="11572875" cy="22743583"/>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9601200"/>
            <a:ext cx="7372945" cy="17787411"/>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FAB6219A-4ED9-426D-B29C-08BD8A567162}"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E29B4-CB11-4901-B4BB-0DA78F66E9F0}" type="slidenum">
              <a:rPr lang="en-US" smtClean="0"/>
              <a:t>‹#›</a:t>
            </a:fld>
            <a:endParaRPr lang="en-US"/>
          </a:p>
        </p:txBody>
      </p:sp>
    </p:spTree>
    <p:extLst>
      <p:ext uri="{BB962C8B-B14F-4D97-AF65-F5344CB8AC3E}">
        <p14:creationId xmlns:p14="http://schemas.microsoft.com/office/powerpoint/2010/main" val="4745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703924"/>
            <a:ext cx="1971675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8519583"/>
            <a:ext cx="19716750" cy="203062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9662974"/>
            <a:ext cx="5143500" cy="1703917"/>
          </a:xfrm>
          <a:prstGeom prst="rect">
            <a:avLst/>
          </a:prstGeom>
        </p:spPr>
        <p:txBody>
          <a:bodyPr vert="horz" lIns="91440" tIns="45720" rIns="91440" bIns="45720" rtlCol="0" anchor="ctr"/>
          <a:lstStyle>
            <a:lvl1pPr algn="l">
              <a:defRPr sz="3000">
                <a:solidFill>
                  <a:schemeClr val="tx1">
                    <a:tint val="75000"/>
                  </a:schemeClr>
                </a:solidFill>
              </a:defRPr>
            </a:lvl1pPr>
          </a:lstStyle>
          <a:p>
            <a:fld id="{FAB6219A-4ED9-426D-B29C-08BD8A567162}" type="datetimeFigureOut">
              <a:rPr lang="en-US" smtClean="0"/>
              <a:t>10/3/2022</a:t>
            </a:fld>
            <a:endParaRPr lang="en-US"/>
          </a:p>
        </p:txBody>
      </p:sp>
      <p:sp>
        <p:nvSpPr>
          <p:cNvPr id="5" name="Footer Placeholder 4"/>
          <p:cNvSpPr>
            <a:spLocks noGrp="1"/>
          </p:cNvSpPr>
          <p:nvPr>
            <p:ph type="ftr" sz="quarter" idx="3"/>
          </p:nvPr>
        </p:nvSpPr>
        <p:spPr>
          <a:xfrm>
            <a:off x="7572375" y="29662974"/>
            <a:ext cx="7715250" cy="1703917"/>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9662974"/>
            <a:ext cx="5143500" cy="1703917"/>
          </a:xfrm>
          <a:prstGeom prst="rect">
            <a:avLst/>
          </a:prstGeom>
        </p:spPr>
        <p:txBody>
          <a:bodyPr vert="horz" lIns="91440" tIns="45720" rIns="91440" bIns="45720" rtlCol="0" anchor="ctr"/>
          <a:lstStyle>
            <a:lvl1pPr algn="r">
              <a:defRPr sz="3000">
                <a:solidFill>
                  <a:schemeClr val="tx1">
                    <a:tint val="75000"/>
                  </a:schemeClr>
                </a:solidFill>
              </a:defRPr>
            </a:lvl1pPr>
          </a:lstStyle>
          <a:p>
            <a:fld id="{4E4E29B4-CB11-4901-B4BB-0DA78F66E9F0}" type="slidenum">
              <a:rPr lang="en-US" smtClean="0"/>
              <a:t>‹#›</a:t>
            </a:fld>
            <a:endParaRPr lang="en-US"/>
          </a:p>
        </p:txBody>
      </p:sp>
    </p:spTree>
    <p:extLst>
      <p:ext uri="{BB962C8B-B14F-4D97-AF65-F5344CB8AC3E}">
        <p14:creationId xmlns:p14="http://schemas.microsoft.com/office/powerpoint/2010/main" val="137204189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CB9303E4-6291-4E93-A7EC-CDD56B4ECB63}"/>
              </a:ext>
            </a:extLst>
          </p:cNvPr>
          <p:cNvPicPr>
            <a:picLocks noChangeAspect="1"/>
          </p:cNvPicPr>
          <p:nvPr/>
        </p:nvPicPr>
        <p:blipFill rotWithShape="1">
          <a:blip r:embed="rId2">
            <a:extLst>
              <a:ext uri="{28A0092B-C50C-407E-A947-70E740481C1C}">
                <a14:useLocalDpi xmlns:a14="http://schemas.microsoft.com/office/drawing/2010/main" val="0"/>
              </a:ext>
            </a:extLst>
          </a:blip>
          <a:srcRect r="100"/>
          <a:stretch/>
        </p:blipFill>
        <p:spPr>
          <a:xfrm>
            <a:off x="-56392" y="-26402"/>
            <a:ext cx="22768993" cy="32003987"/>
          </a:xfrm>
          <a:prstGeom prst="rect">
            <a:avLst/>
          </a:prstGeom>
        </p:spPr>
      </p:pic>
      <p:sp>
        <p:nvSpPr>
          <p:cNvPr id="6" name="Oval 5">
            <a:extLst>
              <a:ext uri="{FF2B5EF4-FFF2-40B4-BE49-F238E27FC236}">
                <a16:creationId xmlns:a16="http://schemas.microsoft.com/office/drawing/2014/main" id="{D56219BA-B996-6384-DB84-0EA531EF46C9}"/>
              </a:ext>
            </a:extLst>
          </p:cNvPr>
          <p:cNvSpPr/>
          <p:nvPr/>
        </p:nvSpPr>
        <p:spPr>
          <a:xfrm>
            <a:off x="1576327" y="3635666"/>
            <a:ext cx="5388252" cy="53657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FCAD7B49-2787-47D1-8EA1-B70C27100340}"/>
              </a:ext>
            </a:extLst>
          </p:cNvPr>
          <p:cNvSpPr txBox="1"/>
          <p:nvPr/>
        </p:nvSpPr>
        <p:spPr>
          <a:xfrm>
            <a:off x="580571" y="754745"/>
            <a:ext cx="7837714" cy="1518685"/>
          </a:xfrm>
          <a:prstGeom prst="rect">
            <a:avLst/>
          </a:prstGeom>
          <a:noFill/>
        </p:spPr>
        <p:txBody>
          <a:bodyPr wrap="square" rtlCol="0">
            <a:spAutoFit/>
          </a:bodyPr>
          <a:lstStyle/>
          <a:p>
            <a:pPr algn="ctr">
              <a:lnSpc>
                <a:spcPct val="80000"/>
              </a:lnSpc>
              <a:spcAft>
                <a:spcPts val="450"/>
              </a:spcAft>
            </a:pPr>
            <a:r>
              <a:rPr lang="en-US" sz="6600" b="1" dirty="0" err="1">
                <a:solidFill>
                  <a:schemeClr val="bg1"/>
                </a:solidFill>
                <a:latin typeface="+mj-lt"/>
              </a:rPr>
              <a:t>Navin</a:t>
            </a:r>
            <a:r>
              <a:rPr lang="en-US" sz="6600" b="1" dirty="0">
                <a:solidFill>
                  <a:schemeClr val="bg1"/>
                </a:solidFill>
                <a:latin typeface="+mj-lt"/>
              </a:rPr>
              <a:t> </a:t>
            </a:r>
            <a:r>
              <a:rPr lang="en-US" sz="6600" b="1" dirty="0" err="1">
                <a:solidFill>
                  <a:schemeClr val="bg1"/>
                </a:solidFill>
                <a:latin typeface="+mj-lt"/>
              </a:rPr>
              <a:t>Ajit</a:t>
            </a:r>
            <a:r>
              <a:rPr lang="en-US" sz="6600" b="1" dirty="0">
                <a:solidFill>
                  <a:schemeClr val="bg1"/>
                </a:solidFill>
                <a:latin typeface="+mj-lt"/>
              </a:rPr>
              <a:t> </a:t>
            </a:r>
            <a:r>
              <a:rPr lang="en-US" sz="6600" b="1" dirty="0" err="1">
                <a:solidFill>
                  <a:schemeClr val="bg1"/>
                </a:solidFill>
                <a:latin typeface="+mj-lt"/>
              </a:rPr>
              <a:t>Dhote</a:t>
            </a:r>
            <a:endParaRPr lang="en-US" sz="6600" b="1" dirty="0">
              <a:solidFill>
                <a:schemeClr val="bg1"/>
              </a:solidFill>
              <a:latin typeface="+mj-lt"/>
            </a:endParaRPr>
          </a:p>
          <a:p>
            <a:pPr algn="ctr">
              <a:lnSpc>
                <a:spcPct val="80000"/>
              </a:lnSpc>
              <a:spcAft>
                <a:spcPts val="450"/>
              </a:spcAft>
            </a:pPr>
            <a:r>
              <a:rPr lang="en-US" sz="4400" b="1" dirty="0">
                <a:solidFill>
                  <a:schemeClr val="bg1"/>
                </a:solidFill>
                <a:effectLst/>
                <a:latin typeface="Arial" panose="020B0604020202020204" pitchFamily="34" charset="0"/>
                <a:ea typeface="Meiryo" panose="020B0400000000000000" pitchFamily="34" charset="-128"/>
                <a:cs typeface="Arial" panose="020B0604020202020204" pitchFamily="34" charset="0"/>
              </a:rPr>
              <a:t>Senior Java Developer</a:t>
            </a:r>
            <a:endParaRPr lang="en-US" sz="4400" b="1"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7CB0AF1-9219-42C6-A570-A78CD8B7A323}"/>
              </a:ext>
            </a:extLst>
          </p:cNvPr>
          <p:cNvSpPr txBox="1"/>
          <p:nvPr/>
        </p:nvSpPr>
        <p:spPr>
          <a:xfrm>
            <a:off x="711200" y="9809782"/>
            <a:ext cx="7300686" cy="830997"/>
          </a:xfrm>
          <a:prstGeom prst="rect">
            <a:avLst/>
          </a:prstGeom>
          <a:noFill/>
        </p:spPr>
        <p:txBody>
          <a:bodyPr wrap="square" rtlCol="0">
            <a:spAutoFit/>
          </a:bodyPr>
          <a:lstStyle/>
          <a:p>
            <a:r>
              <a:rPr lang="en-US" sz="4800" dirty="0">
                <a:solidFill>
                  <a:srgbClr val="880C0B"/>
                </a:solidFill>
                <a:latin typeface="Times New Roman" panose="02020603050405020304" pitchFamily="18" charset="0"/>
                <a:cs typeface="Times New Roman" panose="02020603050405020304" pitchFamily="18" charset="0"/>
              </a:rPr>
              <a:t>Personal Details</a:t>
            </a:r>
          </a:p>
        </p:txBody>
      </p:sp>
      <p:cxnSp>
        <p:nvCxnSpPr>
          <p:cNvPr id="7" name="Straight Connector 6">
            <a:extLst>
              <a:ext uri="{FF2B5EF4-FFF2-40B4-BE49-F238E27FC236}">
                <a16:creationId xmlns:a16="http://schemas.microsoft.com/office/drawing/2014/main" id="{781B4CCA-E975-4DA1-98BD-0B2FBFADC3F1}"/>
              </a:ext>
            </a:extLst>
          </p:cNvPr>
          <p:cNvCxnSpPr/>
          <p:nvPr/>
        </p:nvCxnSpPr>
        <p:spPr>
          <a:xfrm>
            <a:off x="711200" y="10885714"/>
            <a:ext cx="7300686" cy="0"/>
          </a:xfrm>
          <a:prstGeom prst="line">
            <a:avLst/>
          </a:prstGeom>
          <a:ln w="9525" cap="flat" cmpd="sng" algn="ctr">
            <a:solidFill>
              <a:schemeClr val="bg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127C7BF8-3FAE-4D38-8943-B275C3E69652}"/>
              </a:ext>
            </a:extLst>
          </p:cNvPr>
          <p:cNvSpPr txBox="1"/>
          <p:nvPr/>
        </p:nvSpPr>
        <p:spPr>
          <a:xfrm>
            <a:off x="1981200" y="16684591"/>
            <a:ext cx="6183086"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D272D82-42A7-4316-913B-F7C206A084A8}"/>
              </a:ext>
            </a:extLst>
          </p:cNvPr>
          <p:cNvSpPr txBox="1"/>
          <p:nvPr/>
        </p:nvSpPr>
        <p:spPr>
          <a:xfrm>
            <a:off x="1946782" y="11402375"/>
            <a:ext cx="6183086" cy="707886"/>
          </a:xfrm>
          <a:prstGeom prst="rect">
            <a:avLst/>
          </a:prstGeom>
          <a:noFill/>
        </p:spPr>
        <p:txBody>
          <a:bodyPr wrap="square" rtlCol="0">
            <a:spAutoFit/>
          </a:bodyPr>
          <a:lstStyle/>
          <a:p>
            <a:r>
              <a:rPr lang="en-US" sz="4000" dirty="0" err="1">
                <a:latin typeface="Times New Roman" panose="02020603050405020304" pitchFamily="18" charset="0"/>
                <a:cs typeface="Times New Roman" panose="02020603050405020304" pitchFamily="18" charset="0"/>
              </a:rPr>
              <a:t>Navin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Ajit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Dhote</a:t>
            </a:r>
            <a:endParaRPr lang="en-US" sz="4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E1DF451-7493-4514-92C6-DA66FA16CF86}"/>
              </a:ext>
            </a:extLst>
          </p:cNvPr>
          <p:cNvSpPr txBox="1"/>
          <p:nvPr/>
        </p:nvSpPr>
        <p:spPr>
          <a:xfrm>
            <a:off x="1946782" y="12562691"/>
            <a:ext cx="6183086"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navin.dhote214@gmail.com</a:t>
            </a:r>
          </a:p>
        </p:txBody>
      </p:sp>
      <p:sp>
        <p:nvSpPr>
          <p:cNvPr id="26" name="TextBox 25">
            <a:extLst>
              <a:ext uri="{FF2B5EF4-FFF2-40B4-BE49-F238E27FC236}">
                <a16:creationId xmlns:a16="http://schemas.microsoft.com/office/drawing/2014/main" id="{A8D25BB7-37B9-439D-BF49-E25FF2C2B8C9}"/>
              </a:ext>
            </a:extLst>
          </p:cNvPr>
          <p:cNvSpPr txBox="1"/>
          <p:nvPr/>
        </p:nvSpPr>
        <p:spPr>
          <a:xfrm>
            <a:off x="1946782" y="13988054"/>
            <a:ext cx="8111613"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+371 28131908 /+91 8291738956</a:t>
            </a:r>
          </a:p>
        </p:txBody>
      </p:sp>
      <p:sp>
        <p:nvSpPr>
          <p:cNvPr id="27" name="TextBox 26">
            <a:extLst>
              <a:ext uri="{FF2B5EF4-FFF2-40B4-BE49-F238E27FC236}">
                <a16:creationId xmlns:a16="http://schemas.microsoft.com/office/drawing/2014/main" id="{DD0DF5D3-00DE-4151-ABE8-2E122E907E0C}"/>
              </a:ext>
            </a:extLst>
          </p:cNvPr>
          <p:cNvSpPr txBox="1"/>
          <p:nvPr/>
        </p:nvSpPr>
        <p:spPr>
          <a:xfrm>
            <a:off x="1946782" y="15320075"/>
            <a:ext cx="6183086"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Riga, Latvia (Europe)</a:t>
            </a:r>
          </a:p>
        </p:txBody>
      </p:sp>
      <p:sp>
        <p:nvSpPr>
          <p:cNvPr id="28" name="TextBox 27">
            <a:extLst>
              <a:ext uri="{FF2B5EF4-FFF2-40B4-BE49-F238E27FC236}">
                <a16:creationId xmlns:a16="http://schemas.microsoft.com/office/drawing/2014/main" id="{877C0B9E-C04F-44CA-B540-1DCF696518A2}"/>
              </a:ext>
            </a:extLst>
          </p:cNvPr>
          <p:cNvSpPr txBox="1"/>
          <p:nvPr/>
        </p:nvSpPr>
        <p:spPr>
          <a:xfrm>
            <a:off x="1946782" y="16668132"/>
            <a:ext cx="6183086"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23/04/1990</a:t>
            </a:r>
          </a:p>
        </p:txBody>
      </p:sp>
      <p:sp>
        <p:nvSpPr>
          <p:cNvPr id="29" name="TextBox 28">
            <a:extLst>
              <a:ext uri="{FF2B5EF4-FFF2-40B4-BE49-F238E27FC236}">
                <a16:creationId xmlns:a16="http://schemas.microsoft.com/office/drawing/2014/main" id="{218203DA-1A0E-4636-8F10-A37BFABB6E3B}"/>
              </a:ext>
            </a:extLst>
          </p:cNvPr>
          <p:cNvSpPr txBox="1"/>
          <p:nvPr/>
        </p:nvSpPr>
        <p:spPr>
          <a:xfrm>
            <a:off x="1946782" y="17869471"/>
            <a:ext cx="6183086"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Male</a:t>
            </a:r>
          </a:p>
        </p:txBody>
      </p:sp>
      <p:sp>
        <p:nvSpPr>
          <p:cNvPr id="30" name="TextBox 29">
            <a:extLst>
              <a:ext uri="{FF2B5EF4-FFF2-40B4-BE49-F238E27FC236}">
                <a16:creationId xmlns:a16="http://schemas.microsoft.com/office/drawing/2014/main" id="{1C42FDE3-CCF1-4491-97A6-C40B8D5A76F9}"/>
              </a:ext>
            </a:extLst>
          </p:cNvPr>
          <p:cNvSpPr txBox="1"/>
          <p:nvPr/>
        </p:nvSpPr>
        <p:spPr>
          <a:xfrm>
            <a:off x="1946782" y="19142296"/>
            <a:ext cx="6183086"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https://www.linkedin.com/in/navin-dhote-43394069</a:t>
            </a:r>
          </a:p>
        </p:txBody>
      </p:sp>
      <p:sp>
        <p:nvSpPr>
          <p:cNvPr id="31" name="TextBox 30">
            <a:extLst>
              <a:ext uri="{FF2B5EF4-FFF2-40B4-BE49-F238E27FC236}">
                <a16:creationId xmlns:a16="http://schemas.microsoft.com/office/drawing/2014/main" id="{37D3FAD8-A57B-45DD-BDF6-CB6794FC7757}"/>
              </a:ext>
            </a:extLst>
          </p:cNvPr>
          <p:cNvSpPr txBox="1"/>
          <p:nvPr/>
        </p:nvSpPr>
        <p:spPr>
          <a:xfrm>
            <a:off x="711200" y="21132127"/>
            <a:ext cx="7300686" cy="830997"/>
          </a:xfrm>
          <a:prstGeom prst="rect">
            <a:avLst/>
          </a:prstGeom>
          <a:noFill/>
        </p:spPr>
        <p:txBody>
          <a:bodyPr wrap="square" rtlCol="0">
            <a:spAutoFit/>
          </a:bodyPr>
          <a:lstStyle/>
          <a:p>
            <a:r>
              <a:rPr lang="en-US" sz="4800" dirty="0">
                <a:solidFill>
                  <a:srgbClr val="880C0B"/>
                </a:solidFill>
                <a:latin typeface="Times New Roman" panose="02020603050405020304" pitchFamily="18" charset="0"/>
                <a:cs typeface="Times New Roman" panose="02020603050405020304" pitchFamily="18" charset="0"/>
              </a:rPr>
              <a:t>Skills</a:t>
            </a:r>
          </a:p>
        </p:txBody>
      </p:sp>
      <p:cxnSp>
        <p:nvCxnSpPr>
          <p:cNvPr id="32" name="Straight Connector 31">
            <a:extLst>
              <a:ext uri="{FF2B5EF4-FFF2-40B4-BE49-F238E27FC236}">
                <a16:creationId xmlns:a16="http://schemas.microsoft.com/office/drawing/2014/main" id="{EA550482-C583-409D-8C84-B10745FB2E36}"/>
              </a:ext>
            </a:extLst>
          </p:cNvPr>
          <p:cNvCxnSpPr/>
          <p:nvPr/>
        </p:nvCxnSpPr>
        <p:spPr>
          <a:xfrm>
            <a:off x="711200" y="21903257"/>
            <a:ext cx="7300686" cy="0"/>
          </a:xfrm>
          <a:prstGeom prst="line">
            <a:avLst/>
          </a:prstGeom>
          <a:ln w="9525" cap="flat" cmpd="sng" algn="ctr">
            <a:solidFill>
              <a:schemeClr val="bg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0F2E868F-74E4-4969-AF26-8337C2E5948A}"/>
              </a:ext>
            </a:extLst>
          </p:cNvPr>
          <p:cNvSpPr txBox="1"/>
          <p:nvPr/>
        </p:nvSpPr>
        <p:spPr>
          <a:xfrm>
            <a:off x="711200" y="22137123"/>
            <a:ext cx="7300686" cy="618630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Java 8, Java 11, REST API, Spring Boot, Microservices, Agile, SQL – PLSQL, Oracle Cloud, OpenShift Cloud, Mule 4, </a:t>
            </a:r>
            <a:r>
              <a:rPr lang="en-US" sz="3600" dirty="0" err="1">
                <a:latin typeface="Times New Roman" panose="02020603050405020304" pitchFamily="18" charset="0"/>
                <a:cs typeface="Times New Roman" panose="02020603050405020304" pitchFamily="18" charset="0"/>
              </a:rPr>
              <a:t>Anypoint</a:t>
            </a:r>
            <a:r>
              <a:rPr lang="en-US" sz="3600" dirty="0">
                <a:latin typeface="Times New Roman" panose="02020603050405020304" pitchFamily="18" charset="0"/>
                <a:cs typeface="Times New Roman" panose="02020603050405020304" pitchFamily="18" charset="0"/>
              </a:rPr>
              <a:t> Studio, Microservice Design Patterns, Python, Jenkins, GIT, </a:t>
            </a:r>
            <a:r>
              <a:rPr lang="en-US" sz="3600" dirty="0" err="1">
                <a:latin typeface="Times New Roman" panose="02020603050405020304" pitchFamily="18" charset="0"/>
                <a:cs typeface="Times New Roman" panose="02020603050405020304" pitchFamily="18" charset="0"/>
              </a:rPr>
              <a:t>Mendix</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BitBucket</a:t>
            </a:r>
            <a:r>
              <a:rPr lang="en-US" sz="3600" dirty="0">
                <a:latin typeface="Times New Roman" panose="02020603050405020304" pitchFamily="18" charset="0"/>
                <a:cs typeface="Times New Roman" panose="02020603050405020304" pitchFamily="18" charset="0"/>
              </a:rPr>
              <a:t>, IBM Message Queue, JMS, Junit, Cucumber, Selenium, Pair Programming, TDD, Java Design Patterns, Elastic Search, Kibana, Docker, Low Code Development</a:t>
            </a:r>
          </a:p>
        </p:txBody>
      </p:sp>
      <p:sp>
        <p:nvSpPr>
          <p:cNvPr id="33" name="TextBox 32">
            <a:extLst>
              <a:ext uri="{FF2B5EF4-FFF2-40B4-BE49-F238E27FC236}">
                <a16:creationId xmlns:a16="http://schemas.microsoft.com/office/drawing/2014/main" id="{143104FA-A2D6-4465-8CBD-1C32986F17AA}"/>
              </a:ext>
            </a:extLst>
          </p:cNvPr>
          <p:cNvSpPr txBox="1"/>
          <p:nvPr/>
        </p:nvSpPr>
        <p:spPr>
          <a:xfrm>
            <a:off x="660376" y="28414699"/>
            <a:ext cx="7300686" cy="830997"/>
          </a:xfrm>
          <a:prstGeom prst="rect">
            <a:avLst/>
          </a:prstGeom>
          <a:noFill/>
        </p:spPr>
        <p:txBody>
          <a:bodyPr wrap="square" rtlCol="0">
            <a:spAutoFit/>
          </a:bodyPr>
          <a:lstStyle/>
          <a:p>
            <a:r>
              <a:rPr lang="en-US" sz="4800" dirty="0">
                <a:solidFill>
                  <a:srgbClr val="880C0B"/>
                </a:solidFill>
                <a:latin typeface="Times New Roman" panose="02020603050405020304" pitchFamily="18" charset="0"/>
                <a:cs typeface="Times New Roman" panose="02020603050405020304" pitchFamily="18" charset="0"/>
              </a:rPr>
              <a:t>Languages</a:t>
            </a:r>
          </a:p>
        </p:txBody>
      </p:sp>
      <p:cxnSp>
        <p:nvCxnSpPr>
          <p:cNvPr id="34" name="Straight Connector 33">
            <a:extLst>
              <a:ext uri="{FF2B5EF4-FFF2-40B4-BE49-F238E27FC236}">
                <a16:creationId xmlns:a16="http://schemas.microsoft.com/office/drawing/2014/main" id="{44146CE6-B200-4EDA-92A2-F47D8B0EB3DA}"/>
              </a:ext>
            </a:extLst>
          </p:cNvPr>
          <p:cNvCxnSpPr/>
          <p:nvPr/>
        </p:nvCxnSpPr>
        <p:spPr>
          <a:xfrm>
            <a:off x="863600" y="29246450"/>
            <a:ext cx="7300686" cy="0"/>
          </a:xfrm>
          <a:prstGeom prst="line">
            <a:avLst/>
          </a:prstGeom>
          <a:ln w="9525" cap="flat" cmpd="sng" algn="ctr">
            <a:solidFill>
              <a:schemeClr val="bg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ADCF4051-416F-47E0-9972-EA3D255460E6}"/>
              </a:ext>
            </a:extLst>
          </p:cNvPr>
          <p:cNvSpPr txBox="1"/>
          <p:nvPr/>
        </p:nvSpPr>
        <p:spPr>
          <a:xfrm>
            <a:off x="660376" y="29481363"/>
            <a:ext cx="4652297"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English, Hindi, Marathi</a:t>
            </a:r>
          </a:p>
        </p:txBody>
      </p:sp>
      <p:pic>
        <p:nvPicPr>
          <p:cNvPr id="80" name="Picture 79" descr="A person with a beard&#10;&#10;Description automatically generated with medium confidence">
            <a:extLst>
              <a:ext uri="{FF2B5EF4-FFF2-40B4-BE49-F238E27FC236}">
                <a16:creationId xmlns:a16="http://schemas.microsoft.com/office/drawing/2014/main" id="{F435C988-AF61-4E19-90C8-BB7589E486FF}"/>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1521573" y="3423193"/>
            <a:ext cx="5597011" cy="5564684"/>
          </a:xfrm>
          <a:prstGeom prst="ellipse">
            <a:avLst/>
          </a:prstGeom>
        </p:spPr>
      </p:pic>
      <p:cxnSp>
        <p:nvCxnSpPr>
          <p:cNvPr id="87" name="Straight Connector 86">
            <a:extLst>
              <a:ext uri="{FF2B5EF4-FFF2-40B4-BE49-F238E27FC236}">
                <a16:creationId xmlns:a16="http://schemas.microsoft.com/office/drawing/2014/main" id="{D7543D46-592A-499A-BE26-A2716C60C258}"/>
              </a:ext>
            </a:extLst>
          </p:cNvPr>
          <p:cNvCxnSpPr>
            <a:cxnSpLocks/>
          </p:cNvCxnSpPr>
          <p:nvPr/>
        </p:nvCxnSpPr>
        <p:spPr>
          <a:xfrm>
            <a:off x="9184581" y="4034413"/>
            <a:ext cx="9268842" cy="0"/>
          </a:xfrm>
          <a:prstGeom prst="line">
            <a:avLst/>
          </a:prstGeom>
          <a:ln>
            <a:solidFill>
              <a:schemeClr val="bg1">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2" name="Group 1">
            <a:extLst>
              <a:ext uri="{FF2B5EF4-FFF2-40B4-BE49-F238E27FC236}">
                <a16:creationId xmlns:a16="http://schemas.microsoft.com/office/drawing/2014/main" id="{407AE505-D156-4DCB-8839-A43F1C97953E}"/>
              </a:ext>
            </a:extLst>
          </p:cNvPr>
          <p:cNvGrpSpPr/>
          <p:nvPr/>
        </p:nvGrpSpPr>
        <p:grpSpPr>
          <a:xfrm>
            <a:off x="9076100" y="6130658"/>
            <a:ext cx="13716673" cy="2543694"/>
            <a:chOff x="9346531" y="5252132"/>
            <a:chExt cx="13716673" cy="2543694"/>
          </a:xfrm>
        </p:grpSpPr>
        <p:sp>
          <p:nvSpPr>
            <p:cNvPr id="46" name="TextBox 45">
              <a:extLst>
                <a:ext uri="{FF2B5EF4-FFF2-40B4-BE49-F238E27FC236}">
                  <a16:creationId xmlns:a16="http://schemas.microsoft.com/office/drawing/2014/main" id="{7946DF48-CB91-49C4-835B-95ED9BBE91B7}"/>
                </a:ext>
              </a:extLst>
            </p:cNvPr>
            <p:cNvSpPr txBox="1"/>
            <p:nvPr/>
          </p:nvSpPr>
          <p:spPr>
            <a:xfrm>
              <a:off x="9346531" y="5252132"/>
              <a:ext cx="7300686" cy="1015663"/>
            </a:xfrm>
            <a:prstGeom prst="rect">
              <a:avLst/>
            </a:prstGeom>
            <a:noFill/>
          </p:spPr>
          <p:txBody>
            <a:bodyPr wrap="square" rtlCol="0">
              <a:spAutoFit/>
            </a:bodyPr>
            <a:lstStyle/>
            <a:p>
              <a:r>
                <a:rPr lang="en-US" sz="6000" dirty="0">
                  <a:solidFill>
                    <a:srgbClr val="880C0B"/>
                  </a:solidFill>
                  <a:latin typeface="Times New Roman" panose="02020603050405020304" pitchFamily="18" charset="0"/>
                  <a:cs typeface="Times New Roman" panose="02020603050405020304" pitchFamily="18" charset="0"/>
                </a:rPr>
                <a:t>Education</a:t>
              </a:r>
            </a:p>
          </p:txBody>
        </p:sp>
        <p:cxnSp>
          <p:nvCxnSpPr>
            <p:cNvPr id="47" name="Straight Connector 46">
              <a:extLst>
                <a:ext uri="{FF2B5EF4-FFF2-40B4-BE49-F238E27FC236}">
                  <a16:creationId xmlns:a16="http://schemas.microsoft.com/office/drawing/2014/main" id="{710B8D9B-F8E4-451C-9A0C-310CF5018293}"/>
                </a:ext>
              </a:extLst>
            </p:cNvPr>
            <p:cNvCxnSpPr>
              <a:cxnSpLocks/>
            </p:cNvCxnSpPr>
            <p:nvPr/>
          </p:nvCxnSpPr>
          <p:spPr>
            <a:xfrm>
              <a:off x="9346531" y="6239573"/>
              <a:ext cx="12827819" cy="0"/>
            </a:xfrm>
            <a:prstGeom prst="line">
              <a:avLst/>
            </a:prstGeom>
            <a:ln>
              <a:solidFill>
                <a:schemeClr val="bg1">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3C26EABE-D182-466A-8229-2BE24E72A86D}"/>
                </a:ext>
              </a:extLst>
            </p:cNvPr>
            <p:cNvSpPr txBox="1"/>
            <p:nvPr/>
          </p:nvSpPr>
          <p:spPr>
            <a:xfrm>
              <a:off x="9346531" y="6287721"/>
              <a:ext cx="9081728" cy="150810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Bachelors in Engineering in Information Technology</a:t>
              </a:r>
            </a:p>
            <a:p>
              <a:r>
                <a:rPr lang="en-US" sz="2800" dirty="0">
                  <a:solidFill>
                    <a:srgbClr val="880C0B"/>
                  </a:solidFill>
                  <a:latin typeface="Times New Roman" panose="02020603050405020304" pitchFamily="18" charset="0"/>
                  <a:cs typeface="Times New Roman" panose="02020603050405020304" pitchFamily="18" charset="0"/>
                </a:rPr>
                <a:t>University of Mumbai</a:t>
              </a:r>
            </a:p>
          </p:txBody>
        </p:sp>
        <p:sp>
          <p:nvSpPr>
            <p:cNvPr id="52" name="TextBox 51">
              <a:extLst>
                <a:ext uri="{FF2B5EF4-FFF2-40B4-BE49-F238E27FC236}">
                  <a16:creationId xmlns:a16="http://schemas.microsoft.com/office/drawing/2014/main" id="{D161B079-A8C9-483F-AECB-2B7C5E5E0A95}"/>
                </a:ext>
              </a:extLst>
            </p:cNvPr>
            <p:cNvSpPr txBox="1"/>
            <p:nvPr/>
          </p:nvSpPr>
          <p:spPr>
            <a:xfrm>
              <a:off x="18447192" y="6287721"/>
              <a:ext cx="4616012" cy="584775"/>
            </a:xfrm>
            <a:prstGeom prst="rect">
              <a:avLst/>
            </a:prstGeom>
            <a:noFill/>
          </p:spPr>
          <p:txBody>
            <a:bodyPr wrap="square" rtlCol="0">
              <a:spAutoFit/>
            </a:bodyPr>
            <a:lstStyle/>
            <a:p>
              <a:r>
                <a:rPr lang="en-US" sz="3200" b="1" dirty="0">
                  <a:solidFill>
                    <a:srgbClr val="880C0B"/>
                  </a:solidFill>
                  <a:latin typeface="Times New Roman" panose="02020603050405020304" pitchFamily="18" charset="0"/>
                  <a:cs typeface="Times New Roman" panose="02020603050405020304" pitchFamily="18" charset="0"/>
                </a:rPr>
                <a:t>Aug 2011 – Aug 2014</a:t>
              </a:r>
            </a:p>
          </p:txBody>
        </p:sp>
      </p:grpSp>
      <p:grpSp>
        <p:nvGrpSpPr>
          <p:cNvPr id="8" name="Group 7">
            <a:extLst>
              <a:ext uri="{FF2B5EF4-FFF2-40B4-BE49-F238E27FC236}">
                <a16:creationId xmlns:a16="http://schemas.microsoft.com/office/drawing/2014/main" id="{1FB67C2E-F986-49EE-944D-A966A7776493}"/>
              </a:ext>
            </a:extLst>
          </p:cNvPr>
          <p:cNvGrpSpPr/>
          <p:nvPr/>
        </p:nvGrpSpPr>
        <p:grpSpPr>
          <a:xfrm>
            <a:off x="9062255" y="50602"/>
            <a:ext cx="12990287" cy="3027518"/>
            <a:chOff x="9332686" y="-363812"/>
            <a:chExt cx="12990287" cy="3027518"/>
          </a:xfrm>
        </p:grpSpPr>
        <p:sp>
          <p:nvSpPr>
            <p:cNvPr id="76" name="TextBox 75">
              <a:extLst>
                <a:ext uri="{FF2B5EF4-FFF2-40B4-BE49-F238E27FC236}">
                  <a16:creationId xmlns:a16="http://schemas.microsoft.com/office/drawing/2014/main" id="{036D5302-B5B9-447D-9C11-1EA3166E4CFE}"/>
                </a:ext>
              </a:extLst>
            </p:cNvPr>
            <p:cNvSpPr txBox="1"/>
            <p:nvPr/>
          </p:nvSpPr>
          <p:spPr>
            <a:xfrm>
              <a:off x="9332686" y="-363812"/>
              <a:ext cx="7300686" cy="1086964"/>
            </a:xfrm>
            <a:prstGeom prst="rect">
              <a:avLst/>
            </a:prstGeom>
            <a:noFill/>
          </p:spPr>
          <p:txBody>
            <a:bodyPr wrap="square" rtlCol="0">
              <a:spAutoFit/>
            </a:bodyPr>
            <a:lstStyle/>
            <a:p>
              <a:pPr marL="0" marR="0">
                <a:lnSpc>
                  <a:spcPct val="115000"/>
                </a:lnSpc>
                <a:spcBef>
                  <a:spcPts val="0"/>
                </a:spcBef>
                <a:spcAft>
                  <a:spcPts val="1000"/>
                </a:spcAft>
              </a:pPr>
              <a:r>
                <a:rPr lang="en-US" sz="6000" dirty="0">
                  <a:solidFill>
                    <a:srgbClr val="880C0B"/>
                  </a:solidFill>
                  <a:effectLst/>
                  <a:latin typeface="Times New Roman" panose="02020603050405020304" pitchFamily="18" charset="0"/>
                  <a:ea typeface="Calibri" panose="020F0502020204030204" pitchFamily="34" charset="0"/>
                  <a:cs typeface="Times New Roman" panose="02020603050405020304" pitchFamily="18" charset="0"/>
                </a:rPr>
                <a:t>Professional Synopsis</a:t>
              </a:r>
              <a:endParaRPr lang="en-US" sz="6000" dirty="0">
                <a:solidFill>
                  <a:srgbClr val="880C0B"/>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7" name="Straight Connector 76">
              <a:extLst>
                <a:ext uri="{FF2B5EF4-FFF2-40B4-BE49-F238E27FC236}">
                  <a16:creationId xmlns:a16="http://schemas.microsoft.com/office/drawing/2014/main" id="{1B829D9A-EE32-4B28-BEC3-33589CBFE4E7}"/>
                </a:ext>
              </a:extLst>
            </p:cNvPr>
            <p:cNvCxnSpPr>
              <a:cxnSpLocks/>
            </p:cNvCxnSpPr>
            <p:nvPr/>
          </p:nvCxnSpPr>
          <p:spPr>
            <a:xfrm>
              <a:off x="9332686" y="629445"/>
              <a:ext cx="12827819" cy="0"/>
            </a:xfrm>
            <a:prstGeom prst="line">
              <a:avLst/>
            </a:prstGeom>
            <a:ln>
              <a:solidFill>
                <a:schemeClr val="bg1">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52D13331-B7C2-4E2B-ACE7-770E651EA05E}"/>
                </a:ext>
              </a:extLst>
            </p:cNvPr>
            <p:cNvSpPr txBox="1"/>
            <p:nvPr/>
          </p:nvSpPr>
          <p:spPr>
            <a:xfrm>
              <a:off x="9332686" y="724714"/>
              <a:ext cx="12990287" cy="1938992"/>
            </a:xfrm>
            <a:prstGeom prst="rect">
              <a:avLst/>
            </a:prstGeom>
            <a:noFill/>
          </p:spPr>
          <p:txBody>
            <a:bodyPr wrap="square" rtlCol="0">
              <a:spAutoFit/>
            </a:bodyPr>
            <a:lstStyle/>
            <a:p>
              <a:r>
                <a:rPr lang="en-US" sz="2400" dirty="0"/>
                <a:t>Overall, 8 years of experience in Backend Development of Web, Integration and Migration Platforms and Applications, Enterprise and Banking applications using JAVA Technologies, REST API, Microservices, Spring Boot, MuleSoft and,  Database Development, Low Code Development and Experience of working in various Domains such as Telecommunication, Investment Banking, Finance, Liquidity Risk, Payments and Automobile.</a:t>
              </a:r>
            </a:p>
          </p:txBody>
        </p:sp>
      </p:grpSp>
      <p:grpSp>
        <p:nvGrpSpPr>
          <p:cNvPr id="39" name="Group 38">
            <a:extLst>
              <a:ext uri="{FF2B5EF4-FFF2-40B4-BE49-F238E27FC236}">
                <a16:creationId xmlns:a16="http://schemas.microsoft.com/office/drawing/2014/main" id="{6E73A49B-7B70-95E5-959D-5CB05793B5CA}"/>
              </a:ext>
            </a:extLst>
          </p:cNvPr>
          <p:cNvGrpSpPr/>
          <p:nvPr/>
        </p:nvGrpSpPr>
        <p:grpSpPr>
          <a:xfrm>
            <a:off x="8984364" y="8715185"/>
            <a:ext cx="14107865" cy="22845235"/>
            <a:chOff x="8984364" y="8943788"/>
            <a:chExt cx="14107865" cy="22845235"/>
          </a:xfrm>
        </p:grpSpPr>
        <p:cxnSp>
          <p:nvCxnSpPr>
            <p:cNvPr id="57" name="Straight Connector 56">
              <a:extLst>
                <a:ext uri="{FF2B5EF4-FFF2-40B4-BE49-F238E27FC236}">
                  <a16:creationId xmlns:a16="http://schemas.microsoft.com/office/drawing/2014/main" id="{49447580-7B37-4E19-838A-807DFEF00E04}"/>
                </a:ext>
              </a:extLst>
            </p:cNvPr>
            <p:cNvCxnSpPr>
              <a:cxnSpLocks/>
            </p:cNvCxnSpPr>
            <p:nvPr/>
          </p:nvCxnSpPr>
          <p:spPr>
            <a:xfrm>
              <a:off x="9143488" y="9918427"/>
              <a:ext cx="12827819" cy="0"/>
            </a:xfrm>
            <a:prstGeom prst="line">
              <a:avLst/>
            </a:prstGeom>
            <a:ln>
              <a:solidFill>
                <a:schemeClr val="bg1">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9E375D49-CDD9-0862-F00E-301BD8046DB6}"/>
                </a:ext>
              </a:extLst>
            </p:cNvPr>
            <p:cNvGrpSpPr/>
            <p:nvPr/>
          </p:nvGrpSpPr>
          <p:grpSpPr>
            <a:xfrm>
              <a:off x="8984364" y="8943788"/>
              <a:ext cx="14107865" cy="22845235"/>
              <a:chOff x="9025004" y="9654604"/>
              <a:chExt cx="14107865" cy="22845235"/>
            </a:xfrm>
          </p:grpSpPr>
          <p:sp>
            <p:nvSpPr>
              <p:cNvPr id="56" name="TextBox 55">
                <a:extLst>
                  <a:ext uri="{FF2B5EF4-FFF2-40B4-BE49-F238E27FC236}">
                    <a16:creationId xmlns:a16="http://schemas.microsoft.com/office/drawing/2014/main" id="{5095749C-E528-478D-8454-6AD6EF339686}"/>
                  </a:ext>
                </a:extLst>
              </p:cNvPr>
              <p:cNvSpPr txBox="1"/>
              <p:nvPr/>
            </p:nvSpPr>
            <p:spPr>
              <a:xfrm>
                <a:off x="9062255" y="9654604"/>
                <a:ext cx="7300686" cy="1015663"/>
              </a:xfrm>
              <a:prstGeom prst="rect">
                <a:avLst/>
              </a:prstGeom>
              <a:noFill/>
            </p:spPr>
            <p:txBody>
              <a:bodyPr wrap="square" rtlCol="0">
                <a:spAutoFit/>
              </a:bodyPr>
              <a:lstStyle/>
              <a:p>
                <a:r>
                  <a:rPr lang="en-US" sz="6000" dirty="0">
                    <a:solidFill>
                      <a:srgbClr val="880C0B"/>
                    </a:solidFill>
                    <a:latin typeface="Times New Roman" panose="02020603050405020304" pitchFamily="18" charset="0"/>
                    <a:cs typeface="Times New Roman" panose="02020603050405020304" pitchFamily="18" charset="0"/>
                  </a:rPr>
                  <a:t>Employment</a:t>
                </a:r>
              </a:p>
            </p:txBody>
          </p:sp>
          <p:sp>
            <p:nvSpPr>
              <p:cNvPr id="58" name="TextBox 57">
                <a:extLst>
                  <a:ext uri="{FF2B5EF4-FFF2-40B4-BE49-F238E27FC236}">
                    <a16:creationId xmlns:a16="http://schemas.microsoft.com/office/drawing/2014/main" id="{DFC9010A-F715-419C-BDF4-9F1CAE9F40E6}"/>
                  </a:ext>
                </a:extLst>
              </p:cNvPr>
              <p:cNvSpPr txBox="1"/>
              <p:nvPr/>
            </p:nvSpPr>
            <p:spPr>
              <a:xfrm>
                <a:off x="9062254" y="10835818"/>
                <a:ext cx="10851535" cy="584775"/>
              </a:xfrm>
              <a:prstGeom prst="rect">
                <a:avLst/>
              </a:prstGeom>
              <a:noFill/>
            </p:spPr>
            <p:txBody>
              <a:bodyPr wrap="square" rtlCol="0" anchor="ctr">
                <a:spAutoFit/>
              </a:bodyPr>
              <a:lstStyle/>
              <a:p>
                <a:r>
                  <a:rPr lang="en-US" sz="3200" b="1" dirty="0">
                    <a:latin typeface="Times New Roman" panose="02020603050405020304" pitchFamily="18" charset="0"/>
                    <a:cs typeface="Times New Roman" panose="02020603050405020304" pitchFamily="18" charset="0"/>
                  </a:rPr>
                  <a:t>Java Developer - Cloud Apps</a:t>
                </a:r>
                <a:endParaRPr lang="en-US" sz="3200" dirty="0">
                  <a:solidFill>
                    <a:srgbClr val="880C0B"/>
                  </a:solidFill>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BCE5499D-6E67-40AD-BB31-FA8E5C85C23C}"/>
                  </a:ext>
                </a:extLst>
              </p:cNvPr>
              <p:cNvSpPr txBox="1"/>
              <p:nvPr/>
            </p:nvSpPr>
            <p:spPr>
              <a:xfrm>
                <a:off x="18516857" y="10893366"/>
                <a:ext cx="4616012" cy="584775"/>
              </a:xfrm>
              <a:prstGeom prst="rect">
                <a:avLst/>
              </a:prstGeom>
              <a:noFill/>
            </p:spPr>
            <p:txBody>
              <a:bodyPr wrap="square" rtlCol="0" anchor="ctr">
                <a:spAutoFit/>
              </a:bodyPr>
              <a:lstStyle/>
              <a:p>
                <a:r>
                  <a:rPr lang="en-US" sz="3200" b="1" dirty="0">
                    <a:solidFill>
                      <a:srgbClr val="880C0B"/>
                    </a:solidFill>
                    <a:latin typeface="Times New Roman" panose="02020603050405020304" pitchFamily="18" charset="0"/>
                    <a:cs typeface="Times New Roman" panose="02020603050405020304" pitchFamily="18" charset="0"/>
                  </a:rPr>
                  <a:t>Dec 2021 – Present</a:t>
                </a:r>
              </a:p>
            </p:txBody>
          </p:sp>
          <p:sp>
            <p:nvSpPr>
              <p:cNvPr id="61" name="TextBox 60">
                <a:extLst>
                  <a:ext uri="{FF2B5EF4-FFF2-40B4-BE49-F238E27FC236}">
                    <a16:creationId xmlns:a16="http://schemas.microsoft.com/office/drawing/2014/main" id="{24F1A62D-B922-4C42-A6E5-50CBF067980C}"/>
                  </a:ext>
                </a:extLst>
              </p:cNvPr>
              <p:cNvSpPr txBox="1"/>
              <p:nvPr/>
            </p:nvSpPr>
            <p:spPr>
              <a:xfrm>
                <a:off x="9025004" y="11521059"/>
                <a:ext cx="8609780" cy="523220"/>
              </a:xfrm>
              <a:prstGeom prst="rect">
                <a:avLst/>
              </a:prstGeom>
              <a:noFill/>
            </p:spPr>
            <p:txBody>
              <a:bodyPr wrap="square" rtlCol="0" anchor="ctr">
                <a:spAutoFit/>
              </a:bodyPr>
              <a:lstStyle/>
              <a:p>
                <a:r>
                  <a:rPr lang="en-US" sz="2800" dirty="0">
                    <a:solidFill>
                      <a:srgbClr val="880C0B"/>
                    </a:solidFill>
                    <a:latin typeface="Times New Roman" panose="02020603050405020304" pitchFamily="18" charset="0"/>
                    <a:cs typeface="Times New Roman" panose="02020603050405020304" pitchFamily="18" charset="0"/>
                  </a:rPr>
                  <a:t>Accenture – Riga, Latvia</a:t>
                </a:r>
              </a:p>
            </p:txBody>
          </p:sp>
          <p:sp>
            <p:nvSpPr>
              <p:cNvPr id="62" name="TextBox 61">
                <a:extLst>
                  <a:ext uri="{FF2B5EF4-FFF2-40B4-BE49-F238E27FC236}">
                    <a16:creationId xmlns:a16="http://schemas.microsoft.com/office/drawing/2014/main" id="{C0EF04E8-077B-42F9-ADA3-B442829CF8B8}"/>
                  </a:ext>
                </a:extLst>
              </p:cNvPr>
              <p:cNvSpPr txBox="1"/>
              <p:nvPr/>
            </p:nvSpPr>
            <p:spPr>
              <a:xfrm>
                <a:off x="9025004" y="12177657"/>
                <a:ext cx="12990287" cy="3231654"/>
              </a:xfrm>
              <a:prstGeom prst="rect">
                <a:avLst/>
              </a:prstGeom>
              <a:noFill/>
            </p:spPr>
            <p:txBody>
              <a:bodyPr wrap="square" rtlCol="0" anchor="ctr">
                <a:spAutoFit/>
              </a:bodyPr>
              <a:lstStyle/>
              <a:p>
                <a:r>
                  <a:rPr lang="en-US" sz="2000" b="1" dirty="0"/>
                  <a:t>Projects Name:</a:t>
                </a:r>
              </a:p>
              <a:p>
                <a:r>
                  <a:rPr lang="en-US" sz="2400" dirty="0">
                    <a:solidFill>
                      <a:srgbClr val="880C0B"/>
                    </a:solidFill>
                  </a:rPr>
                  <a:t>BMW Retail Europe</a:t>
                </a:r>
                <a:endParaRPr lang="en-US" sz="2400" b="1" dirty="0">
                  <a:solidFill>
                    <a:srgbClr val="880C0B"/>
                  </a:solidFill>
                </a:endParaRPr>
              </a:p>
              <a:p>
                <a:r>
                  <a:rPr lang="en-US" sz="2000" b="1" dirty="0"/>
                  <a:t>Description</a:t>
                </a:r>
              </a:p>
              <a:p>
                <a:r>
                  <a:rPr lang="en-US" sz="2000" dirty="0"/>
                  <a:t>BMW Retail application is used to manage all the Operations and Sales for BMW in Europe. </a:t>
                </a:r>
              </a:p>
              <a:p>
                <a:r>
                  <a:rPr lang="en-US" sz="2000" b="1" dirty="0"/>
                  <a:t>Roles and Responsibilities</a:t>
                </a:r>
                <a:r>
                  <a:rPr lang="en-US" sz="2000" dirty="0"/>
                  <a:t>: Backend Development of Applications in Java, creation of Spring Boot and Microservices based applications, Mule. Building the Integration and Communication between Systems using MuleSoft and REST API. Creation of new services as per new requirements with their specifications, Go-Live, Handling Development and Production issues. Deployment of Applications on Oracle Cloud and configuring CICD pipeline.</a:t>
                </a:r>
              </a:p>
              <a:p>
                <a:r>
                  <a:rPr lang="en-US" sz="2000" b="1" dirty="0"/>
                  <a:t>Technologies:</a:t>
                </a:r>
                <a:r>
                  <a:rPr lang="en-US" sz="2000" dirty="0"/>
                  <a:t> Java 11, Mule 4, </a:t>
                </a:r>
                <a:r>
                  <a:rPr lang="en-US" sz="2000" dirty="0" err="1"/>
                  <a:t>Anypoint</a:t>
                </a:r>
                <a:r>
                  <a:rPr lang="en-US" sz="2000" dirty="0"/>
                  <a:t> Studio, Microservices Design Patterns, Core Java, Spring Boot, Microservices, RAML, Oracle Cloud, REST API, Elastic Search, Kibana, Junit, </a:t>
                </a:r>
                <a:r>
                  <a:rPr lang="en-US" sz="2000" dirty="0" err="1"/>
                  <a:t>Jmeter</a:t>
                </a:r>
                <a:r>
                  <a:rPr lang="en-US" sz="2000" dirty="0"/>
                  <a:t>, PostgreSQL, Postman, Git, Maven, Jira, Python.</a:t>
                </a:r>
              </a:p>
            </p:txBody>
          </p:sp>
          <p:grpSp>
            <p:nvGrpSpPr>
              <p:cNvPr id="13" name="Group 12">
                <a:extLst>
                  <a:ext uri="{FF2B5EF4-FFF2-40B4-BE49-F238E27FC236}">
                    <a16:creationId xmlns:a16="http://schemas.microsoft.com/office/drawing/2014/main" id="{E5FB9779-27E9-4D78-B108-1D3CE35D4DF2}"/>
                  </a:ext>
                </a:extLst>
              </p:cNvPr>
              <p:cNvGrpSpPr/>
              <p:nvPr/>
            </p:nvGrpSpPr>
            <p:grpSpPr>
              <a:xfrm>
                <a:off x="9025004" y="15576519"/>
                <a:ext cx="13699933" cy="3592615"/>
                <a:chOff x="9332686" y="15018304"/>
                <a:chExt cx="13699933" cy="3592615"/>
              </a:xfrm>
            </p:grpSpPr>
            <p:sp>
              <p:nvSpPr>
                <p:cNvPr id="63" name="TextBox 62">
                  <a:extLst>
                    <a:ext uri="{FF2B5EF4-FFF2-40B4-BE49-F238E27FC236}">
                      <a16:creationId xmlns:a16="http://schemas.microsoft.com/office/drawing/2014/main" id="{69E1690B-C518-4538-8E41-4832D842157D}"/>
                    </a:ext>
                  </a:extLst>
                </p:cNvPr>
                <p:cNvSpPr txBox="1"/>
                <p:nvPr/>
              </p:nvSpPr>
              <p:spPr>
                <a:xfrm>
                  <a:off x="9332686" y="15018304"/>
                  <a:ext cx="10851535" cy="584775"/>
                </a:xfrm>
                <a:prstGeom prst="rect">
                  <a:avLst/>
                </a:prstGeom>
                <a:noFill/>
              </p:spPr>
              <p:txBody>
                <a:bodyPr wrap="square" rtlCol="0" anchor="ctr">
                  <a:spAutoFit/>
                </a:bodyPr>
                <a:lstStyle/>
                <a:p>
                  <a:r>
                    <a:rPr lang="en-US" sz="3200" b="1" dirty="0">
                      <a:latin typeface="Times New Roman" panose="02020603050405020304" pitchFamily="18" charset="0"/>
                      <a:cs typeface="Times New Roman" panose="02020603050405020304" pitchFamily="18" charset="0"/>
                    </a:rPr>
                    <a:t>Senior Software Engineer</a:t>
                  </a:r>
                  <a:endParaRPr lang="en-US" sz="3200" dirty="0">
                    <a:solidFill>
                      <a:srgbClr val="880C0B"/>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53D80A70-0EB5-40BD-AA5E-C4E6D80152B2}"/>
                    </a:ext>
                  </a:extLst>
                </p:cNvPr>
                <p:cNvSpPr txBox="1"/>
                <p:nvPr/>
              </p:nvSpPr>
              <p:spPr>
                <a:xfrm>
                  <a:off x="18416607" y="15018304"/>
                  <a:ext cx="4616012" cy="584775"/>
                </a:xfrm>
                <a:prstGeom prst="rect">
                  <a:avLst/>
                </a:prstGeom>
                <a:noFill/>
              </p:spPr>
              <p:txBody>
                <a:bodyPr wrap="square" rtlCol="0" anchor="ctr">
                  <a:spAutoFit/>
                </a:bodyPr>
                <a:lstStyle/>
                <a:p>
                  <a:r>
                    <a:rPr lang="en-US" sz="3200" b="1" dirty="0">
                      <a:solidFill>
                        <a:srgbClr val="880C0B"/>
                      </a:solidFill>
                      <a:latin typeface="Times New Roman" panose="02020603050405020304" pitchFamily="18" charset="0"/>
                      <a:cs typeface="Times New Roman" panose="02020603050405020304" pitchFamily="18" charset="0"/>
                    </a:rPr>
                    <a:t>Mar 2021 – Nov 2021</a:t>
                  </a:r>
                </a:p>
              </p:txBody>
            </p:sp>
            <p:sp>
              <p:nvSpPr>
                <p:cNvPr id="65" name="TextBox 64">
                  <a:extLst>
                    <a:ext uri="{FF2B5EF4-FFF2-40B4-BE49-F238E27FC236}">
                      <a16:creationId xmlns:a16="http://schemas.microsoft.com/office/drawing/2014/main" id="{8C6BA100-9721-4ACB-8251-67C140148A66}"/>
                    </a:ext>
                  </a:extLst>
                </p:cNvPr>
                <p:cNvSpPr txBox="1"/>
                <p:nvPr/>
              </p:nvSpPr>
              <p:spPr>
                <a:xfrm>
                  <a:off x="9332686" y="15645997"/>
                  <a:ext cx="9423215" cy="523220"/>
                </a:xfrm>
                <a:prstGeom prst="rect">
                  <a:avLst/>
                </a:prstGeom>
                <a:noFill/>
              </p:spPr>
              <p:txBody>
                <a:bodyPr wrap="square" rtlCol="0" anchor="ctr">
                  <a:spAutoFit/>
                </a:bodyPr>
                <a:lstStyle/>
                <a:p>
                  <a:r>
                    <a:rPr lang="en-US" sz="2800" dirty="0" err="1">
                      <a:solidFill>
                        <a:srgbClr val="880C0B"/>
                      </a:solidFill>
                      <a:latin typeface="Times New Roman" panose="02020603050405020304" pitchFamily="18" charset="0"/>
                      <a:cs typeface="Times New Roman" panose="02020603050405020304" pitchFamily="18" charset="0"/>
                    </a:rPr>
                    <a:t>Globant</a:t>
                  </a:r>
                  <a:r>
                    <a:rPr lang="en-US" sz="2800" dirty="0">
                      <a:solidFill>
                        <a:srgbClr val="880C0B"/>
                      </a:solidFill>
                      <a:latin typeface="Times New Roman" panose="02020603050405020304" pitchFamily="18" charset="0"/>
                      <a:cs typeface="Times New Roman" panose="02020603050405020304" pitchFamily="18" charset="0"/>
                    </a:rPr>
                    <a:t> - Pune, India</a:t>
                  </a:r>
                </a:p>
              </p:txBody>
            </p:sp>
            <p:sp>
              <p:nvSpPr>
                <p:cNvPr id="66" name="TextBox 65">
                  <a:extLst>
                    <a:ext uri="{FF2B5EF4-FFF2-40B4-BE49-F238E27FC236}">
                      <a16:creationId xmlns:a16="http://schemas.microsoft.com/office/drawing/2014/main" id="{1816B53B-1D4C-490E-9223-F6DF5FA67299}"/>
                    </a:ext>
                  </a:extLst>
                </p:cNvPr>
                <p:cNvSpPr txBox="1"/>
                <p:nvPr/>
              </p:nvSpPr>
              <p:spPr>
                <a:xfrm>
                  <a:off x="9332686" y="16302595"/>
                  <a:ext cx="12990287" cy="2308324"/>
                </a:xfrm>
                <a:prstGeom prst="rect">
                  <a:avLst/>
                </a:prstGeom>
                <a:noFill/>
              </p:spPr>
              <p:txBody>
                <a:bodyPr wrap="square" rtlCol="0" anchor="ctr">
                  <a:spAutoFit/>
                </a:bodyPr>
                <a:lstStyle/>
                <a:p>
                  <a:r>
                    <a:rPr lang="en-US" sz="2000" b="1" dirty="0"/>
                    <a:t>Projects Name:</a:t>
                  </a:r>
                </a:p>
                <a:p>
                  <a:r>
                    <a:rPr lang="en-US" sz="2400" dirty="0">
                      <a:solidFill>
                        <a:srgbClr val="880C0B"/>
                      </a:solidFill>
                    </a:rPr>
                    <a:t>HSBC Holdings UK</a:t>
                  </a:r>
                </a:p>
                <a:p>
                  <a:r>
                    <a:rPr lang="en-US" sz="2000" b="1" dirty="0"/>
                    <a:t>Description: </a:t>
                  </a:r>
                  <a:r>
                    <a:rPr lang="en-US" sz="2000" dirty="0"/>
                    <a:t>Domestic Payment Operation in HSBC is a Solution to all HSBC Operations in UK</a:t>
                  </a:r>
                </a:p>
                <a:p>
                  <a:r>
                    <a:rPr lang="en-US" sz="2000" b="1" dirty="0"/>
                    <a:t>Roles and Responsibilities</a:t>
                  </a:r>
                  <a:r>
                    <a:rPr lang="en-US" sz="2000" dirty="0"/>
                    <a:t>: Mainly responsible for Backend Development and Integrations using Web Services. Creation of REST API Architecture using MuleSoft and Microservices to Operate as an Integration specialist between Multiple Banking Applications. Responsible to take ownership of all the payment processing in UK operations for HSBC.</a:t>
                  </a:r>
                </a:p>
                <a:p>
                  <a:r>
                    <a:rPr lang="en-US" sz="2000" b="1" dirty="0"/>
                    <a:t>Technologies:</a:t>
                  </a:r>
                  <a:r>
                    <a:rPr lang="en-US" sz="2000" dirty="0"/>
                    <a:t> Java 8, Mule 4, </a:t>
                  </a:r>
                  <a:r>
                    <a:rPr lang="en-US" sz="2000" dirty="0" err="1"/>
                    <a:t>Anypoint</a:t>
                  </a:r>
                  <a:r>
                    <a:rPr lang="en-US" sz="2000" dirty="0"/>
                    <a:t> Studio, Python, </a:t>
                  </a:r>
                  <a:r>
                    <a:rPr lang="en-US" sz="2000" dirty="0" err="1"/>
                    <a:t>Mendix</a:t>
                  </a:r>
                  <a:r>
                    <a:rPr lang="en-US" sz="2000" dirty="0"/>
                    <a:t>, </a:t>
                  </a:r>
                  <a:r>
                    <a:rPr lang="en-US" sz="2000" dirty="0" err="1"/>
                    <a:t>Anypoint</a:t>
                  </a:r>
                  <a:r>
                    <a:rPr lang="en-US" sz="2000" dirty="0"/>
                    <a:t> Platform, RAML, Eclipse, Robo Mongo, Postman.</a:t>
                  </a:r>
                </a:p>
              </p:txBody>
            </p:sp>
          </p:grpSp>
          <p:grpSp>
            <p:nvGrpSpPr>
              <p:cNvPr id="12" name="Group 11">
                <a:extLst>
                  <a:ext uri="{FF2B5EF4-FFF2-40B4-BE49-F238E27FC236}">
                    <a16:creationId xmlns:a16="http://schemas.microsoft.com/office/drawing/2014/main" id="{3FC4B643-86FF-4B97-8E86-A459F6E124E5}"/>
                  </a:ext>
                </a:extLst>
              </p:cNvPr>
              <p:cNvGrpSpPr/>
              <p:nvPr/>
            </p:nvGrpSpPr>
            <p:grpSpPr>
              <a:xfrm>
                <a:off x="9025004" y="19306623"/>
                <a:ext cx="13727714" cy="4515945"/>
                <a:chOff x="9332686" y="18385938"/>
                <a:chExt cx="13727714" cy="4515945"/>
              </a:xfrm>
            </p:grpSpPr>
            <p:sp>
              <p:nvSpPr>
                <p:cNvPr id="67" name="TextBox 66">
                  <a:extLst>
                    <a:ext uri="{FF2B5EF4-FFF2-40B4-BE49-F238E27FC236}">
                      <a16:creationId xmlns:a16="http://schemas.microsoft.com/office/drawing/2014/main" id="{115BDF46-172A-4CB6-817C-FC2FFF5E836B}"/>
                    </a:ext>
                  </a:extLst>
                </p:cNvPr>
                <p:cNvSpPr txBox="1"/>
                <p:nvPr/>
              </p:nvSpPr>
              <p:spPr>
                <a:xfrm>
                  <a:off x="9332686" y="18385938"/>
                  <a:ext cx="10851535" cy="584775"/>
                </a:xfrm>
                <a:prstGeom prst="rect">
                  <a:avLst/>
                </a:prstGeom>
                <a:noFill/>
              </p:spPr>
              <p:txBody>
                <a:bodyPr wrap="square" rtlCol="0" anchor="ctr">
                  <a:spAutoFit/>
                </a:bodyPr>
                <a:lstStyle/>
                <a:p>
                  <a:r>
                    <a:rPr lang="en-US" sz="3200" b="1" dirty="0">
                      <a:latin typeface="Times New Roman" panose="02020603050405020304" pitchFamily="18" charset="0"/>
                      <a:cs typeface="Times New Roman" panose="02020603050405020304" pitchFamily="18" charset="0"/>
                    </a:rPr>
                    <a:t>Senior Analyst</a:t>
                  </a:r>
                  <a:endParaRPr lang="en-US" sz="3200" dirty="0">
                    <a:solidFill>
                      <a:srgbClr val="880C0B"/>
                    </a:solidFill>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CC033BCD-6111-4AA0-A830-6420FC8C0F5C}"/>
                    </a:ext>
                  </a:extLst>
                </p:cNvPr>
                <p:cNvSpPr txBox="1"/>
                <p:nvPr/>
              </p:nvSpPr>
              <p:spPr>
                <a:xfrm>
                  <a:off x="18444388" y="18385938"/>
                  <a:ext cx="4616012" cy="584775"/>
                </a:xfrm>
                <a:prstGeom prst="rect">
                  <a:avLst/>
                </a:prstGeom>
                <a:noFill/>
              </p:spPr>
              <p:txBody>
                <a:bodyPr wrap="square" rtlCol="0" anchor="ctr">
                  <a:spAutoFit/>
                </a:bodyPr>
                <a:lstStyle/>
                <a:p>
                  <a:r>
                    <a:rPr lang="en-US" sz="3200" b="1" dirty="0">
                      <a:solidFill>
                        <a:srgbClr val="880C0B"/>
                      </a:solidFill>
                      <a:latin typeface="Times New Roman" panose="02020603050405020304" pitchFamily="18" charset="0"/>
                      <a:cs typeface="Times New Roman" panose="02020603050405020304" pitchFamily="18" charset="0"/>
                    </a:rPr>
                    <a:t>Feb 2019 – Mar 2021</a:t>
                  </a:r>
                </a:p>
              </p:txBody>
            </p:sp>
            <p:sp>
              <p:nvSpPr>
                <p:cNvPr id="69" name="TextBox 68">
                  <a:extLst>
                    <a:ext uri="{FF2B5EF4-FFF2-40B4-BE49-F238E27FC236}">
                      <a16:creationId xmlns:a16="http://schemas.microsoft.com/office/drawing/2014/main" id="{AC7E4793-7EEA-4B53-92D7-853766B0245A}"/>
                    </a:ext>
                  </a:extLst>
                </p:cNvPr>
                <p:cNvSpPr txBox="1"/>
                <p:nvPr/>
              </p:nvSpPr>
              <p:spPr>
                <a:xfrm>
                  <a:off x="9332686" y="19013631"/>
                  <a:ext cx="9423215" cy="523220"/>
                </a:xfrm>
                <a:prstGeom prst="rect">
                  <a:avLst/>
                </a:prstGeom>
                <a:noFill/>
              </p:spPr>
              <p:txBody>
                <a:bodyPr wrap="square" rtlCol="0" anchor="ctr">
                  <a:spAutoFit/>
                </a:bodyPr>
                <a:lstStyle/>
                <a:p>
                  <a:r>
                    <a:rPr lang="en-US" sz="2800" dirty="0">
                      <a:solidFill>
                        <a:srgbClr val="880C0B"/>
                      </a:solidFill>
                      <a:latin typeface="Times New Roman" panose="02020603050405020304" pitchFamily="18" charset="0"/>
                      <a:cs typeface="Times New Roman" panose="02020603050405020304" pitchFamily="18" charset="0"/>
                    </a:rPr>
                    <a:t>Deutsche Bank - Pune, India</a:t>
                  </a:r>
                </a:p>
              </p:txBody>
            </p:sp>
            <p:sp>
              <p:nvSpPr>
                <p:cNvPr id="70" name="TextBox 69">
                  <a:extLst>
                    <a:ext uri="{FF2B5EF4-FFF2-40B4-BE49-F238E27FC236}">
                      <a16:creationId xmlns:a16="http://schemas.microsoft.com/office/drawing/2014/main" id="{98103AF7-189F-4748-BC61-CBFDE1206C5D}"/>
                    </a:ext>
                  </a:extLst>
                </p:cNvPr>
                <p:cNvSpPr txBox="1"/>
                <p:nvPr/>
              </p:nvSpPr>
              <p:spPr>
                <a:xfrm>
                  <a:off x="9332686" y="19670229"/>
                  <a:ext cx="12990287" cy="3231654"/>
                </a:xfrm>
                <a:prstGeom prst="rect">
                  <a:avLst/>
                </a:prstGeom>
                <a:noFill/>
              </p:spPr>
              <p:txBody>
                <a:bodyPr wrap="square" rtlCol="0" anchor="ctr">
                  <a:spAutoFit/>
                </a:bodyPr>
                <a:lstStyle/>
                <a:p>
                  <a:r>
                    <a:rPr lang="en-US" sz="2000" b="1" dirty="0"/>
                    <a:t>Projects Name:</a:t>
                  </a:r>
                </a:p>
                <a:p>
                  <a:r>
                    <a:rPr lang="en-US" sz="2400" dirty="0">
                      <a:solidFill>
                        <a:srgbClr val="880C0B"/>
                      </a:solidFill>
                    </a:rPr>
                    <a:t>Galileo Payment System Hub</a:t>
                  </a:r>
                </a:p>
                <a:p>
                  <a:r>
                    <a:rPr lang="en-US" sz="2000" b="1" dirty="0"/>
                    <a:t>Description: </a:t>
                  </a:r>
                  <a:r>
                    <a:rPr lang="en-US" sz="2000" dirty="0"/>
                    <a:t>Galileo Payment System is a Global Platform for Deutsche Bank to carry out the International and Domestic Payments all over the Globe using SWIFT, CHAPS, BACS, Instant Payments, Bulk Payments.</a:t>
                  </a:r>
                </a:p>
                <a:p>
                  <a:r>
                    <a:rPr lang="en-US" sz="2000" b="1" dirty="0"/>
                    <a:t>Roles and Responsibilities</a:t>
                  </a:r>
                  <a:r>
                    <a:rPr lang="en-US" sz="2000" dirty="0"/>
                    <a:t>: Performing the Backend Development and Integration of various applications. Creation and Deployment of Microservices Applications that work together as a payment processing unit. Architecture and implementation of REST API’s and looking into CICD Pipelining and Deployments. Creation of Infrastructure, Go-Live, Disaster Recovery, Load Testing. Integration of heterogeneous applications.</a:t>
                  </a:r>
                </a:p>
                <a:p>
                  <a:r>
                    <a:rPr lang="en-US" sz="2000" b="1" dirty="0"/>
                    <a:t>Technologies:</a:t>
                  </a:r>
                  <a:r>
                    <a:rPr lang="en-US" sz="2000" dirty="0"/>
                    <a:t> Java 8, Mule 4, </a:t>
                  </a:r>
                  <a:r>
                    <a:rPr lang="en-US" sz="2000" dirty="0" err="1"/>
                    <a:t>Anypoint</a:t>
                  </a:r>
                  <a:r>
                    <a:rPr lang="en-US" sz="2000" dirty="0"/>
                    <a:t> Studio, Core Java, Spring Boot, Microservices, </a:t>
                  </a:r>
                  <a:r>
                    <a:rPr lang="en-US" sz="2000" dirty="0" err="1"/>
                    <a:t>OpenShif</a:t>
                  </a:r>
                  <a:r>
                    <a:rPr lang="en-US" sz="2000" dirty="0"/>
                    <a:t> Cloud, RAML, SQL, PLSQL, Oracle11g, JIRA, Bit Bucket, Maven, Service Now, GIT, Team City, REST API, </a:t>
                  </a:r>
                  <a:r>
                    <a:rPr lang="en-US" sz="2000" dirty="0" err="1"/>
                    <a:t>Intellij</a:t>
                  </a:r>
                  <a:r>
                    <a:rPr lang="en-US" sz="2000" dirty="0"/>
                    <a:t>, Postman, Cucumber.</a:t>
                  </a:r>
                </a:p>
              </p:txBody>
            </p:sp>
          </p:grpSp>
          <p:grpSp>
            <p:nvGrpSpPr>
              <p:cNvPr id="11" name="Group 10">
                <a:extLst>
                  <a:ext uri="{FF2B5EF4-FFF2-40B4-BE49-F238E27FC236}">
                    <a16:creationId xmlns:a16="http://schemas.microsoft.com/office/drawing/2014/main" id="{E4E4ED63-8A33-44F9-89D7-3A7304DAE7FE}"/>
                  </a:ext>
                </a:extLst>
              </p:cNvPr>
              <p:cNvGrpSpPr/>
              <p:nvPr/>
            </p:nvGrpSpPr>
            <p:grpSpPr>
              <a:xfrm>
                <a:off x="9025004" y="23937242"/>
                <a:ext cx="13687597" cy="4200548"/>
                <a:chOff x="9332686" y="22363548"/>
                <a:chExt cx="13687597" cy="4200548"/>
              </a:xfrm>
            </p:grpSpPr>
            <p:sp>
              <p:nvSpPr>
                <p:cNvPr id="71" name="TextBox 70">
                  <a:extLst>
                    <a:ext uri="{FF2B5EF4-FFF2-40B4-BE49-F238E27FC236}">
                      <a16:creationId xmlns:a16="http://schemas.microsoft.com/office/drawing/2014/main" id="{92C3A1E8-39AA-44EC-9D1B-F8D0AB9822D3}"/>
                    </a:ext>
                  </a:extLst>
                </p:cNvPr>
                <p:cNvSpPr txBox="1"/>
                <p:nvPr/>
              </p:nvSpPr>
              <p:spPr>
                <a:xfrm>
                  <a:off x="9332686" y="22363548"/>
                  <a:ext cx="10851535" cy="584775"/>
                </a:xfrm>
                <a:prstGeom prst="rect">
                  <a:avLst/>
                </a:prstGeom>
                <a:noFill/>
              </p:spPr>
              <p:txBody>
                <a:bodyPr wrap="square" rtlCol="0" anchor="ctr">
                  <a:spAutoFit/>
                </a:bodyPr>
                <a:lstStyle/>
                <a:p>
                  <a:r>
                    <a:rPr lang="en-US" sz="3200" b="1" dirty="0">
                      <a:latin typeface="Times New Roman" panose="02020603050405020304" pitchFamily="18" charset="0"/>
                      <a:cs typeface="Times New Roman" panose="02020603050405020304" pitchFamily="18" charset="0"/>
                    </a:rPr>
                    <a:t>Senior Software Engineer</a:t>
                  </a:r>
                  <a:endParaRPr lang="en-US" sz="3200" dirty="0">
                    <a:solidFill>
                      <a:srgbClr val="880C0B"/>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025778F0-13AC-49AF-BE17-F2BBB06EBC63}"/>
                    </a:ext>
                  </a:extLst>
                </p:cNvPr>
                <p:cNvSpPr txBox="1"/>
                <p:nvPr/>
              </p:nvSpPr>
              <p:spPr>
                <a:xfrm>
                  <a:off x="18404271" y="22363548"/>
                  <a:ext cx="4616012" cy="584775"/>
                </a:xfrm>
                <a:prstGeom prst="rect">
                  <a:avLst/>
                </a:prstGeom>
                <a:noFill/>
              </p:spPr>
              <p:txBody>
                <a:bodyPr wrap="square" rtlCol="0" anchor="ctr">
                  <a:spAutoFit/>
                </a:bodyPr>
                <a:lstStyle/>
                <a:p>
                  <a:r>
                    <a:rPr lang="en-US" sz="3200" b="1" dirty="0">
                      <a:solidFill>
                        <a:srgbClr val="880C0B"/>
                      </a:solidFill>
                      <a:latin typeface="Times New Roman" panose="02020603050405020304" pitchFamily="18" charset="0"/>
                      <a:cs typeface="Times New Roman" panose="02020603050405020304" pitchFamily="18" charset="0"/>
                    </a:rPr>
                    <a:t>May 2017 – Jan 2019</a:t>
                  </a:r>
                </a:p>
              </p:txBody>
            </p:sp>
            <p:sp>
              <p:nvSpPr>
                <p:cNvPr id="73" name="TextBox 72">
                  <a:extLst>
                    <a:ext uri="{FF2B5EF4-FFF2-40B4-BE49-F238E27FC236}">
                      <a16:creationId xmlns:a16="http://schemas.microsoft.com/office/drawing/2014/main" id="{C9EB802A-CDEA-4B9C-A593-283490907533}"/>
                    </a:ext>
                  </a:extLst>
                </p:cNvPr>
                <p:cNvSpPr txBox="1"/>
                <p:nvPr/>
              </p:nvSpPr>
              <p:spPr>
                <a:xfrm>
                  <a:off x="9332686" y="22991241"/>
                  <a:ext cx="9423215" cy="523220"/>
                </a:xfrm>
                <a:prstGeom prst="rect">
                  <a:avLst/>
                </a:prstGeom>
                <a:noFill/>
              </p:spPr>
              <p:txBody>
                <a:bodyPr wrap="square" rtlCol="0" anchor="ctr">
                  <a:spAutoFit/>
                </a:bodyPr>
                <a:lstStyle/>
                <a:p>
                  <a:r>
                    <a:rPr lang="en-US" sz="2800" dirty="0">
                      <a:solidFill>
                        <a:srgbClr val="880C0B"/>
                      </a:solidFill>
                      <a:latin typeface="Times New Roman" panose="02020603050405020304" pitchFamily="18" charset="0"/>
                      <a:cs typeface="Times New Roman" panose="02020603050405020304" pitchFamily="18" charset="0"/>
                    </a:rPr>
                    <a:t>Oracle - Bangalore, India</a:t>
                  </a:r>
                </a:p>
              </p:txBody>
            </p:sp>
            <p:sp>
              <p:nvSpPr>
                <p:cNvPr id="74" name="TextBox 73">
                  <a:extLst>
                    <a:ext uri="{FF2B5EF4-FFF2-40B4-BE49-F238E27FC236}">
                      <a16:creationId xmlns:a16="http://schemas.microsoft.com/office/drawing/2014/main" id="{4295AA8D-616D-4A1F-A33F-F04FACBD7D65}"/>
                    </a:ext>
                  </a:extLst>
                </p:cNvPr>
                <p:cNvSpPr txBox="1"/>
                <p:nvPr/>
              </p:nvSpPr>
              <p:spPr>
                <a:xfrm>
                  <a:off x="9332686" y="23640219"/>
                  <a:ext cx="12990287" cy="2923877"/>
                </a:xfrm>
                <a:prstGeom prst="rect">
                  <a:avLst/>
                </a:prstGeom>
                <a:noFill/>
              </p:spPr>
              <p:txBody>
                <a:bodyPr wrap="square" rtlCol="0" anchor="ctr">
                  <a:spAutoFit/>
                </a:bodyPr>
                <a:lstStyle/>
                <a:p>
                  <a:r>
                    <a:rPr lang="en-US" sz="2000" b="1" dirty="0"/>
                    <a:t>Projects Name:</a:t>
                  </a:r>
                </a:p>
                <a:p>
                  <a:r>
                    <a:rPr lang="en-US" sz="2400" dirty="0">
                      <a:solidFill>
                        <a:srgbClr val="880C0B"/>
                      </a:solidFill>
                    </a:rPr>
                    <a:t>State Street Liquidity Risk  Management Application</a:t>
                  </a:r>
                </a:p>
                <a:p>
                  <a:r>
                    <a:rPr lang="en-US" sz="2000" b="1" dirty="0"/>
                    <a:t>Description: </a:t>
                  </a:r>
                  <a:r>
                    <a:rPr lang="en-US" sz="2000" dirty="0"/>
                    <a:t>Liquidity Risk Management uses accounting techniques to assess the need for cash or collateral to meet financial obligations. </a:t>
                  </a:r>
                </a:p>
                <a:p>
                  <a:r>
                    <a:rPr lang="en-US" sz="2000" b="1" dirty="0"/>
                    <a:t>Roles and Responsibilities</a:t>
                  </a:r>
                  <a:r>
                    <a:rPr lang="en-US" sz="2000" dirty="0"/>
                    <a:t>: Perform Java and Database Development. Implementation of new API’s using SOAP and REST for new functionalities. Integration of Backend along with the Database Layer. Implementation of Backend Development using various Design Patterns in Java. Low Code App Development using </a:t>
                  </a:r>
                  <a:r>
                    <a:rPr lang="en-US" sz="2000" dirty="0" err="1"/>
                    <a:t>Mendix</a:t>
                  </a:r>
                  <a:r>
                    <a:rPr lang="en-US" sz="2000" dirty="0"/>
                    <a:t>.</a:t>
                  </a:r>
                </a:p>
                <a:p>
                  <a:r>
                    <a:rPr lang="en-US" sz="2000" b="1" dirty="0"/>
                    <a:t>Technologies:</a:t>
                  </a:r>
                  <a:r>
                    <a:rPr lang="en-US" sz="2000" dirty="0"/>
                    <a:t> Java 8, Collections, Java Design Patterns, REST, API’s, Oracle 11G, SQL, PLSQL, JIRA, Tortoise SVN, ANT, Groovy, Gradle, VS Code, Eclipse, Postman, </a:t>
                  </a:r>
                  <a:r>
                    <a:rPr lang="en-US" sz="2000" dirty="0" err="1"/>
                    <a:t>Mendix</a:t>
                  </a:r>
                  <a:r>
                    <a:rPr lang="en-US" sz="2000" dirty="0"/>
                    <a:t>.</a:t>
                  </a:r>
                </a:p>
              </p:txBody>
            </p:sp>
          </p:grpSp>
          <p:grpSp>
            <p:nvGrpSpPr>
              <p:cNvPr id="10" name="Group 9">
                <a:extLst>
                  <a:ext uri="{FF2B5EF4-FFF2-40B4-BE49-F238E27FC236}">
                    <a16:creationId xmlns:a16="http://schemas.microsoft.com/office/drawing/2014/main" id="{935095B2-E96A-4F19-8C53-1EF0328B6818}"/>
                  </a:ext>
                </a:extLst>
              </p:cNvPr>
              <p:cNvGrpSpPr/>
              <p:nvPr/>
            </p:nvGrpSpPr>
            <p:grpSpPr>
              <a:xfrm>
                <a:off x="9025004" y="28291671"/>
                <a:ext cx="13687597" cy="4208168"/>
                <a:chOff x="9332686" y="26691708"/>
                <a:chExt cx="13687597" cy="4208168"/>
              </a:xfrm>
            </p:grpSpPr>
            <p:sp>
              <p:nvSpPr>
                <p:cNvPr id="83" name="TextBox 82">
                  <a:extLst>
                    <a:ext uri="{FF2B5EF4-FFF2-40B4-BE49-F238E27FC236}">
                      <a16:creationId xmlns:a16="http://schemas.microsoft.com/office/drawing/2014/main" id="{E89815E3-03E7-4FEF-9F92-88126414812F}"/>
                    </a:ext>
                  </a:extLst>
                </p:cNvPr>
                <p:cNvSpPr txBox="1"/>
                <p:nvPr/>
              </p:nvSpPr>
              <p:spPr>
                <a:xfrm>
                  <a:off x="18404271" y="26691708"/>
                  <a:ext cx="4616012" cy="584775"/>
                </a:xfrm>
                <a:prstGeom prst="rect">
                  <a:avLst/>
                </a:prstGeom>
                <a:noFill/>
              </p:spPr>
              <p:txBody>
                <a:bodyPr wrap="square" rtlCol="0" anchor="ctr">
                  <a:spAutoFit/>
                </a:bodyPr>
                <a:lstStyle/>
                <a:p>
                  <a:r>
                    <a:rPr lang="en-US" sz="3200" b="1" dirty="0">
                      <a:solidFill>
                        <a:srgbClr val="880C0B"/>
                      </a:solidFill>
                      <a:latin typeface="Times New Roman" panose="02020603050405020304" pitchFamily="18" charset="0"/>
                      <a:cs typeface="Times New Roman" panose="02020603050405020304" pitchFamily="18" charset="0"/>
                    </a:rPr>
                    <a:t>Dec 2014 – May 2017</a:t>
                  </a:r>
                </a:p>
              </p:txBody>
            </p:sp>
            <p:sp>
              <p:nvSpPr>
                <p:cNvPr id="82" name="TextBox 81">
                  <a:extLst>
                    <a:ext uri="{FF2B5EF4-FFF2-40B4-BE49-F238E27FC236}">
                      <a16:creationId xmlns:a16="http://schemas.microsoft.com/office/drawing/2014/main" id="{F78CC6EA-8D3D-4933-9593-30057A9CBA5F}"/>
                    </a:ext>
                  </a:extLst>
                </p:cNvPr>
                <p:cNvSpPr txBox="1"/>
                <p:nvPr/>
              </p:nvSpPr>
              <p:spPr>
                <a:xfrm>
                  <a:off x="9332686" y="26691708"/>
                  <a:ext cx="10851535" cy="584775"/>
                </a:xfrm>
                <a:prstGeom prst="rect">
                  <a:avLst/>
                </a:prstGeom>
                <a:noFill/>
              </p:spPr>
              <p:txBody>
                <a:bodyPr wrap="square" rtlCol="0" anchor="ctr">
                  <a:spAutoFit/>
                </a:bodyPr>
                <a:lstStyle/>
                <a:p>
                  <a:r>
                    <a:rPr lang="en-US" sz="3200" b="1" dirty="0">
                      <a:latin typeface="Times New Roman" panose="02020603050405020304" pitchFamily="18" charset="0"/>
                      <a:cs typeface="Times New Roman" panose="02020603050405020304" pitchFamily="18" charset="0"/>
                    </a:rPr>
                    <a:t>Software Engineer</a:t>
                  </a:r>
                  <a:endParaRPr lang="en-US" sz="3200" dirty="0">
                    <a:solidFill>
                      <a:srgbClr val="880C0B"/>
                    </a:solidFill>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9BF889E6-4B9A-4C11-B951-85DFEB203B10}"/>
                    </a:ext>
                  </a:extLst>
                </p:cNvPr>
                <p:cNvSpPr txBox="1"/>
                <p:nvPr/>
              </p:nvSpPr>
              <p:spPr>
                <a:xfrm>
                  <a:off x="9332686" y="27319401"/>
                  <a:ext cx="9423215" cy="523220"/>
                </a:xfrm>
                <a:prstGeom prst="rect">
                  <a:avLst/>
                </a:prstGeom>
                <a:noFill/>
              </p:spPr>
              <p:txBody>
                <a:bodyPr wrap="square" rtlCol="0" anchor="ctr">
                  <a:spAutoFit/>
                </a:bodyPr>
                <a:lstStyle/>
                <a:p>
                  <a:r>
                    <a:rPr lang="en-US" sz="2800" dirty="0">
                      <a:solidFill>
                        <a:srgbClr val="880C0B"/>
                      </a:solidFill>
                      <a:latin typeface="Times New Roman" panose="02020603050405020304" pitchFamily="18" charset="0"/>
                      <a:cs typeface="Times New Roman" panose="02020603050405020304" pitchFamily="18" charset="0"/>
                    </a:rPr>
                    <a:t>Hewlett Packard - Bangalore , India</a:t>
                  </a:r>
                </a:p>
              </p:txBody>
            </p:sp>
            <p:sp>
              <p:nvSpPr>
                <p:cNvPr id="85" name="TextBox 84">
                  <a:extLst>
                    <a:ext uri="{FF2B5EF4-FFF2-40B4-BE49-F238E27FC236}">
                      <a16:creationId xmlns:a16="http://schemas.microsoft.com/office/drawing/2014/main" id="{7A241B00-F622-489B-8CB7-F5E0858398EF}"/>
                    </a:ext>
                  </a:extLst>
                </p:cNvPr>
                <p:cNvSpPr txBox="1"/>
                <p:nvPr/>
              </p:nvSpPr>
              <p:spPr>
                <a:xfrm>
                  <a:off x="9332686" y="27975999"/>
                  <a:ext cx="12990287" cy="2923877"/>
                </a:xfrm>
                <a:prstGeom prst="rect">
                  <a:avLst/>
                </a:prstGeom>
                <a:noFill/>
              </p:spPr>
              <p:txBody>
                <a:bodyPr wrap="square" rtlCol="0" anchor="ctr">
                  <a:spAutoFit/>
                </a:bodyPr>
                <a:lstStyle/>
                <a:p>
                  <a:r>
                    <a:rPr lang="en-US" sz="2000" b="1" dirty="0"/>
                    <a:t>Projects Name:</a:t>
                  </a:r>
                </a:p>
                <a:p>
                  <a:r>
                    <a:rPr lang="en-US" sz="2400" dirty="0">
                      <a:solidFill>
                        <a:srgbClr val="880C0B"/>
                      </a:solidFill>
                    </a:rPr>
                    <a:t>Vodafone E-Care</a:t>
                  </a:r>
                </a:p>
                <a:p>
                  <a:r>
                    <a:rPr lang="en-US" sz="2000" b="1" dirty="0"/>
                    <a:t>Description </a:t>
                  </a:r>
                  <a:r>
                    <a:rPr lang="en-US" sz="2000" dirty="0"/>
                    <a:t>Vodafone E-Care is an application to manage all the customers of Vodafone UK and Vodafone Germany where Customer manages all the products and Services of Vodafone they have Subscribed.</a:t>
                  </a:r>
                </a:p>
                <a:p>
                  <a:r>
                    <a:rPr lang="en-US" sz="2000" b="1" dirty="0"/>
                    <a:t>Roles and Responsibilities</a:t>
                  </a:r>
                  <a:r>
                    <a:rPr lang="en-US" sz="2000" dirty="0"/>
                    <a:t>: Understand all the requirements from the customer and implement the Backend Development plan. Design the new product feature in a fully Agile development model. Perform Test Driven Development where Java Code is written parallelly along with Junit Test Cases and Selenium Test cases. Perform pair programming to enforce all principles of TDD.</a:t>
                  </a:r>
                </a:p>
                <a:p>
                  <a:r>
                    <a:rPr lang="en-US" sz="2000" b="1" dirty="0"/>
                    <a:t>Technologies: </a:t>
                  </a:r>
                  <a:r>
                    <a:rPr lang="en-US" sz="2000" dirty="0"/>
                    <a:t>Java 6, Collections, Tortoise SVN, ANT, Junit, Selenium, Jira, Eclipse.</a:t>
                  </a:r>
                </a:p>
              </p:txBody>
            </p:sp>
          </p:grpSp>
        </p:grpSp>
      </p:grpSp>
      <p:sp>
        <p:nvSpPr>
          <p:cNvPr id="88" name="TextBox 87">
            <a:extLst>
              <a:ext uri="{FF2B5EF4-FFF2-40B4-BE49-F238E27FC236}">
                <a16:creationId xmlns:a16="http://schemas.microsoft.com/office/drawing/2014/main" id="{F6D919E1-B449-4479-87B3-80E240638530}"/>
              </a:ext>
            </a:extLst>
          </p:cNvPr>
          <p:cNvSpPr txBox="1"/>
          <p:nvPr/>
        </p:nvSpPr>
        <p:spPr>
          <a:xfrm>
            <a:off x="9062255" y="4088976"/>
            <a:ext cx="12990287" cy="1938992"/>
          </a:xfrm>
          <a:prstGeom prst="rect">
            <a:avLst/>
          </a:prstGeom>
          <a:noFill/>
        </p:spPr>
        <p:txBody>
          <a:bodyPr wrap="square" rtlCol="0">
            <a:spAutoFit/>
          </a:bodyPr>
          <a:lstStyle/>
          <a:p>
            <a:r>
              <a:rPr lang="en-US" sz="2400" b="1" dirty="0"/>
              <a:t>2022</a:t>
            </a:r>
            <a:r>
              <a:rPr lang="en-US" sz="2400" dirty="0"/>
              <a:t> : Oracle Certified Foundations Associate in Oracle Cloud Infrastructure</a:t>
            </a:r>
          </a:p>
          <a:p>
            <a:r>
              <a:rPr lang="en-US" sz="2400" b="1" dirty="0"/>
              <a:t>2022 </a:t>
            </a:r>
            <a:r>
              <a:rPr lang="en-US" sz="2400" dirty="0"/>
              <a:t>: </a:t>
            </a:r>
            <a:r>
              <a:rPr lang="en-US" sz="2400" dirty="0" err="1"/>
              <a:t>Mendix</a:t>
            </a:r>
            <a:r>
              <a:rPr lang="en-US" sz="2400" dirty="0"/>
              <a:t> Certified Rapid Developer </a:t>
            </a:r>
          </a:p>
          <a:p>
            <a:r>
              <a:rPr lang="en-US" sz="2400" b="1" dirty="0"/>
              <a:t>2022</a:t>
            </a:r>
            <a:r>
              <a:rPr lang="en-US" sz="2400" dirty="0"/>
              <a:t> : Python Essential Training Certification</a:t>
            </a:r>
          </a:p>
          <a:p>
            <a:r>
              <a:rPr lang="en-US" sz="2400" b="1" dirty="0"/>
              <a:t>2014</a:t>
            </a:r>
            <a:r>
              <a:rPr lang="en-US" sz="2400" dirty="0"/>
              <a:t> : Oracle Certified Associate in Oracle 11G Database – SQL and PLSQL</a:t>
            </a:r>
          </a:p>
          <a:p>
            <a:r>
              <a:rPr lang="en-US" sz="2400" b="1" dirty="0"/>
              <a:t>2014</a:t>
            </a:r>
            <a:r>
              <a:rPr lang="en-US" sz="2400" dirty="0"/>
              <a:t> : Currently pursuing for Mule 4 MCD Level 1 Certification  </a:t>
            </a:r>
          </a:p>
        </p:txBody>
      </p:sp>
      <p:pic>
        <p:nvPicPr>
          <p:cNvPr id="16" name="Picture 15">
            <a:extLst>
              <a:ext uri="{FF2B5EF4-FFF2-40B4-BE49-F238E27FC236}">
                <a16:creationId xmlns:a16="http://schemas.microsoft.com/office/drawing/2014/main" id="{6B6A1E9D-46B3-4D54-9535-2A64FB09C7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35160" y="3687610"/>
            <a:ext cx="1551349" cy="1551349"/>
          </a:xfrm>
          <a:prstGeom prst="rect">
            <a:avLst/>
          </a:prstGeom>
        </p:spPr>
      </p:pic>
      <p:pic>
        <p:nvPicPr>
          <p:cNvPr id="20" name="Picture 19" descr="A picture containing text&#10;&#10;Description automatically generated">
            <a:extLst>
              <a:ext uri="{FF2B5EF4-FFF2-40B4-BE49-F238E27FC236}">
                <a16:creationId xmlns:a16="http://schemas.microsoft.com/office/drawing/2014/main" id="{97CCFDED-CA3C-49D8-9B11-E427F30299C3}"/>
              </a:ext>
            </a:extLst>
          </p:cNvPr>
          <p:cNvPicPr>
            <a:picLocks noChangeAspect="1"/>
          </p:cNvPicPr>
          <p:nvPr/>
        </p:nvPicPr>
        <p:blipFill rotWithShape="1">
          <a:blip r:embed="rId5">
            <a:extLst>
              <a:ext uri="{28A0092B-C50C-407E-A947-70E740481C1C}">
                <a14:useLocalDpi xmlns:a14="http://schemas.microsoft.com/office/drawing/2010/main" val="0"/>
              </a:ext>
            </a:extLst>
          </a:blip>
          <a:srcRect l="26030" r="23970"/>
          <a:stretch/>
        </p:blipFill>
        <p:spPr>
          <a:xfrm>
            <a:off x="18808700" y="3626149"/>
            <a:ext cx="1551350" cy="1551349"/>
          </a:xfrm>
          <a:prstGeom prst="rect">
            <a:avLst/>
          </a:prstGeom>
        </p:spPr>
      </p:pic>
      <p:sp>
        <p:nvSpPr>
          <p:cNvPr id="37" name="TextBox 36">
            <a:extLst>
              <a:ext uri="{FF2B5EF4-FFF2-40B4-BE49-F238E27FC236}">
                <a16:creationId xmlns:a16="http://schemas.microsoft.com/office/drawing/2014/main" id="{FEBBB2DF-482E-1D4D-F48A-1BFE03473F6D}"/>
              </a:ext>
            </a:extLst>
          </p:cNvPr>
          <p:cNvSpPr txBox="1"/>
          <p:nvPr/>
        </p:nvSpPr>
        <p:spPr>
          <a:xfrm>
            <a:off x="9062255" y="2980760"/>
            <a:ext cx="9114506" cy="1086964"/>
          </a:xfrm>
          <a:prstGeom prst="rect">
            <a:avLst/>
          </a:prstGeom>
          <a:noFill/>
        </p:spPr>
        <p:txBody>
          <a:bodyPr wrap="square" rtlCol="0">
            <a:spAutoFit/>
          </a:bodyPr>
          <a:lstStyle/>
          <a:p>
            <a:pPr marL="0" marR="0">
              <a:lnSpc>
                <a:spcPct val="115000"/>
              </a:lnSpc>
              <a:spcBef>
                <a:spcPts val="0"/>
              </a:spcBef>
              <a:spcAft>
                <a:spcPts val="1000"/>
              </a:spcAft>
            </a:pPr>
            <a:r>
              <a:rPr lang="en-US" sz="6000" dirty="0">
                <a:solidFill>
                  <a:srgbClr val="880C0B"/>
                </a:solidFill>
                <a:effectLst/>
                <a:latin typeface="Times New Roman" panose="02020603050405020304" pitchFamily="18" charset="0"/>
                <a:ea typeface="Calibri" panose="020F0502020204030204" pitchFamily="34" charset="0"/>
                <a:cs typeface="Times New Roman" panose="02020603050405020304" pitchFamily="18" charset="0"/>
              </a:rPr>
              <a:t>Trainings &amp; Certifications</a:t>
            </a:r>
            <a:endParaRPr lang="en-US" sz="6000" dirty="0">
              <a:solidFill>
                <a:srgbClr val="880C0B"/>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59812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B5A55AD25636845878B60DDD811F598" ma:contentTypeVersion="14" ma:contentTypeDescription="Create a new document." ma:contentTypeScope="" ma:versionID="596898d894dc27d0e790c5986bdc3bde">
  <xsd:schema xmlns:xsd="http://www.w3.org/2001/XMLSchema" xmlns:xs="http://www.w3.org/2001/XMLSchema" xmlns:p="http://schemas.microsoft.com/office/2006/metadata/properties" xmlns:ns3="04a43dc6-edb0-48e9-a861-27dd27388126" xmlns:ns4="a35ebec6-115b-406a-8f97-88f8ebfb4920" targetNamespace="http://schemas.microsoft.com/office/2006/metadata/properties" ma:root="true" ma:fieldsID="9f86d5fd06ded5ec61f37d0f1731f12f" ns3:_="" ns4:_="">
    <xsd:import namespace="04a43dc6-edb0-48e9-a861-27dd27388126"/>
    <xsd:import namespace="a35ebec6-115b-406a-8f97-88f8ebfb492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a43dc6-edb0-48e9-a861-27dd273881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5ebec6-115b-406a-8f97-88f8ebfb492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96A664-91B1-4A40-8FCE-049639EFC4B6}">
  <ds:schemaRefs>
    <ds:schemaRef ds:uri="http://schemas.microsoft.com/sharepoint/v3/contenttype/forms"/>
  </ds:schemaRefs>
</ds:datastoreItem>
</file>

<file path=customXml/itemProps2.xml><?xml version="1.0" encoding="utf-8"?>
<ds:datastoreItem xmlns:ds="http://schemas.openxmlformats.org/officeDocument/2006/customXml" ds:itemID="{46F2244A-853A-4DDD-96A5-5E3BAD6971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a43dc6-edb0-48e9-a861-27dd27388126"/>
    <ds:schemaRef ds:uri="a35ebec6-115b-406a-8f97-88f8ebfb4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907FCA-CB23-484D-8F72-E411AECF0B4A}">
  <ds:schemaRefs>
    <ds:schemaRef ds:uri="http://schemas.microsoft.com/office/infopath/2007/PartnerControl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http://www.w3.org/XML/1998/namespace"/>
    <ds:schemaRef ds:uri="http://schemas.microsoft.com/office/2006/metadata/properties"/>
    <ds:schemaRef ds:uri="a35ebec6-115b-406a-8f97-88f8ebfb4920"/>
    <ds:schemaRef ds:uri="04a43dc6-edb0-48e9-a861-27dd27388126"/>
  </ds:schemaRefs>
</ds:datastoreItem>
</file>

<file path=docProps/app.xml><?xml version="1.0" encoding="utf-8"?>
<Properties xmlns="http://schemas.openxmlformats.org/officeDocument/2006/extended-properties" xmlns:vt="http://schemas.openxmlformats.org/officeDocument/2006/docPropsVTypes">
  <Template>Office Theme</Template>
  <TotalTime>823</TotalTime>
  <Words>963</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Shipra Pramanik,Shipco Transport,Pune</dc:creator>
  <cp:lastModifiedBy>Shipra Dhote</cp:lastModifiedBy>
  <cp:revision>33</cp:revision>
  <dcterms:created xsi:type="dcterms:W3CDTF">2021-12-05T09:46:17Z</dcterms:created>
  <dcterms:modified xsi:type="dcterms:W3CDTF">2022-10-03T15:50:34Z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0x010100BB5A55AD25636845878B60DDD811F598</vt:lpwstr>
  </property>
</Properties>
</file>