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9144000" cy="5143500" type="screen16x9"/>
  <p:notesSz cx="6858000" cy="9144000"/>
  <p:embeddedFontLst>
    <p:embeddedFont>
      <p:font typeface="Maven Pro" panose="020B0604020202020204" charset="0"/>
      <p:regular r:id="rId16"/>
      <p:bold r:id="rId17"/>
    </p:embeddedFont>
    <p:embeddedFont>
      <p:font typeface="Nuni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a17ad56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a17ad56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a17ad565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a17ad565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a17ad565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a17ad565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a17ad565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a17ad565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ab856ed89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ab856ed89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Navin ends on Slide 6, transitions to Cameron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b856ed89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b856ed89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ab856ed89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ab856ed89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ab856ed89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ab856ed89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9b8d2fc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9b8d2fc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ab856ed89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ab856ed89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Cameron Stop at Feature Engineering slide 11.  Transition to Dylan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9b8d2fc7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9b8d2fc7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888b38e8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888b38e8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697875" y="100188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Winton Stock Data Prediction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16250" y="1808472"/>
            <a:ext cx="4242600" cy="9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Navin Jain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Utah State University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 txBox="1">
            <a:spLocks noGrp="1"/>
          </p:cNvSpPr>
          <p:nvPr>
            <p:ph type="title"/>
          </p:nvPr>
        </p:nvSpPr>
        <p:spPr>
          <a:xfrm>
            <a:off x="1303800" y="6546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SVM with Scaling</a:t>
            </a:r>
            <a:endParaRPr/>
          </a:p>
        </p:txBody>
      </p:sp>
      <p:sp>
        <p:nvSpPr>
          <p:cNvPr id="357" name="Google Shape;357;p2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58" name="Google Shape;3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700" y="1509400"/>
            <a:ext cx="8082626" cy="30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GridsearchCV </a:t>
            </a:r>
            <a:endParaRPr/>
          </a:p>
        </p:txBody>
      </p:sp>
      <p:sp>
        <p:nvSpPr>
          <p:cNvPr id="364" name="Google Shape;364;p2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With Gridsearch Cross Validation </a:t>
            </a:r>
            <a:r>
              <a:rPr lang="en" sz="2000" dirty="0"/>
              <a:t>I</a:t>
            </a:r>
            <a:r>
              <a:rPr lang="en" sz="2000" dirty="0" smtClean="0"/>
              <a:t> </a:t>
            </a:r>
            <a:r>
              <a:rPr lang="en" sz="2000" dirty="0"/>
              <a:t>ran into problems with getting our weights included and ran in the set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Ended up moving back to </a:t>
            </a:r>
            <a:r>
              <a:rPr lang="en" sz="2000" dirty="0" smtClean="0"/>
              <a:t>my </a:t>
            </a:r>
            <a:r>
              <a:rPr lang="en" sz="2000" dirty="0"/>
              <a:t>initial model using</a:t>
            </a:r>
            <a:endParaRPr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the Model</a:t>
            </a:r>
            <a:endParaRPr/>
          </a:p>
        </p:txBody>
      </p:sp>
      <p:sp>
        <p:nvSpPr>
          <p:cNvPr id="370" name="Google Shape;370;p2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9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After predicting the price for Day_PlusOne, </a:t>
            </a:r>
            <a:r>
              <a:rPr lang="en" sz="2000" dirty="0"/>
              <a:t>I</a:t>
            </a:r>
            <a:r>
              <a:rPr lang="en" sz="2000" dirty="0" smtClean="0"/>
              <a:t> </a:t>
            </a:r>
            <a:r>
              <a:rPr lang="en" sz="2000" dirty="0"/>
              <a:t>needed to put those prices into our data set, with Day_PlusOne being another feature to be used to predict the prices for Day_PlusTwo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After running that, </a:t>
            </a:r>
            <a:r>
              <a:rPr lang="en" sz="2000" dirty="0"/>
              <a:t>I</a:t>
            </a:r>
            <a:r>
              <a:rPr lang="en" sz="2000" dirty="0" smtClean="0"/>
              <a:t> </a:t>
            </a:r>
            <a:r>
              <a:rPr lang="en" sz="2000" dirty="0"/>
              <a:t>had our predicted prices which can then be evaluated to see how well the predicted price compares to the actual return for that day</a:t>
            </a:r>
            <a:endParaRPr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the Model</a:t>
            </a:r>
            <a:endParaRPr/>
          </a:p>
        </p:txBody>
      </p:sp>
      <p:sp>
        <p:nvSpPr>
          <p:cNvPr id="376" name="Google Shape;376;p2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Based on the results of </a:t>
            </a:r>
            <a:r>
              <a:rPr lang="en" sz="2000" dirty="0" smtClean="0"/>
              <a:t>best model, I </a:t>
            </a:r>
            <a:r>
              <a:rPr lang="en" sz="2000" dirty="0"/>
              <a:t>decided against implementing this model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It doesn’t provide a level of prediction better than the baseline in predicting future stock prices on the data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Out of 852 teams that used this data, only 370 (43%) did better than predicting 0 for every stock price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Identifying The </a:t>
            </a:r>
            <a:r>
              <a:rPr lang="en" dirty="0"/>
              <a:t>Problem </a:t>
            </a:r>
            <a:endParaRPr dirty="0"/>
          </a:p>
        </p:txBody>
      </p:sp>
      <p:sp>
        <p:nvSpPr>
          <p:cNvPr id="308" name="Google Shape;308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 smtClean="0"/>
              <a:t>Use </a:t>
            </a:r>
            <a:r>
              <a:rPr lang="en" sz="2000" dirty="0"/>
              <a:t>the Winton stock challenge data from Kaggle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Given returns for Day 1, 2, and part of 3, predict the rest of day 3 and all of Day 4 and </a:t>
            </a:r>
            <a:r>
              <a:rPr lang="en" sz="2000" dirty="0" smtClean="0"/>
              <a:t>5</a:t>
            </a:r>
          </a:p>
          <a:p>
            <a:pPr lvl="0" indent="-355600">
              <a:buSzPts val="2000"/>
            </a:pPr>
            <a:r>
              <a:rPr lang="en-US" sz="2000" dirty="0"/>
              <a:t>https://www.kaggle.com/c/the-winton-stock-market-challenge/data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Data (Second Attempt)</a:t>
            </a:r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body" idx="1"/>
          </p:nvPr>
        </p:nvSpPr>
        <p:spPr>
          <a:xfrm>
            <a:off x="1303800" y="3115775"/>
            <a:ext cx="7030500" cy="15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25 Features are provided, you don’t know what the features are and they may or may not be helpful in the analysis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30,000 rows of data</a:t>
            </a:r>
            <a:endParaRPr sz="2000"/>
          </a:p>
        </p:txBody>
      </p:sp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250" y="1597875"/>
            <a:ext cx="6923400" cy="15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Planning</a:t>
            </a:r>
            <a:endParaRPr/>
          </a:p>
        </p:txBody>
      </p:sp>
      <p:sp>
        <p:nvSpPr>
          <p:cNvPr id="321" name="Google Shape;321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needed to do research on time series data and feature engineering to get ideas and see how to best tackle our problem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Explore our data and see what problems our data may have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Work on basic model, improve the model, implement best model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And Preprocessing</a:t>
            </a:r>
            <a:endParaRPr/>
          </a:p>
        </p:txBody>
      </p:sp>
      <p:sp>
        <p:nvSpPr>
          <p:cNvPr id="327" name="Google Shape;327;p2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Missing values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1 was missing 25000 values out of 30000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10 missing almost 15000 values out of 30000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20 has almost 6000 missing values out of 30000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Replace missing values with median value for that feature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Use feature engineering transformations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333" name="Google Shape;333;p2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Tried feature engineering with our null and non-null features, they didn’t hold much weight of importance in our model so we removed them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I</a:t>
            </a:r>
            <a:r>
              <a:rPr lang="en" sz="2000" dirty="0" smtClean="0"/>
              <a:t> </a:t>
            </a:r>
            <a:r>
              <a:rPr lang="en" sz="2000" dirty="0"/>
              <a:t>used Random Forest for feature engineering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Created new features using squared value, log, and square root</a:t>
            </a:r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339" name="Google Shape;339;p23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After feature engineering </a:t>
            </a:r>
            <a:r>
              <a:rPr lang="en" sz="2000" dirty="0" smtClean="0"/>
              <a:t>I</a:t>
            </a:r>
            <a:r>
              <a:rPr lang="en" sz="2000" dirty="0" smtClean="0"/>
              <a:t> </a:t>
            </a:r>
            <a:r>
              <a:rPr lang="en" sz="2000" dirty="0"/>
              <a:t>needed to find out which features were most important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 smtClean="0"/>
              <a:t>My</a:t>
            </a:r>
            <a:r>
              <a:rPr lang="en" sz="2000" dirty="0" smtClean="0"/>
              <a:t> </a:t>
            </a:r>
            <a:r>
              <a:rPr lang="en" sz="2000" dirty="0"/>
              <a:t>initial guess was to use between 50-100 different features in our predictive model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I</a:t>
            </a:r>
            <a:r>
              <a:rPr lang="en" sz="2000" dirty="0" smtClean="0"/>
              <a:t> </a:t>
            </a:r>
            <a:r>
              <a:rPr lang="en" sz="2000" dirty="0"/>
              <a:t>ended up trying 31 features, then 16 features, and then 13 features of importance</a:t>
            </a:r>
            <a:endParaRPr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Model Testing</a:t>
            </a:r>
            <a:endParaRPr/>
          </a:p>
        </p:txBody>
      </p:sp>
      <p:sp>
        <p:nvSpPr>
          <p:cNvPr id="345" name="Google Shape;345;p2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OLS, Lasso, Ridge, Linear SVM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Ran models with a mix of features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Adjusted different parameters to try to achieve best model results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 and Selection	</a:t>
            </a:r>
            <a:endParaRPr/>
          </a:p>
        </p:txBody>
      </p:sp>
      <p:sp>
        <p:nvSpPr>
          <p:cNvPr id="351" name="Google Shape;351;p2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Throughout our different model comparisons we found that our models returned fairly similar results, with Ridge Regression being the best model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Ridge Regression showed its best predictive capabilities when using an Alpha of 30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Microsoft Office PowerPoint</Application>
  <PresentationFormat>On-screen Show (16:9)</PresentationFormat>
  <Paragraphs>50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Maven Pro</vt:lpstr>
      <vt:lpstr>Nunito</vt:lpstr>
      <vt:lpstr>Arial</vt:lpstr>
      <vt:lpstr>Momentum</vt:lpstr>
      <vt:lpstr>Winton Stock Data Prediction</vt:lpstr>
      <vt:lpstr>Identifying The Problem </vt:lpstr>
      <vt:lpstr>Getting Data (Second Attempt)</vt:lpstr>
      <vt:lpstr>Final Project Planning</vt:lpstr>
      <vt:lpstr>Data Exploration And Preprocessing</vt:lpstr>
      <vt:lpstr>Feature Engineering</vt:lpstr>
      <vt:lpstr>Feature Selection</vt:lpstr>
      <vt:lpstr>Initial Model Testing</vt:lpstr>
      <vt:lpstr>Model Comparison and Selection </vt:lpstr>
      <vt:lpstr>Linear SVM with Scaling</vt:lpstr>
      <vt:lpstr>GridsearchCV </vt:lpstr>
      <vt:lpstr>Implement the Model</vt:lpstr>
      <vt:lpstr>Implement the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Winton Stock Data Prediction</dc:title>
  <cp:lastModifiedBy>Biohelp</cp:lastModifiedBy>
  <cp:revision>1</cp:revision>
  <dcterms:modified xsi:type="dcterms:W3CDTF">2018-12-02T20:56:40Z</dcterms:modified>
</cp:coreProperties>
</file>