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0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65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123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912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8863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4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678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4060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805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492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634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653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03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744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862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814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714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2AC92-8038-4A21-A933-18A645B6B0F2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628F5D-F8D8-482F-B8A7-D3E7AB8F8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066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="" xmlns:a16="http://schemas.microsoft.com/office/drawing/2014/main" id="{2783C067-F8BF-4755-B516-8A0CD74CF6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9">
            <a:extLst>
              <a:ext uri="{FF2B5EF4-FFF2-40B4-BE49-F238E27FC236}">
                <a16:creationId xmlns="" xmlns:a16="http://schemas.microsoft.com/office/drawing/2014/main" id="{2ED796EC-E7FF-46DB-B912-FB08BF12AA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11">
            <a:extLst>
              <a:ext uri="{FF2B5EF4-FFF2-40B4-BE49-F238E27FC236}">
                <a16:creationId xmlns="" xmlns:a16="http://schemas.microsoft.com/office/drawing/2014/main" id="{549A2DAB-B431-487D-95AD-BB0FECB49E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="" xmlns:a16="http://schemas.microsoft.com/office/drawing/2014/main" id="{0819F787-32B4-46A8-BC57-C6571BCEE2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5">
            <a:extLst>
              <a:ext uri="{FF2B5EF4-FFF2-40B4-BE49-F238E27FC236}">
                <a16:creationId xmlns="" xmlns:a16="http://schemas.microsoft.com/office/drawing/2014/main" id="{C5ECDEE1-7093-418F-9CF5-24EEB115C1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7">
            <a:extLst>
              <a:ext uri="{FF2B5EF4-FFF2-40B4-BE49-F238E27FC236}">
                <a16:creationId xmlns="" xmlns:a16="http://schemas.microsoft.com/office/drawing/2014/main" id="{045062AF-EB11-4651-BC4A-4DA21768DE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1AA411-FEF4-4B94-B4AE-132C75286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/>
              <a:t>MuleSoft Project for Salesforce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0A656-FAF4-4688-B78B-542776DC1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/>
              <a:t>Accenture Assignment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592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59F936-94BB-4B56-AED9-1A1A032B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1D60C2-4CA4-4C71-86AD-A75BBE99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5976"/>
            <a:ext cx="8596668" cy="3870560"/>
          </a:xfrm>
        </p:spPr>
        <p:txBody>
          <a:bodyPr/>
          <a:lstStyle/>
          <a:p>
            <a:r>
              <a:rPr lang="en-US" dirty="0"/>
              <a:t>This was the first time I was using Salesforce hence configuration and connection took some time.</a:t>
            </a:r>
          </a:p>
          <a:p>
            <a:r>
              <a:rPr lang="en-US" dirty="0"/>
              <a:t>We have considered Success flow mostly and did not cover all the exception scenarios.</a:t>
            </a:r>
          </a:p>
          <a:p>
            <a:r>
              <a:rPr lang="en-US" dirty="0"/>
              <a:t>I really enjoyed doing the task and appreciate the idea of taking the interview that way.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988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0C53CD-6413-4B0A-B599-14D038D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864" y="2424332"/>
            <a:ext cx="8596668" cy="1320800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="" xmlns:p14="http://schemas.microsoft.com/office/powerpoint/2010/main" val="315200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A50A9F-26FA-4EFE-B932-AB548A4E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88F223-5864-4B10-9A31-3B4F1749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600" dirty="0"/>
              <a:t>Build a </a:t>
            </a:r>
            <a:r>
              <a:rPr lang="en-US" sz="2600" dirty="0" smtClean="0"/>
              <a:t>custom </a:t>
            </a:r>
            <a:r>
              <a:rPr lang="en-US" sz="2600" dirty="0"/>
              <a:t>RESTful API for Salesforce Accounts with </a:t>
            </a:r>
            <a:r>
              <a:rPr lang="en-US" sz="2600" dirty="0" err="1"/>
              <a:t>Mulesoft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	a) Implement a RESTful API which can retrieve, create and update Accounts from or in Salesforce with following possibilities: </a:t>
            </a:r>
          </a:p>
          <a:p>
            <a:pPr marL="0" indent="0">
              <a:buNone/>
            </a:pPr>
            <a:r>
              <a:rPr lang="en-US" sz="2600" dirty="0"/>
              <a:t>		I. retrieve all accounts with a possibility to flexible limit the amount of accounts in the response </a:t>
            </a:r>
          </a:p>
          <a:p>
            <a:pPr marL="0" indent="0">
              <a:buNone/>
            </a:pPr>
            <a:r>
              <a:rPr lang="en-US" sz="2600" dirty="0"/>
              <a:t>		II. retrieve accounts by name </a:t>
            </a:r>
          </a:p>
          <a:p>
            <a:pPr marL="0" indent="0">
              <a:buNone/>
            </a:pPr>
            <a:r>
              <a:rPr lang="en-US" sz="2600" dirty="0"/>
              <a:t>		III. retrieve one account by unique external identifier </a:t>
            </a:r>
          </a:p>
          <a:p>
            <a:pPr marL="0" indent="0">
              <a:buNone/>
            </a:pPr>
            <a:r>
              <a:rPr lang="en-US" sz="2600" dirty="0"/>
              <a:t>		IV. create multiple accounts with one call </a:t>
            </a:r>
          </a:p>
          <a:p>
            <a:pPr marL="0" indent="0">
              <a:buNone/>
            </a:pPr>
            <a:r>
              <a:rPr lang="en-US" sz="2600" dirty="0"/>
              <a:t>		V. update a dedicated account </a:t>
            </a:r>
          </a:p>
          <a:p>
            <a:pPr marL="0" indent="0">
              <a:buNone/>
            </a:pPr>
            <a:r>
              <a:rPr lang="en-US" sz="2600" dirty="0"/>
              <a:t>	b) Please use JSON as format and the following values for all messages: </a:t>
            </a:r>
          </a:p>
          <a:p>
            <a:pPr marL="0" indent="0">
              <a:buNone/>
            </a:pPr>
            <a:r>
              <a:rPr lang="en-US" sz="2600" dirty="0"/>
              <a:t>		I. Name, External-Identifier, Industry, Revenue, Rating and Description </a:t>
            </a:r>
          </a:p>
          <a:p>
            <a:pPr marL="0" indent="0">
              <a:buNone/>
            </a:pPr>
            <a:r>
              <a:rPr lang="en-US" sz="2600" dirty="0"/>
              <a:t>	c) please make sure that the consumer can only send values and types which can be accepted by Salesforce.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953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5BB744-9C1C-4D76-A339-F5B2499F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A40CEE-B198-4260-A28B-3EC73614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Task a</a:t>
            </a:r>
          </a:p>
          <a:p>
            <a:pPr lvl="1"/>
            <a:r>
              <a:rPr lang="en-US" dirty="0"/>
              <a:t>I) retrieve all accounts with a possibility to flexible limit the amount of accounts in the response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We will be creating a </a:t>
            </a:r>
            <a:r>
              <a:rPr lang="en-US" b="1" dirty="0" err="1"/>
              <a:t>queryParam</a:t>
            </a:r>
            <a:r>
              <a:rPr lang="en-US" b="1" dirty="0"/>
              <a:t> of type number in get accounts </a:t>
            </a:r>
            <a:r>
              <a:rPr lang="en-US" b="1" dirty="0" err="1" smtClean="0"/>
              <a:t>api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en-US" dirty="0"/>
              <a:t>II) retrieve accounts by name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We will be creating a </a:t>
            </a:r>
            <a:r>
              <a:rPr lang="en-US" b="1" dirty="0" err="1"/>
              <a:t>queryParam</a:t>
            </a:r>
            <a:r>
              <a:rPr lang="en-US" b="1" dirty="0"/>
              <a:t> of type string in get accounts </a:t>
            </a:r>
            <a:r>
              <a:rPr lang="en-US" b="1" dirty="0" err="1" smtClean="0"/>
              <a:t>api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en-US" dirty="0"/>
              <a:t>III) retrieve one account by unique external identifier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We will be creating a </a:t>
            </a:r>
            <a:r>
              <a:rPr lang="en-US" b="1" dirty="0" err="1"/>
              <a:t>uriParam</a:t>
            </a:r>
            <a:r>
              <a:rPr lang="en-US" b="1" dirty="0"/>
              <a:t> of type string in get accounts </a:t>
            </a:r>
            <a:r>
              <a:rPr lang="en-US" b="1" dirty="0" err="1" smtClean="0"/>
              <a:t>api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en-US" dirty="0"/>
              <a:t>IV) create multiple accounts with one call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We will be creating a post accounts </a:t>
            </a:r>
            <a:r>
              <a:rPr lang="en-US" b="1" dirty="0" err="1"/>
              <a:t>api</a:t>
            </a:r>
            <a:r>
              <a:rPr lang="en-US" b="1" dirty="0"/>
              <a:t> which accepts array of account as </a:t>
            </a:r>
            <a:r>
              <a:rPr lang="en-US" b="1"/>
              <a:t>an </a:t>
            </a:r>
            <a:r>
              <a:rPr lang="en-US" b="1" smtClean="0"/>
              <a:t>input.</a:t>
            </a:r>
            <a:endParaRPr lang="en-US" b="1" dirty="0"/>
          </a:p>
          <a:p>
            <a:pPr lvl="1"/>
            <a:r>
              <a:rPr lang="en-US" dirty="0"/>
              <a:t>V) update a dedicated account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We will be creating a </a:t>
            </a:r>
            <a:r>
              <a:rPr lang="en-US" b="1" dirty="0" err="1"/>
              <a:t>uriParam</a:t>
            </a:r>
            <a:r>
              <a:rPr lang="en-US" b="1" dirty="0"/>
              <a:t> of type string for id and will be updating that account based on that id :- to update an account in Salesforce we need to pass Id of that account hence we need to first query Salesforce to get the Id.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402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AF67C8-0472-4C89-B4EE-8DD83079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0BB438-86D7-4C8C-A790-3FADBB54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 b</a:t>
            </a:r>
          </a:p>
          <a:p>
            <a:pPr lvl="1"/>
            <a:r>
              <a:rPr lang="en-US" dirty="0"/>
              <a:t>Created following json format for account datatype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“External-Identifier”:”</a:t>
            </a:r>
            <a:r>
              <a:rPr lang="en-US" dirty="0" err="1"/>
              <a:t>ext</a:t>
            </a:r>
            <a:r>
              <a:rPr lang="en-US" dirty="0"/>
              <a:t>-id”, -&gt; Unique Id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Name”:”name</a:t>
            </a:r>
            <a:r>
              <a:rPr lang="en-US" dirty="0"/>
              <a:t>”,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Description”:”description</a:t>
            </a:r>
            <a:r>
              <a:rPr lang="en-US" dirty="0"/>
              <a:t>”,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Industry”:”Industry</a:t>
            </a:r>
            <a:r>
              <a:rPr lang="en-US" dirty="0"/>
              <a:t>”, -&gt; </a:t>
            </a:r>
            <a:r>
              <a:rPr lang="en-US" dirty="0" err="1"/>
              <a:t>Enum</a:t>
            </a:r>
            <a:endParaRPr lang="en-US" dirty="0"/>
          </a:p>
          <a:p>
            <a:pPr lvl="2"/>
            <a:r>
              <a:rPr lang="en-US" dirty="0"/>
              <a:t>“Revenue”:1234, -&gt; Currency(18,0)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Rating”:”Rating</a:t>
            </a:r>
            <a:r>
              <a:rPr lang="en-US" dirty="0"/>
              <a:t>” -&gt;</a:t>
            </a:r>
            <a:r>
              <a:rPr lang="en-US" dirty="0" err="1"/>
              <a:t>Enum</a:t>
            </a:r>
            <a:endParaRPr lang="en-US" dirty="0"/>
          </a:p>
          <a:p>
            <a:pPr lvl="1"/>
            <a:r>
              <a:rPr lang="en-US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287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D1B32B-591E-4FB3-9080-3D114BB3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920D9D-85DA-450C-BC5D-BBF2F9D3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Task c</a:t>
            </a:r>
          </a:p>
          <a:p>
            <a:endParaRPr lang="en-US" dirty="0"/>
          </a:p>
          <a:p>
            <a:r>
              <a:rPr lang="en-US" dirty="0"/>
              <a:t>We can see following validations scenarios</a:t>
            </a:r>
          </a:p>
          <a:p>
            <a:pPr lvl="1"/>
            <a:r>
              <a:rPr lang="en-US" dirty="0"/>
              <a:t>All values should be of string type except Revenue</a:t>
            </a:r>
          </a:p>
          <a:p>
            <a:pPr lvl="1"/>
            <a:r>
              <a:rPr lang="en-US" dirty="0"/>
              <a:t>External Identifier should be unique</a:t>
            </a:r>
          </a:p>
          <a:p>
            <a:pPr lvl="1"/>
            <a:r>
              <a:rPr lang="en-US" dirty="0"/>
              <a:t>Industry should be of </a:t>
            </a:r>
            <a:r>
              <a:rPr lang="en-US" dirty="0" err="1"/>
              <a:t>enum</a:t>
            </a:r>
            <a:r>
              <a:rPr lang="en-US" dirty="0"/>
              <a:t> type which has following values Agriculture, Apparel, Banking, Biotechnology, Chemicals, Communications, Construction, Consulting, Education, Electronics, Energy, Engineering, Entertainment, Environmental, Finance, Food &amp; Beverage, Government, Healthcare, Hospitality, Insurance, Machinery, Manufacturing, Media, Not For Profit, Recreation, Retail, Shipping, Technology, Telecommunications, Transportation, Utilities, Other</a:t>
            </a:r>
          </a:p>
          <a:p>
            <a:pPr lvl="1"/>
            <a:r>
              <a:rPr lang="en-US" dirty="0"/>
              <a:t>Revenue is of Currency(18, 0) which has max values of 9007199254740991</a:t>
            </a:r>
          </a:p>
          <a:p>
            <a:pPr lvl="1"/>
            <a:r>
              <a:rPr lang="en-US" dirty="0"/>
              <a:t>Rating can have </a:t>
            </a:r>
            <a:r>
              <a:rPr lang="en-US" dirty="0" err="1"/>
              <a:t>enum</a:t>
            </a:r>
            <a:r>
              <a:rPr lang="en-US" dirty="0"/>
              <a:t> values Hot, Warm, Cold</a:t>
            </a:r>
          </a:p>
          <a:p>
            <a:pPr lvl="1"/>
            <a:r>
              <a:rPr lang="en-US" dirty="0"/>
              <a:t> Name and Description does not have any specific validation rule attached.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530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A6BA2D-6FFD-4D68-8F05-F315D4D6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7CD655D-B283-4855-9C03-56234262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</p:spPr>
        <p:txBody>
          <a:bodyPr/>
          <a:lstStyle/>
          <a:p>
            <a:r>
              <a:rPr lang="en-US" dirty="0"/>
              <a:t>Prepared a RAML definition in </a:t>
            </a:r>
            <a:r>
              <a:rPr lang="en-US" dirty="0" err="1"/>
              <a:t>Anypoint</a:t>
            </a:r>
            <a:r>
              <a:rPr lang="en-US" dirty="0"/>
              <a:t> Studio for the given assignment.</a:t>
            </a:r>
          </a:p>
          <a:p>
            <a:pPr lvl="1"/>
            <a:r>
              <a:rPr lang="en-US" dirty="0"/>
              <a:t>Created /accounts Get to get accounts from Salesforce</a:t>
            </a:r>
          </a:p>
          <a:p>
            <a:pPr lvl="1"/>
            <a:r>
              <a:rPr lang="en-US" dirty="0"/>
              <a:t>Created </a:t>
            </a:r>
            <a:r>
              <a:rPr lang="en-US" dirty="0" err="1"/>
              <a:t>QueryParams</a:t>
            </a:r>
            <a:r>
              <a:rPr lang="en-US" dirty="0"/>
              <a:t> limit and name for </a:t>
            </a:r>
            <a:r>
              <a:rPr lang="en-US"/>
              <a:t>above </a:t>
            </a:r>
            <a:r>
              <a:rPr lang="en-US" smtClean="0"/>
              <a:t>resource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Created /accounts Post to create multiple accounts in Salesforce</a:t>
            </a:r>
          </a:p>
          <a:p>
            <a:pPr lvl="1"/>
            <a:r>
              <a:rPr lang="en-US" dirty="0"/>
              <a:t>Created /accounts/{id} Get to get unique account based on external id from Salesforce</a:t>
            </a:r>
          </a:p>
          <a:p>
            <a:pPr lvl="1"/>
            <a:r>
              <a:rPr lang="en-US" dirty="0"/>
              <a:t>Created /accounts/{id} Patch to update a dedicated account in Salesforce.</a:t>
            </a:r>
          </a:p>
          <a:p>
            <a:pPr lvl="1"/>
            <a:r>
              <a:rPr lang="en-US" dirty="0"/>
              <a:t>Created /accounts/{id} Put to </a:t>
            </a:r>
            <a:r>
              <a:rPr lang="en-US" dirty="0" err="1"/>
              <a:t>upsert</a:t>
            </a:r>
            <a:r>
              <a:rPr lang="en-US" dirty="0"/>
              <a:t> am account in Salesforce.</a:t>
            </a:r>
          </a:p>
        </p:txBody>
      </p:sp>
    </p:spTree>
    <p:extLst>
      <p:ext uri="{BB962C8B-B14F-4D97-AF65-F5344CB8AC3E}">
        <p14:creationId xmlns="" xmlns:p14="http://schemas.microsoft.com/office/powerpoint/2010/main" val="274183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54D025-FB51-4221-9721-EF89D0B2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RAML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="" xmlns:a16="http://schemas.microsoft.com/office/drawing/2014/main" id="{61558279-D41D-47EC-8FE8-598B5A51A3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49819341"/>
              </p:ext>
            </p:extLst>
          </p:nvPr>
        </p:nvGraphicFramePr>
        <p:xfrm>
          <a:off x="2037607" y="1982652"/>
          <a:ext cx="4921052" cy="2277590"/>
        </p:xfrm>
        <a:graphic>
          <a:graphicData uri="http://schemas.openxmlformats.org/presentationml/2006/ole">
            <p:oleObj spid="_x0000_s1028" name="Packager Shell Object" showAsIcon="1" r:id="rId3" imgW="854280" imgH="39492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4381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EB2399-D4EA-423B-BD0F-F055A069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071CDC-930B-43A7-9634-55DD56E9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test account on Salesforce</a:t>
            </a:r>
          </a:p>
          <a:p>
            <a:r>
              <a:rPr lang="en-US" dirty="0"/>
              <a:t>Created string field External-Identifier in Salesforce which is mandatory and unique.</a:t>
            </a:r>
          </a:p>
          <a:p>
            <a:r>
              <a:rPr lang="en-US" dirty="0"/>
              <a:t>Generated authorization token to access Salesforce from MuleSoft</a:t>
            </a:r>
          </a:p>
        </p:txBody>
      </p:sp>
    </p:spTree>
    <p:extLst>
      <p:ext uri="{BB962C8B-B14F-4D97-AF65-F5344CB8AC3E}">
        <p14:creationId xmlns="" xmlns:p14="http://schemas.microsoft.com/office/powerpoint/2010/main" val="324328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86BF44-EFBB-4EA5-A7D9-DAC7544B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MuleSoft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FF732C-28DD-45F4-A5E6-83024136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flows based on RAML</a:t>
            </a:r>
          </a:p>
          <a:p>
            <a:r>
              <a:rPr lang="en-US" dirty="0"/>
              <a:t>Created Salesforce connection using username password and access token</a:t>
            </a:r>
          </a:p>
          <a:p>
            <a:r>
              <a:rPr lang="en-US" dirty="0"/>
              <a:t>Used Salesforce query to get all accounts, by name and with limit</a:t>
            </a:r>
          </a:p>
          <a:p>
            <a:r>
              <a:rPr lang="en-US" dirty="0"/>
              <a:t>Used Create Bulk to create multiple accounts in a single call</a:t>
            </a:r>
          </a:p>
          <a:p>
            <a:r>
              <a:rPr lang="en-US" dirty="0"/>
              <a:t>Used Update to update account in salesforce using unique Id</a:t>
            </a:r>
          </a:p>
          <a:p>
            <a:r>
              <a:rPr lang="en-US" dirty="0"/>
              <a:t>Used query to get the account based on External-Identifier.</a:t>
            </a:r>
          </a:p>
        </p:txBody>
      </p:sp>
    </p:spTree>
    <p:extLst>
      <p:ext uri="{BB962C8B-B14F-4D97-AF65-F5344CB8AC3E}">
        <p14:creationId xmlns="" xmlns:p14="http://schemas.microsoft.com/office/powerpoint/2010/main" val="40506320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454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Facet</vt:lpstr>
      <vt:lpstr>Packager Shell Object</vt:lpstr>
      <vt:lpstr>Accenture Assignment</vt:lpstr>
      <vt:lpstr>Assignment Task</vt:lpstr>
      <vt:lpstr>Approach</vt:lpstr>
      <vt:lpstr>Approach</vt:lpstr>
      <vt:lpstr>Approach</vt:lpstr>
      <vt:lpstr>RAML</vt:lpstr>
      <vt:lpstr>RAML</vt:lpstr>
      <vt:lpstr>Salesforce</vt:lpstr>
      <vt:lpstr>MuleSoft</vt:lpstr>
      <vt:lpstr>Remarks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Accenture Assignment</dc:title>
  <dc:creator>Navin</dc:creator>
  <cp:lastModifiedBy>Girish</cp:lastModifiedBy>
  <cp:revision>27</cp:revision>
  <dcterms:created xsi:type="dcterms:W3CDTF">2019-11-25T14:48:00Z</dcterms:created>
  <dcterms:modified xsi:type="dcterms:W3CDTF">2019-11-27T15:50:32Z</dcterms:modified>
</cp:coreProperties>
</file>