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93" r:id="rId3"/>
    <p:sldId id="277" r:id="rId4"/>
    <p:sldId id="278" r:id="rId5"/>
    <p:sldId id="289" r:id="rId6"/>
    <p:sldId id="263" r:id="rId7"/>
    <p:sldId id="264" r:id="rId8"/>
    <p:sldId id="295" r:id="rId9"/>
    <p:sldId id="294" r:id="rId10"/>
    <p:sldId id="298" r:id="rId11"/>
    <p:sldId id="299" r:id="rId12"/>
    <p:sldId id="296" r:id="rId13"/>
    <p:sldId id="286" r:id="rId14"/>
    <p:sldId id="274" r:id="rId15"/>
    <p:sldId id="288" r:id="rId16"/>
    <p:sldId id="269" r:id="rId17"/>
    <p:sldId id="270" r:id="rId18"/>
    <p:sldId id="285" r:id="rId19"/>
    <p:sldId id="275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AEB9"/>
    <a:srgbClr val="9B141A"/>
    <a:srgbClr val="521F2C"/>
    <a:srgbClr val="D77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61"/>
    <p:restoredTop sz="87963"/>
  </p:normalViewPr>
  <p:slideViewPr>
    <p:cSldViewPr snapToGrid="0" snapToObjects="1">
      <p:cViewPr varScale="1">
        <p:scale>
          <a:sx n="98" d="100"/>
          <a:sy n="98" d="100"/>
        </p:scale>
        <p:origin x="1576" y="184"/>
      </p:cViewPr>
      <p:guideLst/>
    </p:cSldViewPr>
  </p:slideViewPr>
  <p:outlineViewPr>
    <p:cViewPr>
      <p:scale>
        <a:sx n="33" d="100"/>
        <a:sy n="33" d="100"/>
      </p:scale>
      <p:origin x="0" y="-21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BDAA1A-7AB0-49DB-A612-67045563305D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006295D-B68D-4A1D-8F7F-FEAA8099639A}">
      <dgm:prSet custT="1"/>
      <dgm:spPr/>
      <dgm:t>
        <a:bodyPr/>
        <a:lstStyle/>
        <a:p>
          <a:r>
            <a:rPr lang="en-GB" sz="1600" b="1" dirty="0"/>
            <a:t>Infrastructure</a:t>
          </a:r>
          <a:endParaRPr lang="en-US" sz="1600" dirty="0"/>
        </a:p>
      </dgm:t>
    </dgm:pt>
    <dgm:pt modelId="{23AA025E-141A-4E9F-945A-62C405650AED}" type="parTrans" cxnId="{68A210DF-0843-4E72-A333-B9CB88B35D7D}">
      <dgm:prSet/>
      <dgm:spPr/>
      <dgm:t>
        <a:bodyPr/>
        <a:lstStyle/>
        <a:p>
          <a:endParaRPr lang="en-US" sz="1800"/>
        </a:p>
      </dgm:t>
    </dgm:pt>
    <dgm:pt modelId="{8C85C829-90DC-4DD0-8741-81950FA724B1}" type="sibTrans" cxnId="{68A210DF-0843-4E72-A333-B9CB88B35D7D}">
      <dgm:prSet/>
      <dgm:spPr/>
      <dgm:t>
        <a:bodyPr/>
        <a:lstStyle/>
        <a:p>
          <a:endParaRPr lang="en-US" sz="1800"/>
        </a:p>
      </dgm:t>
    </dgm:pt>
    <dgm:pt modelId="{9158B6E8-6BE1-4390-88E7-51F18513EB3F}">
      <dgm:prSet custT="1"/>
      <dgm:spPr/>
      <dgm:t>
        <a:bodyPr/>
        <a:lstStyle/>
        <a:p>
          <a:r>
            <a:rPr lang="en-US" sz="2400" dirty="0"/>
            <a:t>NAT</a:t>
          </a:r>
          <a:endParaRPr lang="en-US" sz="1800" dirty="0"/>
        </a:p>
      </dgm:t>
    </dgm:pt>
    <dgm:pt modelId="{9B475A57-1021-4CF9-860F-A4DF10A69DED}" type="parTrans" cxnId="{80722144-CD1E-4AC7-8E35-69BF59F44CDB}">
      <dgm:prSet/>
      <dgm:spPr/>
      <dgm:t>
        <a:bodyPr/>
        <a:lstStyle/>
        <a:p>
          <a:endParaRPr lang="en-US" sz="1800"/>
        </a:p>
      </dgm:t>
    </dgm:pt>
    <dgm:pt modelId="{8DE576B5-EB87-4A9B-A834-6186E7361805}" type="sibTrans" cxnId="{80722144-CD1E-4AC7-8E35-69BF59F44CDB}">
      <dgm:prSet/>
      <dgm:spPr/>
      <dgm:t>
        <a:bodyPr/>
        <a:lstStyle/>
        <a:p>
          <a:endParaRPr lang="en-US" sz="1800"/>
        </a:p>
      </dgm:t>
    </dgm:pt>
    <dgm:pt modelId="{9BBB9332-0D20-4EC5-8758-02129DB575B5}">
      <dgm:prSet custT="1"/>
      <dgm:spPr/>
      <dgm:t>
        <a:bodyPr/>
        <a:lstStyle/>
        <a:p>
          <a:r>
            <a:rPr lang="en-US" sz="2400" dirty="0"/>
            <a:t>Firewall</a:t>
          </a:r>
        </a:p>
      </dgm:t>
    </dgm:pt>
    <dgm:pt modelId="{8FF071DC-4775-4990-A96C-423650F61510}" type="parTrans" cxnId="{993AF579-596C-45A7-A6C6-E9C3FF9F56E6}">
      <dgm:prSet/>
      <dgm:spPr/>
      <dgm:t>
        <a:bodyPr/>
        <a:lstStyle/>
        <a:p>
          <a:endParaRPr lang="en-US" sz="1800"/>
        </a:p>
      </dgm:t>
    </dgm:pt>
    <dgm:pt modelId="{8A66AF43-1AD7-40C0-B08C-0A2264B4C7B0}" type="sibTrans" cxnId="{993AF579-596C-45A7-A6C6-E9C3FF9F56E6}">
      <dgm:prSet/>
      <dgm:spPr/>
      <dgm:t>
        <a:bodyPr/>
        <a:lstStyle/>
        <a:p>
          <a:endParaRPr lang="en-US" sz="1800"/>
        </a:p>
      </dgm:t>
    </dgm:pt>
    <dgm:pt modelId="{0542D4A9-B904-1E48-B371-1C310FE57BD8}">
      <dgm:prSet custT="1"/>
      <dgm:spPr/>
      <dgm:t>
        <a:bodyPr/>
        <a:lstStyle/>
        <a:p>
          <a:r>
            <a:rPr lang="en-US" sz="2400" dirty="0"/>
            <a:t>Reverse Proxy</a:t>
          </a:r>
        </a:p>
      </dgm:t>
    </dgm:pt>
    <dgm:pt modelId="{4BE0AB05-7ED0-3C4E-8F20-3E277F830E64}" type="parTrans" cxnId="{F14EFFF1-DD45-D041-A329-C18EE39BBEE5}">
      <dgm:prSet/>
      <dgm:spPr/>
      <dgm:t>
        <a:bodyPr/>
        <a:lstStyle/>
        <a:p>
          <a:endParaRPr lang="en-US" sz="1800"/>
        </a:p>
      </dgm:t>
    </dgm:pt>
    <dgm:pt modelId="{D38E62FC-1986-4B4E-9357-A60BA2102CFC}" type="sibTrans" cxnId="{F14EFFF1-DD45-D041-A329-C18EE39BBEE5}">
      <dgm:prSet/>
      <dgm:spPr/>
      <dgm:t>
        <a:bodyPr/>
        <a:lstStyle/>
        <a:p>
          <a:endParaRPr lang="en-US" sz="1800"/>
        </a:p>
      </dgm:t>
    </dgm:pt>
    <dgm:pt modelId="{CBB90BF2-6E8A-5544-9E0A-3D80367ABF72}">
      <dgm:prSet custT="1"/>
      <dgm:spPr/>
      <dgm:t>
        <a:bodyPr/>
        <a:lstStyle/>
        <a:p>
          <a:r>
            <a:rPr lang="en-US" sz="1600" b="1" dirty="0"/>
            <a:t>Other</a:t>
          </a:r>
          <a:endParaRPr lang="en-US" sz="1800" b="1" dirty="0"/>
        </a:p>
      </dgm:t>
    </dgm:pt>
    <dgm:pt modelId="{5D7E0DB2-8AAC-BE4C-93AD-47B5CFFDC8AF}" type="parTrans" cxnId="{53191807-3D02-B64B-BD29-0FDD7216E85A}">
      <dgm:prSet/>
      <dgm:spPr/>
      <dgm:t>
        <a:bodyPr/>
        <a:lstStyle/>
        <a:p>
          <a:endParaRPr lang="en-US" sz="1800"/>
        </a:p>
      </dgm:t>
    </dgm:pt>
    <dgm:pt modelId="{D4B50E45-A2AE-F845-887A-41083B455EFD}" type="sibTrans" cxnId="{53191807-3D02-B64B-BD29-0FDD7216E85A}">
      <dgm:prSet/>
      <dgm:spPr/>
      <dgm:t>
        <a:bodyPr/>
        <a:lstStyle/>
        <a:p>
          <a:endParaRPr lang="en-US" sz="1800"/>
        </a:p>
      </dgm:t>
    </dgm:pt>
    <dgm:pt modelId="{E04AF77D-B5AA-3F4A-A5E9-902F09F83AB5}">
      <dgm:prSet custT="1"/>
      <dgm:spPr/>
      <dgm:t>
        <a:bodyPr/>
        <a:lstStyle/>
        <a:p>
          <a:r>
            <a:rPr lang="en-US" sz="2400" dirty="0"/>
            <a:t>No matching transport protocols</a:t>
          </a:r>
        </a:p>
      </dgm:t>
    </dgm:pt>
    <dgm:pt modelId="{821C2672-6D87-404E-8862-23CE0F462B09}" type="parTrans" cxnId="{4C1EE50B-A7F0-2440-B4BE-86442035E209}">
      <dgm:prSet/>
      <dgm:spPr/>
      <dgm:t>
        <a:bodyPr/>
        <a:lstStyle/>
        <a:p>
          <a:endParaRPr lang="en-US" sz="1800"/>
        </a:p>
      </dgm:t>
    </dgm:pt>
    <dgm:pt modelId="{146339C4-96FC-324D-AEE6-2473E98D88C6}" type="sibTrans" cxnId="{4C1EE50B-A7F0-2440-B4BE-86442035E209}">
      <dgm:prSet/>
      <dgm:spPr/>
      <dgm:t>
        <a:bodyPr/>
        <a:lstStyle/>
        <a:p>
          <a:endParaRPr lang="en-US" sz="1800"/>
        </a:p>
      </dgm:t>
    </dgm:pt>
    <dgm:pt modelId="{392A7776-856A-154D-95BA-7862849CD4C4}" type="pres">
      <dgm:prSet presAssocID="{62BDAA1A-7AB0-49DB-A612-67045563305D}" presName="vert0" presStyleCnt="0">
        <dgm:presLayoutVars>
          <dgm:dir/>
          <dgm:animOne val="branch"/>
          <dgm:animLvl val="lvl"/>
        </dgm:presLayoutVars>
      </dgm:prSet>
      <dgm:spPr/>
    </dgm:pt>
    <dgm:pt modelId="{47B34CF6-3914-494F-8F0B-190AC5785397}" type="pres">
      <dgm:prSet presAssocID="{A006295D-B68D-4A1D-8F7F-FEAA8099639A}" presName="thickLine" presStyleLbl="alignNode1" presStyleIdx="0" presStyleCnt="2" custLinFactNeighborX="2778" custLinFactNeighborY="2485"/>
      <dgm:spPr/>
    </dgm:pt>
    <dgm:pt modelId="{EEF8FA75-B8E7-AF4A-AB87-79B271A3E6C4}" type="pres">
      <dgm:prSet presAssocID="{A006295D-B68D-4A1D-8F7F-FEAA8099639A}" presName="horz1" presStyleCnt="0"/>
      <dgm:spPr/>
    </dgm:pt>
    <dgm:pt modelId="{B0DB7B28-8124-A94D-BA07-C07C5985D8A6}" type="pres">
      <dgm:prSet presAssocID="{A006295D-B68D-4A1D-8F7F-FEAA8099639A}" presName="tx1" presStyleLbl="revTx" presStyleIdx="0" presStyleCnt="6"/>
      <dgm:spPr/>
    </dgm:pt>
    <dgm:pt modelId="{F479240A-25A0-EA47-84F6-87331FEC55D4}" type="pres">
      <dgm:prSet presAssocID="{A006295D-B68D-4A1D-8F7F-FEAA8099639A}" presName="vert1" presStyleCnt="0"/>
      <dgm:spPr/>
    </dgm:pt>
    <dgm:pt modelId="{D747BB63-602F-6D40-BD83-215EC52C8B90}" type="pres">
      <dgm:prSet presAssocID="{9158B6E8-6BE1-4390-88E7-51F18513EB3F}" presName="vertSpace2a" presStyleCnt="0"/>
      <dgm:spPr/>
    </dgm:pt>
    <dgm:pt modelId="{ACEE6F26-8052-EB43-AF2E-6D831278770A}" type="pres">
      <dgm:prSet presAssocID="{9158B6E8-6BE1-4390-88E7-51F18513EB3F}" presName="horz2" presStyleCnt="0"/>
      <dgm:spPr/>
    </dgm:pt>
    <dgm:pt modelId="{4378F4F0-DD4C-E743-A380-85C603A6845E}" type="pres">
      <dgm:prSet presAssocID="{9158B6E8-6BE1-4390-88E7-51F18513EB3F}" presName="horzSpace2" presStyleCnt="0"/>
      <dgm:spPr/>
    </dgm:pt>
    <dgm:pt modelId="{16211359-F49F-7E43-BB3E-B93D1F54106A}" type="pres">
      <dgm:prSet presAssocID="{9158B6E8-6BE1-4390-88E7-51F18513EB3F}" presName="tx2" presStyleLbl="revTx" presStyleIdx="1" presStyleCnt="6"/>
      <dgm:spPr/>
    </dgm:pt>
    <dgm:pt modelId="{21C497A3-5F7F-E746-965D-9D51DB175506}" type="pres">
      <dgm:prSet presAssocID="{9158B6E8-6BE1-4390-88E7-51F18513EB3F}" presName="vert2" presStyleCnt="0"/>
      <dgm:spPr/>
    </dgm:pt>
    <dgm:pt modelId="{F6D1426B-EB65-1147-9E11-74BB8C01C100}" type="pres">
      <dgm:prSet presAssocID="{9158B6E8-6BE1-4390-88E7-51F18513EB3F}" presName="thinLine2b" presStyleLbl="callout" presStyleIdx="0" presStyleCnt="4"/>
      <dgm:spPr/>
    </dgm:pt>
    <dgm:pt modelId="{CA6DCD50-E47C-2340-99DF-A1B9FFAE87FE}" type="pres">
      <dgm:prSet presAssocID="{9158B6E8-6BE1-4390-88E7-51F18513EB3F}" presName="vertSpace2b" presStyleCnt="0"/>
      <dgm:spPr/>
    </dgm:pt>
    <dgm:pt modelId="{90DA86A5-2513-644E-BE79-E7A9DC0B8C14}" type="pres">
      <dgm:prSet presAssocID="{9BBB9332-0D20-4EC5-8758-02129DB575B5}" presName="horz2" presStyleCnt="0"/>
      <dgm:spPr/>
    </dgm:pt>
    <dgm:pt modelId="{98A6D991-91A8-CA4B-8F84-BFB21EFFEF59}" type="pres">
      <dgm:prSet presAssocID="{9BBB9332-0D20-4EC5-8758-02129DB575B5}" presName="horzSpace2" presStyleCnt="0"/>
      <dgm:spPr/>
    </dgm:pt>
    <dgm:pt modelId="{E4141562-CB42-5F4D-A4E5-1C63EF5B6C4A}" type="pres">
      <dgm:prSet presAssocID="{9BBB9332-0D20-4EC5-8758-02129DB575B5}" presName="tx2" presStyleLbl="revTx" presStyleIdx="2" presStyleCnt="6"/>
      <dgm:spPr/>
    </dgm:pt>
    <dgm:pt modelId="{02D8B5F2-CBDB-DE42-99A7-32C5E2ED68A1}" type="pres">
      <dgm:prSet presAssocID="{9BBB9332-0D20-4EC5-8758-02129DB575B5}" presName="vert2" presStyleCnt="0"/>
      <dgm:spPr/>
    </dgm:pt>
    <dgm:pt modelId="{09A59D40-9457-744B-BC2D-62B9F3A5A41B}" type="pres">
      <dgm:prSet presAssocID="{9BBB9332-0D20-4EC5-8758-02129DB575B5}" presName="thinLine2b" presStyleLbl="callout" presStyleIdx="1" presStyleCnt="4"/>
      <dgm:spPr/>
    </dgm:pt>
    <dgm:pt modelId="{51683C81-9FB7-2144-AFD5-4E5A29AAE94C}" type="pres">
      <dgm:prSet presAssocID="{9BBB9332-0D20-4EC5-8758-02129DB575B5}" presName="vertSpace2b" presStyleCnt="0"/>
      <dgm:spPr/>
    </dgm:pt>
    <dgm:pt modelId="{70467114-05FE-3642-9C07-1FD5B85CAC08}" type="pres">
      <dgm:prSet presAssocID="{0542D4A9-B904-1E48-B371-1C310FE57BD8}" presName="horz2" presStyleCnt="0"/>
      <dgm:spPr/>
    </dgm:pt>
    <dgm:pt modelId="{DA64F64B-3AE7-3F43-B99D-DC4AF1B2728D}" type="pres">
      <dgm:prSet presAssocID="{0542D4A9-B904-1E48-B371-1C310FE57BD8}" presName="horzSpace2" presStyleCnt="0"/>
      <dgm:spPr/>
    </dgm:pt>
    <dgm:pt modelId="{551EFC1C-EFC5-C34D-ABC2-5175BFF1D3F3}" type="pres">
      <dgm:prSet presAssocID="{0542D4A9-B904-1E48-B371-1C310FE57BD8}" presName="tx2" presStyleLbl="revTx" presStyleIdx="3" presStyleCnt="6"/>
      <dgm:spPr/>
    </dgm:pt>
    <dgm:pt modelId="{2BAE0F8F-D3FB-3B4F-A409-D5E73BBC92FA}" type="pres">
      <dgm:prSet presAssocID="{0542D4A9-B904-1E48-B371-1C310FE57BD8}" presName="vert2" presStyleCnt="0"/>
      <dgm:spPr/>
    </dgm:pt>
    <dgm:pt modelId="{E562083F-D48A-924B-80BB-71D58571A724}" type="pres">
      <dgm:prSet presAssocID="{0542D4A9-B904-1E48-B371-1C310FE57BD8}" presName="thinLine2b" presStyleLbl="callout" presStyleIdx="2" presStyleCnt="4"/>
      <dgm:spPr/>
    </dgm:pt>
    <dgm:pt modelId="{53CF00EA-F28D-6245-8C9D-073E4C4DFB7C}" type="pres">
      <dgm:prSet presAssocID="{0542D4A9-B904-1E48-B371-1C310FE57BD8}" presName="vertSpace2b" presStyleCnt="0"/>
      <dgm:spPr/>
    </dgm:pt>
    <dgm:pt modelId="{AC097B0A-252C-1345-8DD1-75073DCF11D6}" type="pres">
      <dgm:prSet presAssocID="{CBB90BF2-6E8A-5544-9E0A-3D80367ABF72}" presName="thickLine" presStyleLbl="alignNode1" presStyleIdx="1" presStyleCnt="2"/>
      <dgm:spPr/>
    </dgm:pt>
    <dgm:pt modelId="{01C63819-A181-B241-A2E7-123A2C44BA4E}" type="pres">
      <dgm:prSet presAssocID="{CBB90BF2-6E8A-5544-9E0A-3D80367ABF72}" presName="horz1" presStyleCnt="0"/>
      <dgm:spPr/>
    </dgm:pt>
    <dgm:pt modelId="{9144B683-9811-B24C-AD40-41BE91242D63}" type="pres">
      <dgm:prSet presAssocID="{CBB90BF2-6E8A-5544-9E0A-3D80367ABF72}" presName="tx1" presStyleLbl="revTx" presStyleIdx="4" presStyleCnt="6"/>
      <dgm:spPr/>
    </dgm:pt>
    <dgm:pt modelId="{1100DF1F-B914-9B4F-BF5F-3993A1721E91}" type="pres">
      <dgm:prSet presAssocID="{CBB90BF2-6E8A-5544-9E0A-3D80367ABF72}" presName="vert1" presStyleCnt="0"/>
      <dgm:spPr/>
    </dgm:pt>
    <dgm:pt modelId="{46B6659A-1C3D-C444-84D9-4022C2078975}" type="pres">
      <dgm:prSet presAssocID="{E04AF77D-B5AA-3F4A-A5E9-902F09F83AB5}" presName="vertSpace2a" presStyleCnt="0"/>
      <dgm:spPr/>
    </dgm:pt>
    <dgm:pt modelId="{FD31D2BE-AC06-F747-8E17-16035AE4DD00}" type="pres">
      <dgm:prSet presAssocID="{E04AF77D-B5AA-3F4A-A5E9-902F09F83AB5}" presName="horz2" presStyleCnt="0"/>
      <dgm:spPr/>
    </dgm:pt>
    <dgm:pt modelId="{9AF2C072-A6DE-A04E-95C5-B5308E478C73}" type="pres">
      <dgm:prSet presAssocID="{E04AF77D-B5AA-3F4A-A5E9-902F09F83AB5}" presName="horzSpace2" presStyleCnt="0"/>
      <dgm:spPr/>
    </dgm:pt>
    <dgm:pt modelId="{B60C3108-1A5D-694A-931F-134A842C83D7}" type="pres">
      <dgm:prSet presAssocID="{E04AF77D-B5AA-3F4A-A5E9-902F09F83AB5}" presName="tx2" presStyleLbl="revTx" presStyleIdx="5" presStyleCnt="6"/>
      <dgm:spPr/>
    </dgm:pt>
    <dgm:pt modelId="{8AC71273-D912-8F44-9F6A-899D652D8019}" type="pres">
      <dgm:prSet presAssocID="{E04AF77D-B5AA-3F4A-A5E9-902F09F83AB5}" presName="vert2" presStyleCnt="0"/>
      <dgm:spPr/>
    </dgm:pt>
    <dgm:pt modelId="{9CFEE3AA-61A4-E94B-A1F9-01C2ADC2768A}" type="pres">
      <dgm:prSet presAssocID="{E04AF77D-B5AA-3F4A-A5E9-902F09F83AB5}" presName="thinLine2b" presStyleLbl="callout" presStyleIdx="3" presStyleCnt="4"/>
      <dgm:spPr/>
    </dgm:pt>
    <dgm:pt modelId="{2DE4F07A-1E85-EA47-A4A1-1B55A94D6C36}" type="pres">
      <dgm:prSet presAssocID="{E04AF77D-B5AA-3F4A-A5E9-902F09F83AB5}" presName="vertSpace2b" presStyleCnt="0"/>
      <dgm:spPr/>
    </dgm:pt>
  </dgm:ptLst>
  <dgm:cxnLst>
    <dgm:cxn modelId="{53191807-3D02-B64B-BD29-0FDD7216E85A}" srcId="{62BDAA1A-7AB0-49DB-A612-67045563305D}" destId="{CBB90BF2-6E8A-5544-9E0A-3D80367ABF72}" srcOrd="1" destOrd="0" parTransId="{5D7E0DB2-8AAC-BE4C-93AD-47B5CFFDC8AF}" sibTransId="{D4B50E45-A2AE-F845-887A-41083B455EFD}"/>
    <dgm:cxn modelId="{006BAD09-5590-3B42-A9BB-CFD3493C692E}" type="presOf" srcId="{A006295D-B68D-4A1D-8F7F-FEAA8099639A}" destId="{B0DB7B28-8124-A94D-BA07-C07C5985D8A6}" srcOrd="0" destOrd="0" presId="urn:microsoft.com/office/officeart/2008/layout/LinedList"/>
    <dgm:cxn modelId="{4C1EE50B-A7F0-2440-B4BE-86442035E209}" srcId="{CBB90BF2-6E8A-5544-9E0A-3D80367ABF72}" destId="{E04AF77D-B5AA-3F4A-A5E9-902F09F83AB5}" srcOrd="0" destOrd="0" parTransId="{821C2672-6D87-404E-8862-23CE0F462B09}" sibTransId="{146339C4-96FC-324D-AEE6-2473E98D88C6}"/>
    <dgm:cxn modelId="{A2B0AA13-8F47-5F42-8776-462B1176142A}" type="presOf" srcId="{9BBB9332-0D20-4EC5-8758-02129DB575B5}" destId="{E4141562-CB42-5F4D-A4E5-1C63EF5B6C4A}" srcOrd="0" destOrd="0" presId="urn:microsoft.com/office/officeart/2008/layout/LinedList"/>
    <dgm:cxn modelId="{A9ED5517-ACA7-C945-BEFE-B9D80B55605E}" type="presOf" srcId="{E04AF77D-B5AA-3F4A-A5E9-902F09F83AB5}" destId="{B60C3108-1A5D-694A-931F-134A842C83D7}" srcOrd="0" destOrd="0" presId="urn:microsoft.com/office/officeart/2008/layout/LinedList"/>
    <dgm:cxn modelId="{6A67771F-928A-774D-888F-F031F5699174}" type="presOf" srcId="{CBB90BF2-6E8A-5544-9E0A-3D80367ABF72}" destId="{9144B683-9811-B24C-AD40-41BE91242D63}" srcOrd="0" destOrd="0" presId="urn:microsoft.com/office/officeart/2008/layout/LinedList"/>
    <dgm:cxn modelId="{80722144-CD1E-4AC7-8E35-69BF59F44CDB}" srcId="{A006295D-B68D-4A1D-8F7F-FEAA8099639A}" destId="{9158B6E8-6BE1-4390-88E7-51F18513EB3F}" srcOrd="0" destOrd="0" parTransId="{9B475A57-1021-4CF9-860F-A4DF10A69DED}" sibTransId="{8DE576B5-EB87-4A9B-A834-6186E7361805}"/>
    <dgm:cxn modelId="{993AF579-596C-45A7-A6C6-E9C3FF9F56E6}" srcId="{A006295D-B68D-4A1D-8F7F-FEAA8099639A}" destId="{9BBB9332-0D20-4EC5-8758-02129DB575B5}" srcOrd="1" destOrd="0" parTransId="{8FF071DC-4775-4990-A96C-423650F61510}" sibTransId="{8A66AF43-1AD7-40C0-B08C-0A2264B4C7B0}"/>
    <dgm:cxn modelId="{62A308A9-339D-5744-8459-0F5DE566A622}" type="presOf" srcId="{9158B6E8-6BE1-4390-88E7-51F18513EB3F}" destId="{16211359-F49F-7E43-BB3E-B93D1F54106A}" srcOrd="0" destOrd="0" presId="urn:microsoft.com/office/officeart/2008/layout/LinedList"/>
    <dgm:cxn modelId="{0770D6CF-6273-7740-AEF7-DB2CA8434959}" type="presOf" srcId="{0542D4A9-B904-1E48-B371-1C310FE57BD8}" destId="{551EFC1C-EFC5-C34D-ABC2-5175BFF1D3F3}" srcOrd="0" destOrd="0" presId="urn:microsoft.com/office/officeart/2008/layout/LinedList"/>
    <dgm:cxn modelId="{68A210DF-0843-4E72-A333-B9CB88B35D7D}" srcId="{62BDAA1A-7AB0-49DB-A612-67045563305D}" destId="{A006295D-B68D-4A1D-8F7F-FEAA8099639A}" srcOrd="0" destOrd="0" parTransId="{23AA025E-141A-4E9F-945A-62C405650AED}" sibTransId="{8C85C829-90DC-4DD0-8741-81950FA724B1}"/>
    <dgm:cxn modelId="{EBBBC7ED-8C20-EC4D-99F4-D789E28EF513}" type="presOf" srcId="{62BDAA1A-7AB0-49DB-A612-67045563305D}" destId="{392A7776-856A-154D-95BA-7862849CD4C4}" srcOrd="0" destOrd="0" presId="urn:microsoft.com/office/officeart/2008/layout/LinedList"/>
    <dgm:cxn modelId="{F14EFFF1-DD45-D041-A329-C18EE39BBEE5}" srcId="{A006295D-B68D-4A1D-8F7F-FEAA8099639A}" destId="{0542D4A9-B904-1E48-B371-1C310FE57BD8}" srcOrd="2" destOrd="0" parTransId="{4BE0AB05-7ED0-3C4E-8F20-3E277F830E64}" sibTransId="{D38E62FC-1986-4B4E-9357-A60BA2102CFC}"/>
    <dgm:cxn modelId="{C696D669-0734-F341-AB7D-72E5F1A46C51}" type="presParOf" srcId="{392A7776-856A-154D-95BA-7862849CD4C4}" destId="{47B34CF6-3914-494F-8F0B-190AC5785397}" srcOrd="0" destOrd="0" presId="urn:microsoft.com/office/officeart/2008/layout/LinedList"/>
    <dgm:cxn modelId="{F38C2858-3C4E-8144-8D9B-91E7C505B67A}" type="presParOf" srcId="{392A7776-856A-154D-95BA-7862849CD4C4}" destId="{EEF8FA75-B8E7-AF4A-AB87-79B271A3E6C4}" srcOrd="1" destOrd="0" presId="urn:microsoft.com/office/officeart/2008/layout/LinedList"/>
    <dgm:cxn modelId="{E9CE9626-4C84-1544-AACE-A5793DC835C6}" type="presParOf" srcId="{EEF8FA75-B8E7-AF4A-AB87-79B271A3E6C4}" destId="{B0DB7B28-8124-A94D-BA07-C07C5985D8A6}" srcOrd="0" destOrd="0" presId="urn:microsoft.com/office/officeart/2008/layout/LinedList"/>
    <dgm:cxn modelId="{9F93F282-674A-0143-8755-5BACBA51AC6F}" type="presParOf" srcId="{EEF8FA75-B8E7-AF4A-AB87-79B271A3E6C4}" destId="{F479240A-25A0-EA47-84F6-87331FEC55D4}" srcOrd="1" destOrd="0" presId="urn:microsoft.com/office/officeart/2008/layout/LinedList"/>
    <dgm:cxn modelId="{0C09DF0D-5210-B54A-9659-CACA2EF4A014}" type="presParOf" srcId="{F479240A-25A0-EA47-84F6-87331FEC55D4}" destId="{D747BB63-602F-6D40-BD83-215EC52C8B90}" srcOrd="0" destOrd="0" presId="urn:microsoft.com/office/officeart/2008/layout/LinedList"/>
    <dgm:cxn modelId="{97BCABE5-0266-B646-AFA8-DFB165E9CF33}" type="presParOf" srcId="{F479240A-25A0-EA47-84F6-87331FEC55D4}" destId="{ACEE6F26-8052-EB43-AF2E-6D831278770A}" srcOrd="1" destOrd="0" presId="urn:microsoft.com/office/officeart/2008/layout/LinedList"/>
    <dgm:cxn modelId="{75AE923B-8A38-BE48-9C1C-B7462C0E99F9}" type="presParOf" srcId="{ACEE6F26-8052-EB43-AF2E-6D831278770A}" destId="{4378F4F0-DD4C-E743-A380-85C603A6845E}" srcOrd="0" destOrd="0" presId="urn:microsoft.com/office/officeart/2008/layout/LinedList"/>
    <dgm:cxn modelId="{3957C3CC-751D-C746-A3C2-B4A89B93BAFB}" type="presParOf" srcId="{ACEE6F26-8052-EB43-AF2E-6D831278770A}" destId="{16211359-F49F-7E43-BB3E-B93D1F54106A}" srcOrd="1" destOrd="0" presId="urn:microsoft.com/office/officeart/2008/layout/LinedList"/>
    <dgm:cxn modelId="{36F53693-DDDA-DC42-A147-15F6470A6DB8}" type="presParOf" srcId="{ACEE6F26-8052-EB43-AF2E-6D831278770A}" destId="{21C497A3-5F7F-E746-965D-9D51DB175506}" srcOrd="2" destOrd="0" presId="urn:microsoft.com/office/officeart/2008/layout/LinedList"/>
    <dgm:cxn modelId="{1EA30D72-33D2-E64F-91FB-F6831826A19B}" type="presParOf" srcId="{F479240A-25A0-EA47-84F6-87331FEC55D4}" destId="{F6D1426B-EB65-1147-9E11-74BB8C01C100}" srcOrd="2" destOrd="0" presId="urn:microsoft.com/office/officeart/2008/layout/LinedList"/>
    <dgm:cxn modelId="{9F0A3D92-8233-6545-B1C7-053EDC2D230B}" type="presParOf" srcId="{F479240A-25A0-EA47-84F6-87331FEC55D4}" destId="{CA6DCD50-E47C-2340-99DF-A1B9FFAE87FE}" srcOrd="3" destOrd="0" presId="urn:microsoft.com/office/officeart/2008/layout/LinedList"/>
    <dgm:cxn modelId="{1AE582A0-BC2D-764B-A1C1-823FC71C3F48}" type="presParOf" srcId="{F479240A-25A0-EA47-84F6-87331FEC55D4}" destId="{90DA86A5-2513-644E-BE79-E7A9DC0B8C14}" srcOrd="4" destOrd="0" presId="urn:microsoft.com/office/officeart/2008/layout/LinedList"/>
    <dgm:cxn modelId="{68CC9BE8-1458-AF48-8443-91F7D79BE137}" type="presParOf" srcId="{90DA86A5-2513-644E-BE79-E7A9DC0B8C14}" destId="{98A6D991-91A8-CA4B-8F84-BFB21EFFEF59}" srcOrd="0" destOrd="0" presId="urn:microsoft.com/office/officeart/2008/layout/LinedList"/>
    <dgm:cxn modelId="{55F10390-2192-A746-9466-696307A4CE0D}" type="presParOf" srcId="{90DA86A5-2513-644E-BE79-E7A9DC0B8C14}" destId="{E4141562-CB42-5F4D-A4E5-1C63EF5B6C4A}" srcOrd="1" destOrd="0" presId="urn:microsoft.com/office/officeart/2008/layout/LinedList"/>
    <dgm:cxn modelId="{37983341-F90A-A240-AE16-56E257B4146F}" type="presParOf" srcId="{90DA86A5-2513-644E-BE79-E7A9DC0B8C14}" destId="{02D8B5F2-CBDB-DE42-99A7-32C5E2ED68A1}" srcOrd="2" destOrd="0" presId="urn:microsoft.com/office/officeart/2008/layout/LinedList"/>
    <dgm:cxn modelId="{1B2453C5-1C94-D04F-A898-18D3FD197745}" type="presParOf" srcId="{F479240A-25A0-EA47-84F6-87331FEC55D4}" destId="{09A59D40-9457-744B-BC2D-62B9F3A5A41B}" srcOrd="5" destOrd="0" presId="urn:microsoft.com/office/officeart/2008/layout/LinedList"/>
    <dgm:cxn modelId="{8EAACEE7-D6DE-1C48-8B1D-C9E6DA95691E}" type="presParOf" srcId="{F479240A-25A0-EA47-84F6-87331FEC55D4}" destId="{51683C81-9FB7-2144-AFD5-4E5A29AAE94C}" srcOrd="6" destOrd="0" presId="urn:microsoft.com/office/officeart/2008/layout/LinedList"/>
    <dgm:cxn modelId="{1354080D-E98B-9B4D-A2E9-2364003B0892}" type="presParOf" srcId="{F479240A-25A0-EA47-84F6-87331FEC55D4}" destId="{70467114-05FE-3642-9C07-1FD5B85CAC08}" srcOrd="7" destOrd="0" presId="urn:microsoft.com/office/officeart/2008/layout/LinedList"/>
    <dgm:cxn modelId="{24EE40C5-7331-7441-B626-9591A6938F9A}" type="presParOf" srcId="{70467114-05FE-3642-9C07-1FD5B85CAC08}" destId="{DA64F64B-3AE7-3F43-B99D-DC4AF1B2728D}" srcOrd="0" destOrd="0" presId="urn:microsoft.com/office/officeart/2008/layout/LinedList"/>
    <dgm:cxn modelId="{8FCF481F-9EAE-B84D-B4A4-B1E737BD551B}" type="presParOf" srcId="{70467114-05FE-3642-9C07-1FD5B85CAC08}" destId="{551EFC1C-EFC5-C34D-ABC2-5175BFF1D3F3}" srcOrd="1" destOrd="0" presId="urn:microsoft.com/office/officeart/2008/layout/LinedList"/>
    <dgm:cxn modelId="{71F926C9-4C35-2D4A-B799-306EB736A0BC}" type="presParOf" srcId="{70467114-05FE-3642-9C07-1FD5B85CAC08}" destId="{2BAE0F8F-D3FB-3B4F-A409-D5E73BBC92FA}" srcOrd="2" destOrd="0" presId="urn:microsoft.com/office/officeart/2008/layout/LinedList"/>
    <dgm:cxn modelId="{8A3B60D3-7A6D-5344-83B5-EC28A43B8E62}" type="presParOf" srcId="{F479240A-25A0-EA47-84F6-87331FEC55D4}" destId="{E562083F-D48A-924B-80BB-71D58571A724}" srcOrd="8" destOrd="0" presId="urn:microsoft.com/office/officeart/2008/layout/LinedList"/>
    <dgm:cxn modelId="{64D24D6A-8567-694C-A8C0-7255539B9EBB}" type="presParOf" srcId="{F479240A-25A0-EA47-84F6-87331FEC55D4}" destId="{53CF00EA-F28D-6245-8C9D-073E4C4DFB7C}" srcOrd="9" destOrd="0" presId="urn:microsoft.com/office/officeart/2008/layout/LinedList"/>
    <dgm:cxn modelId="{29D2CF75-3DB1-B34D-A685-E9DEB9F39987}" type="presParOf" srcId="{392A7776-856A-154D-95BA-7862849CD4C4}" destId="{AC097B0A-252C-1345-8DD1-75073DCF11D6}" srcOrd="2" destOrd="0" presId="urn:microsoft.com/office/officeart/2008/layout/LinedList"/>
    <dgm:cxn modelId="{FA25C399-CAF8-FD4D-A3FB-7DBD123A589D}" type="presParOf" srcId="{392A7776-856A-154D-95BA-7862849CD4C4}" destId="{01C63819-A181-B241-A2E7-123A2C44BA4E}" srcOrd="3" destOrd="0" presId="urn:microsoft.com/office/officeart/2008/layout/LinedList"/>
    <dgm:cxn modelId="{A19B4069-57C0-DB4F-8788-1764CAF23255}" type="presParOf" srcId="{01C63819-A181-B241-A2E7-123A2C44BA4E}" destId="{9144B683-9811-B24C-AD40-41BE91242D63}" srcOrd="0" destOrd="0" presId="urn:microsoft.com/office/officeart/2008/layout/LinedList"/>
    <dgm:cxn modelId="{22FF8EC3-7D1F-8F40-8BEC-F87179774EB0}" type="presParOf" srcId="{01C63819-A181-B241-A2E7-123A2C44BA4E}" destId="{1100DF1F-B914-9B4F-BF5F-3993A1721E91}" srcOrd="1" destOrd="0" presId="urn:microsoft.com/office/officeart/2008/layout/LinedList"/>
    <dgm:cxn modelId="{5852FCDF-B862-3047-B5C5-D99EB5109CA4}" type="presParOf" srcId="{1100DF1F-B914-9B4F-BF5F-3993A1721E91}" destId="{46B6659A-1C3D-C444-84D9-4022C2078975}" srcOrd="0" destOrd="0" presId="urn:microsoft.com/office/officeart/2008/layout/LinedList"/>
    <dgm:cxn modelId="{97759AD0-FE42-4D47-8225-0A37CC47C1B4}" type="presParOf" srcId="{1100DF1F-B914-9B4F-BF5F-3993A1721E91}" destId="{FD31D2BE-AC06-F747-8E17-16035AE4DD00}" srcOrd="1" destOrd="0" presId="urn:microsoft.com/office/officeart/2008/layout/LinedList"/>
    <dgm:cxn modelId="{33CD75DB-7408-D24C-B5CD-C42C59867DE3}" type="presParOf" srcId="{FD31D2BE-AC06-F747-8E17-16035AE4DD00}" destId="{9AF2C072-A6DE-A04E-95C5-B5308E478C73}" srcOrd="0" destOrd="0" presId="urn:microsoft.com/office/officeart/2008/layout/LinedList"/>
    <dgm:cxn modelId="{3702FD25-7124-6348-88B4-4453602EE32C}" type="presParOf" srcId="{FD31D2BE-AC06-F747-8E17-16035AE4DD00}" destId="{B60C3108-1A5D-694A-931F-134A842C83D7}" srcOrd="1" destOrd="0" presId="urn:microsoft.com/office/officeart/2008/layout/LinedList"/>
    <dgm:cxn modelId="{B24941AB-25EF-F745-A3DF-671C903A0E59}" type="presParOf" srcId="{FD31D2BE-AC06-F747-8E17-16035AE4DD00}" destId="{8AC71273-D912-8F44-9F6A-899D652D8019}" srcOrd="2" destOrd="0" presId="urn:microsoft.com/office/officeart/2008/layout/LinedList"/>
    <dgm:cxn modelId="{4CFCD059-E837-F144-8E75-2DF432CE1C56}" type="presParOf" srcId="{1100DF1F-B914-9B4F-BF5F-3993A1721E91}" destId="{9CFEE3AA-61A4-E94B-A1F9-01C2ADC2768A}" srcOrd="2" destOrd="0" presId="urn:microsoft.com/office/officeart/2008/layout/LinedList"/>
    <dgm:cxn modelId="{5C862216-2F68-2E44-9EA4-7EC09F12A025}" type="presParOf" srcId="{1100DF1F-B914-9B4F-BF5F-3993A1721E91}" destId="{2DE4F07A-1E85-EA47-A4A1-1B55A94D6C36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458B97-931D-754A-B910-893D08071035}" type="doc">
      <dgm:prSet loTypeId="urn:microsoft.com/office/officeart/2005/8/layout/venn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5094D1D-73CC-F345-BD28-605F5A56605F}">
      <dgm:prSet phldrT="[Text]" custT="1"/>
      <dgm:spPr/>
      <dgm:t>
        <a:bodyPr/>
        <a:lstStyle/>
        <a:p>
          <a:r>
            <a:rPr lang="en-US" sz="1400" dirty="0"/>
            <a:t>TURN</a:t>
          </a:r>
        </a:p>
      </dgm:t>
    </dgm:pt>
    <dgm:pt modelId="{29E8C253-9820-DC4D-90AF-FA0CB076EFE9}" type="parTrans" cxnId="{2271598B-B3B9-044D-9E10-10D0C3F3BF4C}">
      <dgm:prSet/>
      <dgm:spPr/>
      <dgm:t>
        <a:bodyPr/>
        <a:lstStyle/>
        <a:p>
          <a:endParaRPr lang="en-US" sz="1400"/>
        </a:p>
      </dgm:t>
    </dgm:pt>
    <dgm:pt modelId="{9DB54568-042B-0D40-941E-2CD3002EF6D7}" type="sibTrans" cxnId="{2271598B-B3B9-044D-9E10-10D0C3F3BF4C}">
      <dgm:prSet custT="1"/>
      <dgm:spPr/>
    </dgm:pt>
    <dgm:pt modelId="{2575F99B-753D-6E49-AD97-A81DCADB2779}">
      <dgm:prSet phldrT="[Text]" custT="1"/>
      <dgm:spPr/>
      <dgm:t>
        <a:bodyPr/>
        <a:lstStyle/>
        <a:p>
          <a:r>
            <a:rPr lang="en-US" sz="1400" dirty="0"/>
            <a:t>Hole Punching</a:t>
          </a:r>
        </a:p>
      </dgm:t>
    </dgm:pt>
    <dgm:pt modelId="{FF78356F-C04A-5E48-BBF4-ECE314FB4942}" type="parTrans" cxnId="{8FBA1F75-5C27-6E4F-B36D-6994ABCE4AE2}">
      <dgm:prSet/>
      <dgm:spPr/>
      <dgm:t>
        <a:bodyPr/>
        <a:lstStyle/>
        <a:p>
          <a:endParaRPr lang="en-US" sz="1400"/>
        </a:p>
      </dgm:t>
    </dgm:pt>
    <dgm:pt modelId="{85D97F06-9856-7E49-93A5-43DCE825F8EB}" type="sibTrans" cxnId="{8FBA1F75-5C27-6E4F-B36D-6994ABCE4AE2}">
      <dgm:prSet custT="1"/>
      <dgm:spPr/>
    </dgm:pt>
    <dgm:pt modelId="{14A4B96E-DF27-4E46-8677-F9C000030CE6}">
      <dgm:prSet custT="1"/>
      <dgm:spPr/>
      <dgm:t>
        <a:bodyPr/>
        <a:lstStyle/>
        <a:p>
          <a:r>
            <a:rPr lang="en-US" sz="1400" dirty="0"/>
            <a:t>STUN</a:t>
          </a:r>
        </a:p>
      </dgm:t>
    </dgm:pt>
    <dgm:pt modelId="{66E71F6D-5BB8-864E-A111-68A441DFFAA9}" type="parTrans" cxnId="{CE7F1E27-89BB-3048-B991-3E6C4DFF0610}">
      <dgm:prSet/>
      <dgm:spPr/>
      <dgm:t>
        <a:bodyPr/>
        <a:lstStyle/>
        <a:p>
          <a:endParaRPr lang="en-US" sz="1400"/>
        </a:p>
      </dgm:t>
    </dgm:pt>
    <dgm:pt modelId="{819AABA6-828B-B646-A593-2B4AFF00706E}" type="sibTrans" cxnId="{CE7F1E27-89BB-3048-B991-3E6C4DFF0610}">
      <dgm:prSet/>
      <dgm:spPr/>
      <dgm:t>
        <a:bodyPr/>
        <a:lstStyle/>
        <a:p>
          <a:endParaRPr lang="en-US" sz="1400"/>
        </a:p>
      </dgm:t>
    </dgm:pt>
    <dgm:pt modelId="{85FCFA07-D2C8-494A-8F05-61B54500C3BF}" type="pres">
      <dgm:prSet presAssocID="{F0458B97-931D-754A-B910-893D08071035}" presName="Name0" presStyleCnt="0">
        <dgm:presLayoutVars>
          <dgm:dir/>
          <dgm:resizeHandles val="exact"/>
        </dgm:presLayoutVars>
      </dgm:prSet>
      <dgm:spPr/>
    </dgm:pt>
    <dgm:pt modelId="{D6AC7C03-542B-6B43-A4E5-8802235F87B6}" type="pres">
      <dgm:prSet presAssocID="{B5094D1D-73CC-F345-BD28-605F5A56605F}" presName="Name5" presStyleLbl="vennNode1" presStyleIdx="0" presStyleCnt="3">
        <dgm:presLayoutVars>
          <dgm:bulletEnabled val="1"/>
        </dgm:presLayoutVars>
      </dgm:prSet>
      <dgm:spPr/>
    </dgm:pt>
    <dgm:pt modelId="{61B65E9B-0BB8-484A-A7C6-79A2C4ECAA92}" type="pres">
      <dgm:prSet presAssocID="{9DB54568-042B-0D40-941E-2CD3002EF6D7}" presName="space" presStyleCnt="0"/>
      <dgm:spPr/>
    </dgm:pt>
    <dgm:pt modelId="{D945CC30-065A-F347-966A-E1CBFAEF8FA0}" type="pres">
      <dgm:prSet presAssocID="{2575F99B-753D-6E49-AD97-A81DCADB2779}" presName="Name5" presStyleLbl="vennNode1" presStyleIdx="1" presStyleCnt="3">
        <dgm:presLayoutVars>
          <dgm:bulletEnabled val="1"/>
        </dgm:presLayoutVars>
      </dgm:prSet>
      <dgm:spPr/>
    </dgm:pt>
    <dgm:pt modelId="{47489CA4-12A9-0343-B00D-2D99F9B6684B}" type="pres">
      <dgm:prSet presAssocID="{85D97F06-9856-7E49-93A5-43DCE825F8EB}" presName="space" presStyleCnt="0"/>
      <dgm:spPr/>
    </dgm:pt>
    <dgm:pt modelId="{680170C0-F99A-1544-B45F-8DE00D305197}" type="pres">
      <dgm:prSet presAssocID="{14A4B96E-DF27-4E46-8677-F9C000030CE6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CE7F1E27-89BB-3048-B991-3E6C4DFF0610}" srcId="{F0458B97-931D-754A-B910-893D08071035}" destId="{14A4B96E-DF27-4E46-8677-F9C000030CE6}" srcOrd="2" destOrd="0" parTransId="{66E71F6D-5BB8-864E-A111-68A441DFFAA9}" sibTransId="{819AABA6-828B-B646-A593-2B4AFF00706E}"/>
    <dgm:cxn modelId="{C5E34648-A704-7442-A958-D18226ECCE84}" type="presOf" srcId="{14A4B96E-DF27-4E46-8677-F9C000030CE6}" destId="{680170C0-F99A-1544-B45F-8DE00D305197}" srcOrd="0" destOrd="0" presId="urn:microsoft.com/office/officeart/2005/8/layout/venn3"/>
    <dgm:cxn modelId="{8FBA1F75-5C27-6E4F-B36D-6994ABCE4AE2}" srcId="{F0458B97-931D-754A-B910-893D08071035}" destId="{2575F99B-753D-6E49-AD97-A81DCADB2779}" srcOrd="1" destOrd="0" parTransId="{FF78356F-C04A-5E48-BBF4-ECE314FB4942}" sibTransId="{85D97F06-9856-7E49-93A5-43DCE825F8EB}"/>
    <dgm:cxn modelId="{5799948A-BBD2-8A46-B5F3-903B4EDDCB81}" type="presOf" srcId="{B5094D1D-73CC-F345-BD28-605F5A56605F}" destId="{D6AC7C03-542B-6B43-A4E5-8802235F87B6}" srcOrd="0" destOrd="0" presId="urn:microsoft.com/office/officeart/2005/8/layout/venn3"/>
    <dgm:cxn modelId="{2271598B-B3B9-044D-9E10-10D0C3F3BF4C}" srcId="{F0458B97-931D-754A-B910-893D08071035}" destId="{B5094D1D-73CC-F345-BD28-605F5A56605F}" srcOrd="0" destOrd="0" parTransId="{29E8C253-9820-DC4D-90AF-FA0CB076EFE9}" sibTransId="{9DB54568-042B-0D40-941E-2CD3002EF6D7}"/>
    <dgm:cxn modelId="{595F63BE-5B19-6D47-8E32-E008CF3C3125}" type="presOf" srcId="{2575F99B-753D-6E49-AD97-A81DCADB2779}" destId="{D945CC30-065A-F347-966A-E1CBFAEF8FA0}" srcOrd="0" destOrd="0" presId="urn:microsoft.com/office/officeart/2005/8/layout/venn3"/>
    <dgm:cxn modelId="{0E4A08C9-1BC5-1B4E-B89F-DCD9DCC547E2}" type="presOf" srcId="{F0458B97-931D-754A-B910-893D08071035}" destId="{85FCFA07-D2C8-494A-8F05-61B54500C3BF}" srcOrd="0" destOrd="0" presId="urn:microsoft.com/office/officeart/2005/8/layout/venn3"/>
    <dgm:cxn modelId="{8807F1AA-5D81-0845-8881-625AE8088124}" type="presParOf" srcId="{85FCFA07-D2C8-494A-8F05-61B54500C3BF}" destId="{D6AC7C03-542B-6B43-A4E5-8802235F87B6}" srcOrd="0" destOrd="0" presId="urn:microsoft.com/office/officeart/2005/8/layout/venn3"/>
    <dgm:cxn modelId="{5FAF9992-74F9-764C-B94B-07BF229398CD}" type="presParOf" srcId="{85FCFA07-D2C8-494A-8F05-61B54500C3BF}" destId="{61B65E9B-0BB8-484A-A7C6-79A2C4ECAA92}" srcOrd="1" destOrd="0" presId="urn:microsoft.com/office/officeart/2005/8/layout/venn3"/>
    <dgm:cxn modelId="{04C819AE-8605-424C-A449-E32DA6339989}" type="presParOf" srcId="{85FCFA07-D2C8-494A-8F05-61B54500C3BF}" destId="{D945CC30-065A-F347-966A-E1CBFAEF8FA0}" srcOrd="2" destOrd="0" presId="urn:microsoft.com/office/officeart/2005/8/layout/venn3"/>
    <dgm:cxn modelId="{81A112A8-74F4-3A4E-A0FE-887623878049}" type="presParOf" srcId="{85FCFA07-D2C8-494A-8F05-61B54500C3BF}" destId="{47489CA4-12A9-0343-B00D-2D99F9B6684B}" srcOrd="3" destOrd="0" presId="urn:microsoft.com/office/officeart/2005/8/layout/venn3"/>
    <dgm:cxn modelId="{08DAB213-F831-E849-95F5-E8FBB930B3D6}" type="presParOf" srcId="{85FCFA07-D2C8-494A-8F05-61B54500C3BF}" destId="{680170C0-F99A-1544-B45F-8DE00D305197}" srcOrd="4" destOrd="0" presId="urn:microsoft.com/office/officeart/2005/8/layout/ven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BDAA1A-7AB0-49DB-A612-67045563305D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006295D-B68D-4A1D-8F7F-FEAA8099639A}">
      <dgm:prSet custT="1"/>
      <dgm:spPr/>
      <dgm:t>
        <a:bodyPr/>
        <a:lstStyle/>
        <a:p>
          <a:r>
            <a:rPr lang="en-GB" sz="2000" b="1" dirty="0"/>
            <a:t>System Components </a:t>
          </a:r>
          <a:endParaRPr lang="en-US" sz="2000" dirty="0"/>
        </a:p>
      </dgm:t>
    </dgm:pt>
    <dgm:pt modelId="{23AA025E-141A-4E9F-945A-62C405650AED}" type="parTrans" cxnId="{68A210DF-0843-4E72-A333-B9CB88B35D7D}">
      <dgm:prSet/>
      <dgm:spPr/>
      <dgm:t>
        <a:bodyPr/>
        <a:lstStyle/>
        <a:p>
          <a:endParaRPr lang="en-US" sz="1400"/>
        </a:p>
      </dgm:t>
    </dgm:pt>
    <dgm:pt modelId="{8C85C829-90DC-4DD0-8741-81950FA724B1}" type="sibTrans" cxnId="{68A210DF-0843-4E72-A333-B9CB88B35D7D}">
      <dgm:prSet/>
      <dgm:spPr/>
      <dgm:t>
        <a:bodyPr/>
        <a:lstStyle/>
        <a:p>
          <a:endParaRPr lang="en-US" sz="1400"/>
        </a:p>
      </dgm:t>
    </dgm:pt>
    <dgm:pt modelId="{9158B6E8-6BE1-4390-88E7-51F18513EB3F}">
      <dgm:prSet custT="1"/>
      <dgm:spPr/>
      <dgm:t>
        <a:bodyPr/>
        <a:lstStyle/>
        <a:p>
          <a:r>
            <a:rPr lang="en-GB" sz="3200"/>
            <a:t>Proof of Timely Relay (PoTR)</a:t>
          </a:r>
          <a:endParaRPr lang="en-US" sz="3200"/>
        </a:p>
      </dgm:t>
    </dgm:pt>
    <dgm:pt modelId="{9B475A57-1021-4CF9-860F-A4DF10A69DED}" type="parTrans" cxnId="{80722144-CD1E-4AC7-8E35-69BF59F44CDB}">
      <dgm:prSet/>
      <dgm:spPr/>
      <dgm:t>
        <a:bodyPr/>
        <a:lstStyle/>
        <a:p>
          <a:endParaRPr lang="en-US" sz="1400"/>
        </a:p>
      </dgm:t>
    </dgm:pt>
    <dgm:pt modelId="{8DE576B5-EB87-4A9B-A834-6186E7361805}" type="sibTrans" cxnId="{80722144-CD1E-4AC7-8E35-69BF59F44CDB}">
      <dgm:prSet/>
      <dgm:spPr/>
      <dgm:t>
        <a:bodyPr/>
        <a:lstStyle/>
        <a:p>
          <a:endParaRPr lang="en-US" sz="1400"/>
        </a:p>
      </dgm:t>
    </dgm:pt>
    <dgm:pt modelId="{9BBB9332-0D20-4EC5-8758-02129DB575B5}">
      <dgm:prSet custT="1"/>
      <dgm:spPr/>
      <dgm:t>
        <a:bodyPr/>
        <a:lstStyle/>
        <a:p>
          <a:r>
            <a:rPr lang="en-GB" sz="3200"/>
            <a:t>Smart contract with payment channels </a:t>
          </a:r>
          <a:endParaRPr lang="en-US" sz="3200"/>
        </a:p>
      </dgm:t>
    </dgm:pt>
    <dgm:pt modelId="{8FF071DC-4775-4990-A96C-423650F61510}" type="parTrans" cxnId="{993AF579-596C-45A7-A6C6-E9C3FF9F56E6}">
      <dgm:prSet/>
      <dgm:spPr/>
      <dgm:t>
        <a:bodyPr/>
        <a:lstStyle/>
        <a:p>
          <a:endParaRPr lang="en-US" sz="1400"/>
        </a:p>
      </dgm:t>
    </dgm:pt>
    <dgm:pt modelId="{8A66AF43-1AD7-40C0-B08C-0A2264B4C7B0}" type="sibTrans" cxnId="{993AF579-596C-45A7-A6C6-E9C3FF9F56E6}">
      <dgm:prSet/>
      <dgm:spPr/>
      <dgm:t>
        <a:bodyPr/>
        <a:lstStyle/>
        <a:p>
          <a:endParaRPr lang="en-US" sz="1400"/>
        </a:p>
      </dgm:t>
    </dgm:pt>
    <dgm:pt modelId="{13D00525-73DE-4E29-A58D-3DA81DE27489}">
      <dgm:prSet custT="1"/>
      <dgm:spPr/>
      <dgm:t>
        <a:bodyPr/>
        <a:lstStyle/>
        <a:p>
          <a:r>
            <a:rPr lang="en-GB" sz="3200"/>
            <a:t>Reputation system </a:t>
          </a:r>
          <a:endParaRPr lang="en-US" sz="3200"/>
        </a:p>
      </dgm:t>
    </dgm:pt>
    <dgm:pt modelId="{E22368A9-4193-48AF-8E49-172BCB95E697}" type="parTrans" cxnId="{B8A0FC3B-9F3B-4991-9C0D-E13EC5FDFD6F}">
      <dgm:prSet/>
      <dgm:spPr/>
      <dgm:t>
        <a:bodyPr/>
        <a:lstStyle/>
        <a:p>
          <a:endParaRPr lang="en-US" sz="1400"/>
        </a:p>
      </dgm:t>
    </dgm:pt>
    <dgm:pt modelId="{9B575683-14B9-4F99-8EE3-4FF877EB6AB7}" type="sibTrans" cxnId="{B8A0FC3B-9F3B-4991-9C0D-E13EC5FDFD6F}">
      <dgm:prSet/>
      <dgm:spPr/>
      <dgm:t>
        <a:bodyPr/>
        <a:lstStyle/>
        <a:p>
          <a:endParaRPr lang="en-US" sz="1400"/>
        </a:p>
      </dgm:t>
    </dgm:pt>
    <dgm:pt modelId="{D673F7EF-8CBE-4CA5-B110-922E2E2E0C07}">
      <dgm:prSet custT="1"/>
      <dgm:spPr/>
      <dgm:t>
        <a:bodyPr/>
        <a:lstStyle/>
        <a:p>
          <a:r>
            <a:rPr lang="en-GB" sz="3200"/>
            <a:t>Peer discovery</a:t>
          </a:r>
          <a:endParaRPr lang="en-US" sz="3200"/>
        </a:p>
      </dgm:t>
    </dgm:pt>
    <dgm:pt modelId="{A8A2A5EE-9EFA-453F-9B4F-C1E04C449B84}" type="parTrans" cxnId="{F558B279-D6CC-4CD0-B060-C1A14A6921B8}">
      <dgm:prSet/>
      <dgm:spPr/>
      <dgm:t>
        <a:bodyPr/>
        <a:lstStyle/>
        <a:p>
          <a:endParaRPr lang="en-US" sz="1400"/>
        </a:p>
      </dgm:t>
    </dgm:pt>
    <dgm:pt modelId="{C7F63F31-A56D-4A85-8854-63DBA7ADB1CE}" type="sibTrans" cxnId="{F558B279-D6CC-4CD0-B060-C1A14A6921B8}">
      <dgm:prSet/>
      <dgm:spPr/>
      <dgm:t>
        <a:bodyPr/>
        <a:lstStyle/>
        <a:p>
          <a:endParaRPr lang="en-US" sz="1400"/>
        </a:p>
      </dgm:t>
    </dgm:pt>
    <dgm:pt modelId="{392A7776-856A-154D-95BA-7862849CD4C4}" type="pres">
      <dgm:prSet presAssocID="{62BDAA1A-7AB0-49DB-A612-67045563305D}" presName="vert0" presStyleCnt="0">
        <dgm:presLayoutVars>
          <dgm:dir/>
          <dgm:animOne val="branch"/>
          <dgm:animLvl val="lvl"/>
        </dgm:presLayoutVars>
      </dgm:prSet>
      <dgm:spPr/>
    </dgm:pt>
    <dgm:pt modelId="{47B34CF6-3914-494F-8F0B-190AC5785397}" type="pres">
      <dgm:prSet presAssocID="{A006295D-B68D-4A1D-8F7F-FEAA8099639A}" presName="thickLine" presStyleLbl="alignNode1" presStyleIdx="0" presStyleCnt="1"/>
      <dgm:spPr/>
    </dgm:pt>
    <dgm:pt modelId="{EEF8FA75-B8E7-AF4A-AB87-79B271A3E6C4}" type="pres">
      <dgm:prSet presAssocID="{A006295D-B68D-4A1D-8F7F-FEAA8099639A}" presName="horz1" presStyleCnt="0"/>
      <dgm:spPr/>
    </dgm:pt>
    <dgm:pt modelId="{B0DB7B28-8124-A94D-BA07-C07C5985D8A6}" type="pres">
      <dgm:prSet presAssocID="{A006295D-B68D-4A1D-8F7F-FEAA8099639A}" presName="tx1" presStyleLbl="revTx" presStyleIdx="0" presStyleCnt="5"/>
      <dgm:spPr/>
    </dgm:pt>
    <dgm:pt modelId="{F479240A-25A0-EA47-84F6-87331FEC55D4}" type="pres">
      <dgm:prSet presAssocID="{A006295D-B68D-4A1D-8F7F-FEAA8099639A}" presName="vert1" presStyleCnt="0"/>
      <dgm:spPr/>
    </dgm:pt>
    <dgm:pt modelId="{D747BB63-602F-6D40-BD83-215EC52C8B90}" type="pres">
      <dgm:prSet presAssocID="{9158B6E8-6BE1-4390-88E7-51F18513EB3F}" presName="vertSpace2a" presStyleCnt="0"/>
      <dgm:spPr/>
    </dgm:pt>
    <dgm:pt modelId="{ACEE6F26-8052-EB43-AF2E-6D831278770A}" type="pres">
      <dgm:prSet presAssocID="{9158B6E8-6BE1-4390-88E7-51F18513EB3F}" presName="horz2" presStyleCnt="0"/>
      <dgm:spPr/>
    </dgm:pt>
    <dgm:pt modelId="{4378F4F0-DD4C-E743-A380-85C603A6845E}" type="pres">
      <dgm:prSet presAssocID="{9158B6E8-6BE1-4390-88E7-51F18513EB3F}" presName="horzSpace2" presStyleCnt="0"/>
      <dgm:spPr/>
    </dgm:pt>
    <dgm:pt modelId="{16211359-F49F-7E43-BB3E-B93D1F54106A}" type="pres">
      <dgm:prSet presAssocID="{9158B6E8-6BE1-4390-88E7-51F18513EB3F}" presName="tx2" presStyleLbl="revTx" presStyleIdx="1" presStyleCnt="5"/>
      <dgm:spPr/>
    </dgm:pt>
    <dgm:pt modelId="{21C497A3-5F7F-E746-965D-9D51DB175506}" type="pres">
      <dgm:prSet presAssocID="{9158B6E8-6BE1-4390-88E7-51F18513EB3F}" presName="vert2" presStyleCnt="0"/>
      <dgm:spPr/>
    </dgm:pt>
    <dgm:pt modelId="{F6D1426B-EB65-1147-9E11-74BB8C01C100}" type="pres">
      <dgm:prSet presAssocID="{9158B6E8-6BE1-4390-88E7-51F18513EB3F}" presName="thinLine2b" presStyleLbl="callout" presStyleIdx="0" presStyleCnt="4"/>
      <dgm:spPr/>
    </dgm:pt>
    <dgm:pt modelId="{CA6DCD50-E47C-2340-99DF-A1B9FFAE87FE}" type="pres">
      <dgm:prSet presAssocID="{9158B6E8-6BE1-4390-88E7-51F18513EB3F}" presName="vertSpace2b" presStyleCnt="0"/>
      <dgm:spPr/>
    </dgm:pt>
    <dgm:pt modelId="{90DA86A5-2513-644E-BE79-E7A9DC0B8C14}" type="pres">
      <dgm:prSet presAssocID="{9BBB9332-0D20-4EC5-8758-02129DB575B5}" presName="horz2" presStyleCnt="0"/>
      <dgm:spPr/>
    </dgm:pt>
    <dgm:pt modelId="{98A6D991-91A8-CA4B-8F84-BFB21EFFEF59}" type="pres">
      <dgm:prSet presAssocID="{9BBB9332-0D20-4EC5-8758-02129DB575B5}" presName="horzSpace2" presStyleCnt="0"/>
      <dgm:spPr/>
    </dgm:pt>
    <dgm:pt modelId="{E4141562-CB42-5F4D-A4E5-1C63EF5B6C4A}" type="pres">
      <dgm:prSet presAssocID="{9BBB9332-0D20-4EC5-8758-02129DB575B5}" presName="tx2" presStyleLbl="revTx" presStyleIdx="2" presStyleCnt="5"/>
      <dgm:spPr/>
    </dgm:pt>
    <dgm:pt modelId="{02D8B5F2-CBDB-DE42-99A7-32C5E2ED68A1}" type="pres">
      <dgm:prSet presAssocID="{9BBB9332-0D20-4EC5-8758-02129DB575B5}" presName="vert2" presStyleCnt="0"/>
      <dgm:spPr/>
    </dgm:pt>
    <dgm:pt modelId="{09A59D40-9457-744B-BC2D-62B9F3A5A41B}" type="pres">
      <dgm:prSet presAssocID="{9BBB9332-0D20-4EC5-8758-02129DB575B5}" presName="thinLine2b" presStyleLbl="callout" presStyleIdx="1" presStyleCnt="4"/>
      <dgm:spPr/>
    </dgm:pt>
    <dgm:pt modelId="{51683C81-9FB7-2144-AFD5-4E5A29AAE94C}" type="pres">
      <dgm:prSet presAssocID="{9BBB9332-0D20-4EC5-8758-02129DB575B5}" presName="vertSpace2b" presStyleCnt="0"/>
      <dgm:spPr/>
    </dgm:pt>
    <dgm:pt modelId="{1EA5145F-937E-2446-AEC2-3E083251AD6F}" type="pres">
      <dgm:prSet presAssocID="{13D00525-73DE-4E29-A58D-3DA81DE27489}" presName="horz2" presStyleCnt="0"/>
      <dgm:spPr/>
    </dgm:pt>
    <dgm:pt modelId="{66F5ED3C-757C-5641-8D99-95CEE224D52E}" type="pres">
      <dgm:prSet presAssocID="{13D00525-73DE-4E29-A58D-3DA81DE27489}" presName="horzSpace2" presStyleCnt="0"/>
      <dgm:spPr/>
    </dgm:pt>
    <dgm:pt modelId="{D29F5E62-7F41-3649-97B5-0766843758BC}" type="pres">
      <dgm:prSet presAssocID="{13D00525-73DE-4E29-A58D-3DA81DE27489}" presName="tx2" presStyleLbl="revTx" presStyleIdx="3" presStyleCnt="5"/>
      <dgm:spPr/>
    </dgm:pt>
    <dgm:pt modelId="{C8073E08-59ED-BE43-AAE1-132472DBE22F}" type="pres">
      <dgm:prSet presAssocID="{13D00525-73DE-4E29-A58D-3DA81DE27489}" presName="vert2" presStyleCnt="0"/>
      <dgm:spPr/>
    </dgm:pt>
    <dgm:pt modelId="{DE2CFC9D-0269-0741-9A65-33BACB2914B6}" type="pres">
      <dgm:prSet presAssocID="{13D00525-73DE-4E29-A58D-3DA81DE27489}" presName="thinLine2b" presStyleLbl="callout" presStyleIdx="2" presStyleCnt="4"/>
      <dgm:spPr/>
    </dgm:pt>
    <dgm:pt modelId="{2368443A-A433-3645-9D49-32E554A817E8}" type="pres">
      <dgm:prSet presAssocID="{13D00525-73DE-4E29-A58D-3DA81DE27489}" presName="vertSpace2b" presStyleCnt="0"/>
      <dgm:spPr/>
    </dgm:pt>
    <dgm:pt modelId="{F388D23B-454E-ED47-B717-6E64E991132B}" type="pres">
      <dgm:prSet presAssocID="{D673F7EF-8CBE-4CA5-B110-922E2E2E0C07}" presName="horz2" presStyleCnt="0"/>
      <dgm:spPr/>
    </dgm:pt>
    <dgm:pt modelId="{E6B85BDD-F119-A643-96A8-B0D2C1C77288}" type="pres">
      <dgm:prSet presAssocID="{D673F7EF-8CBE-4CA5-B110-922E2E2E0C07}" presName="horzSpace2" presStyleCnt="0"/>
      <dgm:spPr/>
    </dgm:pt>
    <dgm:pt modelId="{B054FA34-B1FE-A645-ADDD-3F953CBEDF46}" type="pres">
      <dgm:prSet presAssocID="{D673F7EF-8CBE-4CA5-B110-922E2E2E0C07}" presName="tx2" presStyleLbl="revTx" presStyleIdx="4" presStyleCnt="5"/>
      <dgm:spPr/>
    </dgm:pt>
    <dgm:pt modelId="{167E6AFD-F1F8-9B46-8667-76F4A9C01B99}" type="pres">
      <dgm:prSet presAssocID="{D673F7EF-8CBE-4CA5-B110-922E2E2E0C07}" presName="vert2" presStyleCnt="0"/>
      <dgm:spPr/>
    </dgm:pt>
    <dgm:pt modelId="{F0AE123E-229A-074C-8049-B092ADD51940}" type="pres">
      <dgm:prSet presAssocID="{D673F7EF-8CBE-4CA5-B110-922E2E2E0C07}" presName="thinLine2b" presStyleLbl="callout" presStyleIdx="3" presStyleCnt="4"/>
      <dgm:spPr/>
    </dgm:pt>
    <dgm:pt modelId="{32A5FFEF-606B-9C40-AFA7-12E11B3EFC02}" type="pres">
      <dgm:prSet presAssocID="{D673F7EF-8CBE-4CA5-B110-922E2E2E0C07}" presName="vertSpace2b" presStyleCnt="0"/>
      <dgm:spPr/>
    </dgm:pt>
  </dgm:ptLst>
  <dgm:cxnLst>
    <dgm:cxn modelId="{006BAD09-5590-3B42-A9BB-CFD3493C692E}" type="presOf" srcId="{A006295D-B68D-4A1D-8F7F-FEAA8099639A}" destId="{B0DB7B28-8124-A94D-BA07-C07C5985D8A6}" srcOrd="0" destOrd="0" presId="urn:microsoft.com/office/officeart/2008/layout/LinedList"/>
    <dgm:cxn modelId="{A2B0AA13-8F47-5F42-8776-462B1176142A}" type="presOf" srcId="{9BBB9332-0D20-4EC5-8758-02129DB575B5}" destId="{E4141562-CB42-5F4D-A4E5-1C63EF5B6C4A}" srcOrd="0" destOrd="0" presId="urn:microsoft.com/office/officeart/2008/layout/LinedList"/>
    <dgm:cxn modelId="{B8A0FC3B-9F3B-4991-9C0D-E13EC5FDFD6F}" srcId="{A006295D-B68D-4A1D-8F7F-FEAA8099639A}" destId="{13D00525-73DE-4E29-A58D-3DA81DE27489}" srcOrd="2" destOrd="0" parTransId="{E22368A9-4193-48AF-8E49-172BCB95E697}" sibTransId="{9B575683-14B9-4F99-8EE3-4FF877EB6AB7}"/>
    <dgm:cxn modelId="{80722144-CD1E-4AC7-8E35-69BF59F44CDB}" srcId="{A006295D-B68D-4A1D-8F7F-FEAA8099639A}" destId="{9158B6E8-6BE1-4390-88E7-51F18513EB3F}" srcOrd="0" destOrd="0" parTransId="{9B475A57-1021-4CF9-860F-A4DF10A69DED}" sibTransId="{8DE576B5-EB87-4A9B-A834-6186E7361805}"/>
    <dgm:cxn modelId="{F558B279-D6CC-4CD0-B060-C1A14A6921B8}" srcId="{A006295D-B68D-4A1D-8F7F-FEAA8099639A}" destId="{D673F7EF-8CBE-4CA5-B110-922E2E2E0C07}" srcOrd="3" destOrd="0" parTransId="{A8A2A5EE-9EFA-453F-9B4F-C1E04C449B84}" sibTransId="{C7F63F31-A56D-4A85-8854-63DBA7ADB1CE}"/>
    <dgm:cxn modelId="{993AF579-596C-45A7-A6C6-E9C3FF9F56E6}" srcId="{A006295D-B68D-4A1D-8F7F-FEAA8099639A}" destId="{9BBB9332-0D20-4EC5-8758-02129DB575B5}" srcOrd="1" destOrd="0" parTransId="{8FF071DC-4775-4990-A96C-423650F61510}" sibTransId="{8A66AF43-1AD7-40C0-B08C-0A2264B4C7B0}"/>
    <dgm:cxn modelId="{62A308A9-339D-5744-8459-0F5DE566A622}" type="presOf" srcId="{9158B6E8-6BE1-4390-88E7-51F18513EB3F}" destId="{16211359-F49F-7E43-BB3E-B93D1F54106A}" srcOrd="0" destOrd="0" presId="urn:microsoft.com/office/officeart/2008/layout/LinedList"/>
    <dgm:cxn modelId="{7C0957DD-367D-4E41-9E51-FCEFE228B104}" type="presOf" srcId="{D673F7EF-8CBE-4CA5-B110-922E2E2E0C07}" destId="{B054FA34-B1FE-A645-ADDD-3F953CBEDF46}" srcOrd="0" destOrd="0" presId="urn:microsoft.com/office/officeart/2008/layout/LinedList"/>
    <dgm:cxn modelId="{68A210DF-0843-4E72-A333-B9CB88B35D7D}" srcId="{62BDAA1A-7AB0-49DB-A612-67045563305D}" destId="{A006295D-B68D-4A1D-8F7F-FEAA8099639A}" srcOrd="0" destOrd="0" parTransId="{23AA025E-141A-4E9F-945A-62C405650AED}" sibTransId="{8C85C829-90DC-4DD0-8741-81950FA724B1}"/>
    <dgm:cxn modelId="{EBBBC7ED-8C20-EC4D-99F4-D789E28EF513}" type="presOf" srcId="{62BDAA1A-7AB0-49DB-A612-67045563305D}" destId="{392A7776-856A-154D-95BA-7862849CD4C4}" srcOrd="0" destOrd="0" presId="urn:microsoft.com/office/officeart/2008/layout/LinedList"/>
    <dgm:cxn modelId="{8E5C1CF2-626E-7043-9C83-C17CFB40400C}" type="presOf" srcId="{13D00525-73DE-4E29-A58D-3DA81DE27489}" destId="{D29F5E62-7F41-3649-97B5-0766843758BC}" srcOrd="0" destOrd="0" presId="urn:microsoft.com/office/officeart/2008/layout/LinedList"/>
    <dgm:cxn modelId="{C696D669-0734-F341-AB7D-72E5F1A46C51}" type="presParOf" srcId="{392A7776-856A-154D-95BA-7862849CD4C4}" destId="{47B34CF6-3914-494F-8F0B-190AC5785397}" srcOrd="0" destOrd="0" presId="urn:microsoft.com/office/officeart/2008/layout/LinedList"/>
    <dgm:cxn modelId="{F38C2858-3C4E-8144-8D9B-91E7C505B67A}" type="presParOf" srcId="{392A7776-856A-154D-95BA-7862849CD4C4}" destId="{EEF8FA75-B8E7-AF4A-AB87-79B271A3E6C4}" srcOrd="1" destOrd="0" presId="urn:microsoft.com/office/officeart/2008/layout/LinedList"/>
    <dgm:cxn modelId="{E9CE9626-4C84-1544-AACE-A5793DC835C6}" type="presParOf" srcId="{EEF8FA75-B8E7-AF4A-AB87-79B271A3E6C4}" destId="{B0DB7B28-8124-A94D-BA07-C07C5985D8A6}" srcOrd="0" destOrd="0" presId="urn:microsoft.com/office/officeart/2008/layout/LinedList"/>
    <dgm:cxn modelId="{9F93F282-674A-0143-8755-5BACBA51AC6F}" type="presParOf" srcId="{EEF8FA75-B8E7-AF4A-AB87-79B271A3E6C4}" destId="{F479240A-25A0-EA47-84F6-87331FEC55D4}" srcOrd="1" destOrd="0" presId="urn:microsoft.com/office/officeart/2008/layout/LinedList"/>
    <dgm:cxn modelId="{0C09DF0D-5210-B54A-9659-CACA2EF4A014}" type="presParOf" srcId="{F479240A-25A0-EA47-84F6-87331FEC55D4}" destId="{D747BB63-602F-6D40-BD83-215EC52C8B90}" srcOrd="0" destOrd="0" presId="urn:microsoft.com/office/officeart/2008/layout/LinedList"/>
    <dgm:cxn modelId="{97BCABE5-0266-B646-AFA8-DFB165E9CF33}" type="presParOf" srcId="{F479240A-25A0-EA47-84F6-87331FEC55D4}" destId="{ACEE6F26-8052-EB43-AF2E-6D831278770A}" srcOrd="1" destOrd="0" presId="urn:microsoft.com/office/officeart/2008/layout/LinedList"/>
    <dgm:cxn modelId="{75AE923B-8A38-BE48-9C1C-B7462C0E99F9}" type="presParOf" srcId="{ACEE6F26-8052-EB43-AF2E-6D831278770A}" destId="{4378F4F0-DD4C-E743-A380-85C603A6845E}" srcOrd="0" destOrd="0" presId="urn:microsoft.com/office/officeart/2008/layout/LinedList"/>
    <dgm:cxn modelId="{3957C3CC-751D-C746-A3C2-B4A89B93BAFB}" type="presParOf" srcId="{ACEE6F26-8052-EB43-AF2E-6D831278770A}" destId="{16211359-F49F-7E43-BB3E-B93D1F54106A}" srcOrd="1" destOrd="0" presId="urn:microsoft.com/office/officeart/2008/layout/LinedList"/>
    <dgm:cxn modelId="{36F53693-DDDA-DC42-A147-15F6470A6DB8}" type="presParOf" srcId="{ACEE6F26-8052-EB43-AF2E-6D831278770A}" destId="{21C497A3-5F7F-E746-965D-9D51DB175506}" srcOrd="2" destOrd="0" presId="urn:microsoft.com/office/officeart/2008/layout/LinedList"/>
    <dgm:cxn modelId="{1EA30D72-33D2-E64F-91FB-F6831826A19B}" type="presParOf" srcId="{F479240A-25A0-EA47-84F6-87331FEC55D4}" destId="{F6D1426B-EB65-1147-9E11-74BB8C01C100}" srcOrd="2" destOrd="0" presId="urn:microsoft.com/office/officeart/2008/layout/LinedList"/>
    <dgm:cxn modelId="{9F0A3D92-8233-6545-B1C7-053EDC2D230B}" type="presParOf" srcId="{F479240A-25A0-EA47-84F6-87331FEC55D4}" destId="{CA6DCD50-E47C-2340-99DF-A1B9FFAE87FE}" srcOrd="3" destOrd="0" presId="urn:microsoft.com/office/officeart/2008/layout/LinedList"/>
    <dgm:cxn modelId="{1AE582A0-BC2D-764B-A1C1-823FC71C3F48}" type="presParOf" srcId="{F479240A-25A0-EA47-84F6-87331FEC55D4}" destId="{90DA86A5-2513-644E-BE79-E7A9DC0B8C14}" srcOrd="4" destOrd="0" presId="urn:microsoft.com/office/officeart/2008/layout/LinedList"/>
    <dgm:cxn modelId="{68CC9BE8-1458-AF48-8443-91F7D79BE137}" type="presParOf" srcId="{90DA86A5-2513-644E-BE79-E7A9DC0B8C14}" destId="{98A6D991-91A8-CA4B-8F84-BFB21EFFEF59}" srcOrd="0" destOrd="0" presId="urn:microsoft.com/office/officeart/2008/layout/LinedList"/>
    <dgm:cxn modelId="{55F10390-2192-A746-9466-696307A4CE0D}" type="presParOf" srcId="{90DA86A5-2513-644E-BE79-E7A9DC0B8C14}" destId="{E4141562-CB42-5F4D-A4E5-1C63EF5B6C4A}" srcOrd="1" destOrd="0" presId="urn:microsoft.com/office/officeart/2008/layout/LinedList"/>
    <dgm:cxn modelId="{37983341-F90A-A240-AE16-56E257B4146F}" type="presParOf" srcId="{90DA86A5-2513-644E-BE79-E7A9DC0B8C14}" destId="{02D8B5F2-CBDB-DE42-99A7-32C5E2ED68A1}" srcOrd="2" destOrd="0" presId="urn:microsoft.com/office/officeart/2008/layout/LinedList"/>
    <dgm:cxn modelId="{1B2453C5-1C94-D04F-A898-18D3FD197745}" type="presParOf" srcId="{F479240A-25A0-EA47-84F6-87331FEC55D4}" destId="{09A59D40-9457-744B-BC2D-62B9F3A5A41B}" srcOrd="5" destOrd="0" presId="urn:microsoft.com/office/officeart/2008/layout/LinedList"/>
    <dgm:cxn modelId="{8EAACEE7-D6DE-1C48-8B1D-C9E6DA95691E}" type="presParOf" srcId="{F479240A-25A0-EA47-84F6-87331FEC55D4}" destId="{51683C81-9FB7-2144-AFD5-4E5A29AAE94C}" srcOrd="6" destOrd="0" presId="urn:microsoft.com/office/officeart/2008/layout/LinedList"/>
    <dgm:cxn modelId="{66555D12-433F-5642-8D9D-EE5FF13A5234}" type="presParOf" srcId="{F479240A-25A0-EA47-84F6-87331FEC55D4}" destId="{1EA5145F-937E-2446-AEC2-3E083251AD6F}" srcOrd="7" destOrd="0" presId="urn:microsoft.com/office/officeart/2008/layout/LinedList"/>
    <dgm:cxn modelId="{7F412597-06AA-BF46-AFC0-E3677BB6B2E0}" type="presParOf" srcId="{1EA5145F-937E-2446-AEC2-3E083251AD6F}" destId="{66F5ED3C-757C-5641-8D99-95CEE224D52E}" srcOrd="0" destOrd="0" presId="urn:microsoft.com/office/officeart/2008/layout/LinedList"/>
    <dgm:cxn modelId="{387332DF-E506-CA4D-8C1F-15020C5D5BAD}" type="presParOf" srcId="{1EA5145F-937E-2446-AEC2-3E083251AD6F}" destId="{D29F5E62-7F41-3649-97B5-0766843758BC}" srcOrd="1" destOrd="0" presId="urn:microsoft.com/office/officeart/2008/layout/LinedList"/>
    <dgm:cxn modelId="{0010F781-96B4-B743-9F3C-D82B627CBB80}" type="presParOf" srcId="{1EA5145F-937E-2446-AEC2-3E083251AD6F}" destId="{C8073E08-59ED-BE43-AAE1-132472DBE22F}" srcOrd="2" destOrd="0" presId="urn:microsoft.com/office/officeart/2008/layout/LinedList"/>
    <dgm:cxn modelId="{5ABDF4D0-5A65-1D47-BD0E-0D58C1DE0E73}" type="presParOf" srcId="{F479240A-25A0-EA47-84F6-87331FEC55D4}" destId="{DE2CFC9D-0269-0741-9A65-33BACB2914B6}" srcOrd="8" destOrd="0" presId="urn:microsoft.com/office/officeart/2008/layout/LinedList"/>
    <dgm:cxn modelId="{67114DFE-B008-0F4E-9E96-5FF62A802C5B}" type="presParOf" srcId="{F479240A-25A0-EA47-84F6-87331FEC55D4}" destId="{2368443A-A433-3645-9D49-32E554A817E8}" srcOrd="9" destOrd="0" presId="urn:microsoft.com/office/officeart/2008/layout/LinedList"/>
    <dgm:cxn modelId="{693CCD35-E961-B048-8103-D26C5478E9A1}" type="presParOf" srcId="{F479240A-25A0-EA47-84F6-87331FEC55D4}" destId="{F388D23B-454E-ED47-B717-6E64E991132B}" srcOrd="10" destOrd="0" presId="urn:microsoft.com/office/officeart/2008/layout/LinedList"/>
    <dgm:cxn modelId="{209B1D1E-4BFF-9249-80CA-C613BDE05C49}" type="presParOf" srcId="{F388D23B-454E-ED47-B717-6E64E991132B}" destId="{E6B85BDD-F119-A643-96A8-B0D2C1C77288}" srcOrd="0" destOrd="0" presId="urn:microsoft.com/office/officeart/2008/layout/LinedList"/>
    <dgm:cxn modelId="{200506F9-900B-774F-B310-455B886B3BBF}" type="presParOf" srcId="{F388D23B-454E-ED47-B717-6E64E991132B}" destId="{B054FA34-B1FE-A645-ADDD-3F953CBEDF46}" srcOrd="1" destOrd="0" presId="urn:microsoft.com/office/officeart/2008/layout/LinedList"/>
    <dgm:cxn modelId="{E864D20B-9ADA-D04E-AA2E-4F99A790CCE6}" type="presParOf" srcId="{F388D23B-454E-ED47-B717-6E64E991132B}" destId="{167E6AFD-F1F8-9B46-8667-76F4A9C01B99}" srcOrd="2" destOrd="0" presId="urn:microsoft.com/office/officeart/2008/layout/LinedList"/>
    <dgm:cxn modelId="{F66FC867-8035-D245-8C65-D4591885B39C}" type="presParOf" srcId="{F479240A-25A0-EA47-84F6-87331FEC55D4}" destId="{F0AE123E-229A-074C-8049-B092ADD51940}" srcOrd="11" destOrd="0" presId="urn:microsoft.com/office/officeart/2008/layout/LinedList"/>
    <dgm:cxn modelId="{94BD9301-EE83-5042-8FD8-844AA0618B83}" type="presParOf" srcId="{F479240A-25A0-EA47-84F6-87331FEC55D4}" destId="{32A5FFEF-606B-9C40-AFA7-12E11B3EFC02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BDAA1A-7AB0-49DB-A612-67045563305D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006295D-B68D-4A1D-8F7F-FEAA8099639A}">
      <dgm:prSet custT="1"/>
      <dgm:spPr/>
      <dgm:t>
        <a:bodyPr/>
        <a:lstStyle/>
        <a:p>
          <a:r>
            <a:rPr lang="en-GB" sz="2000" b="1" dirty="0"/>
            <a:t>Mitigates against malicious attacks</a:t>
          </a:r>
          <a:endParaRPr lang="en-US" sz="2000" b="1" dirty="0"/>
        </a:p>
      </dgm:t>
    </dgm:pt>
    <dgm:pt modelId="{23AA025E-141A-4E9F-945A-62C405650AED}" type="parTrans" cxnId="{68A210DF-0843-4E72-A333-B9CB88B35D7D}">
      <dgm:prSet/>
      <dgm:spPr/>
      <dgm:t>
        <a:bodyPr/>
        <a:lstStyle/>
        <a:p>
          <a:endParaRPr lang="en-US" sz="1400"/>
        </a:p>
      </dgm:t>
    </dgm:pt>
    <dgm:pt modelId="{8C85C829-90DC-4DD0-8741-81950FA724B1}" type="sibTrans" cxnId="{68A210DF-0843-4E72-A333-B9CB88B35D7D}">
      <dgm:prSet/>
      <dgm:spPr/>
      <dgm:t>
        <a:bodyPr/>
        <a:lstStyle/>
        <a:p>
          <a:endParaRPr lang="en-US" sz="1400"/>
        </a:p>
      </dgm:t>
    </dgm:pt>
    <dgm:pt modelId="{9158B6E8-6BE1-4390-88E7-51F18513EB3F}">
      <dgm:prSet custT="1"/>
      <dgm:spPr/>
      <dgm:t>
        <a:bodyPr/>
        <a:lstStyle/>
        <a:p>
          <a:r>
            <a:rPr lang="en-GB" sz="3200" dirty="0"/>
            <a:t>Network failures</a:t>
          </a:r>
          <a:endParaRPr lang="en-US" sz="3200" dirty="0"/>
        </a:p>
      </dgm:t>
    </dgm:pt>
    <dgm:pt modelId="{9B475A57-1021-4CF9-860F-A4DF10A69DED}" type="parTrans" cxnId="{80722144-CD1E-4AC7-8E35-69BF59F44CDB}">
      <dgm:prSet/>
      <dgm:spPr/>
      <dgm:t>
        <a:bodyPr/>
        <a:lstStyle/>
        <a:p>
          <a:endParaRPr lang="en-US" sz="1400"/>
        </a:p>
      </dgm:t>
    </dgm:pt>
    <dgm:pt modelId="{8DE576B5-EB87-4A9B-A834-6186E7361805}" type="sibTrans" cxnId="{80722144-CD1E-4AC7-8E35-69BF59F44CDB}">
      <dgm:prSet/>
      <dgm:spPr/>
      <dgm:t>
        <a:bodyPr/>
        <a:lstStyle/>
        <a:p>
          <a:endParaRPr lang="en-US" sz="1400"/>
        </a:p>
      </dgm:t>
    </dgm:pt>
    <dgm:pt modelId="{9BBB9332-0D20-4EC5-8758-02129DB575B5}">
      <dgm:prSet custT="1"/>
      <dgm:spPr/>
      <dgm:t>
        <a:bodyPr/>
        <a:lstStyle/>
        <a:p>
          <a:r>
            <a:rPr lang="en-GB" sz="3200" dirty="0"/>
            <a:t>Oversubscription attack</a:t>
          </a:r>
          <a:endParaRPr lang="en-US" sz="3200" dirty="0"/>
        </a:p>
      </dgm:t>
    </dgm:pt>
    <dgm:pt modelId="{8FF071DC-4775-4990-A96C-423650F61510}" type="parTrans" cxnId="{993AF579-596C-45A7-A6C6-E9C3FF9F56E6}">
      <dgm:prSet/>
      <dgm:spPr/>
      <dgm:t>
        <a:bodyPr/>
        <a:lstStyle/>
        <a:p>
          <a:endParaRPr lang="en-US" sz="1400"/>
        </a:p>
      </dgm:t>
    </dgm:pt>
    <dgm:pt modelId="{8A66AF43-1AD7-40C0-B08C-0A2264B4C7B0}" type="sibTrans" cxnId="{993AF579-596C-45A7-A6C6-E9C3FF9F56E6}">
      <dgm:prSet/>
      <dgm:spPr/>
      <dgm:t>
        <a:bodyPr/>
        <a:lstStyle/>
        <a:p>
          <a:endParaRPr lang="en-US" sz="1400"/>
        </a:p>
      </dgm:t>
    </dgm:pt>
    <dgm:pt modelId="{13D00525-73DE-4E29-A58D-3DA81DE27489}">
      <dgm:prSet custT="1"/>
      <dgm:spPr/>
      <dgm:t>
        <a:bodyPr/>
        <a:lstStyle/>
        <a:p>
          <a:r>
            <a:rPr lang="en-GB" sz="3200" dirty="0"/>
            <a:t>Collude attacks</a:t>
          </a:r>
          <a:endParaRPr lang="en-US" sz="3200" dirty="0"/>
        </a:p>
      </dgm:t>
    </dgm:pt>
    <dgm:pt modelId="{E22368A9-4193-48AF-8E49-172BCB95E697}" type="parTrans" cxnId="{B8A0FC3B-9F3B-4991-9C0D-E13EC5FDFD6F}">
      <dgm:prSet/>
      <dgm:spPr/>
      <dgm:t>
        <a:bodyPr/>
        <a:lstStyle/>
        <a:p>
          <a:endParaRPr lang="en-US" sz="1400"/>
        </a:p>
      </dgm:t>
    </dgm:pt>
    <dgm:pt modelId="{9B575683-14B9-4F99-8EE3-4FF877EB6AB7}" type="sibTrans" cxnId="{B8A0FC3B-9F3B-4991-9C0D-E13EC5FDFD6F}">
      <dgm:prSet/>
      <dgm:spPr/>
      <dgm:t>
        <a:bodyPr/>
        <a:lstStyle/>
        <a:p>
          <a:endParaRPr lang="en-US" sz="1400"/>
        </a:p>
      </dgm:t>
    </dgm:pt>
    <dgm:pt modelId="{D673F7EF-8CBE-4CA5-B110-922E2E2E0C07}">
      <dgm:prSet custT="1"/>
      <dgm:spPr/>
      <dgm:t>
        <a:bodyPr/>
        <a:lstStyle/>
        <a:p>
          <a:r>
            <a:rPr lang="en-GB" sz="3200" dirty="0"/>
            <a:t>Sybil attacks</a:t>
          </a:r>
        </a:p>
      </dgm:t>
    </dgm:pt>
    <dgm:pt modelId="{A8A2A5EE-9EFA-453F-9B4F-C1E04C449B84}" type="parTrans" cxnId="{F558B279-D6CC-4CD0-B060-C1A14A6921B8}">
      <dgm:prSet/>
      <dgm:spPr/>
      <dgm:t>
        <a:bodyPr/>
        <a:lstStyle/>
        <a:p>
          <a:endParaRPr lang="en-US" sz="1400"/>
        </a:p>
      </dgm:t>
    </dgm:pt>
    <dgm:pt modelId="{C7F63F31-A56D-4A85-8854-63DBA7ADB1CE}" type="sibTrans" cxnId="{F558B279-D6CC-4CD0-B060-C1A14A6921B8}">
      <dgm:prSet/>
      <dgm:spPr/>
      <dgm:t>
        <a:bodyPr/>
        <a:lstStyle/>
        <a:p>
          <a:endParaRPr lang="en-US" sz="1400"/>
        </a:p>
      </dgm:t>
    </dgm:pt>
    <dgm:pt modelId="{2055846D-7342-0E41-848B-F3E870530732}">
      <dgm:prSet custT="1"/>
      <dgm:spPr/>
      <dgm:t>
        <a:bodyPr/>
        <a:lstStyle/>
        <a:p>
          <a:r>
            <a:rPr lang="en-GB" sz="3200" dirty="0"/>
            <a:t>Dishonest scoring attack </a:t>
          </a:r>
          <a:endParaRPr lang="en-US" sz="3200" dirty="0"/>
        </a:p>
      </dgm:t>
    </dgm:pt>
    <dgm:pt modelId="{6693EAB3-82A8-1144-956B-7E4CFD4A6972}" type="parTrans" cxnId="{1F75E139-2271-284D-81A0-773F430BE0A7}">
      <dgm:prSet/>
      <dgm:spPr/>
      <dgm:t>
        <a:bodyPr/>
        <a:lstStyle/>
        <a:p>
          <a:endParaRPr lang="en-US"/>
        </a:p>
      </dgm:t>
    </dgm:pt>
    <dgm:pt modelId="{44E08C59-55E0-5045-BDA6-207362FFF6A2}" type="sibTrans" cxnId="{1F75E139-2271-284D-81A0-773F430BE0A7}">
      <dgm:prSet/>
      <dgm:spPr/>
      <dgm:t>
        <a:bodyPr/>
        <a:lstStyle/>
        <a:p>
          <a:endParaRPr lang="en-US"/>
        </a:p>
      </dgm:t>
    </dgm:pt>
    <dgm:pt modelId="{392A7776-856A-154D-95BA-7862849CD4C4}" type="pres">
      <dgm:prSet presAssocID="{62BDAA1A-7AB0-49DB-A612-67045563305D}" presName="vert0" presStyleCnt="0">
        <dgm:presLayoutVars>
          <dgm:dir/>
          <dgm:animOne val="branch"/>
          <dgm:animLvl val="lvl"/>
        </dgm:presLayoutVars>
      </dgm:prSet>
      <dgm:spPr/>
    </dgm:pt>
    <dgm:pt modelId="{47B34CF6-3914-494F-8F0B-190AC5785397}" type="pres">
      <dgm:prSet presAssocID="{A006295D-B68D-4A1D-8F7F-FEAA8099639A}" presName="thickLine" presStyleLbl="alignNode1" presStyleIdx="0" presStyleCnt="1"/>
      <dgm:spPr/>
    </dgm:pt>
    <dgm:pt modelId="{EEF8FA75-B8E7-AF4A-AB87-79B271A3E6C4}" type="pres">
      <dgm:prSet presAssocID="{A006295D-B68D-4A1D-8F7F-FEAA8099639A}" presName="horz1" presStyleCnt="0"/>
      <dgm:spPr/>
    </dgm:pt>
    <dgm:pt modelId="{B0DB7B28-8124-A94D-BA07-C07C5985D8A6}" type="pres">
      <dgm:prSet presAssocID="{A006295D-B68D-4A1D-8F7F-FEAA8099639A}" presName="tx1" presStyleLbl="revTx" presStyleIdx="0" presStyleCnt="6"/>
      <dgm:spPr/>
    </dgm:pt>
    <dgm:pt modelId="{F479240A-25A0-EA47-84F6-87331FEC55D4}" type="pres">
      <dgm:prSet presAssocID="{A006295D-B68D-4A1D-8F7F-FEAA8099639A}" presName="vert1" presStyleCnt="0"/>
      <dgm:spPr/>
    </dgm:pt>
    <dgm:pt modelId="{D7ED6F6D-757A-9547-89A8-34E139DD2FB6}" type="pres">
      <dgm:prSet presAssocID="{13D00525-73DE-4E29-A58D-3DA81DE27489}" presName="vertSpace2a" presStyleCnt="0"/>
      <dgm:spPr/>
    </dgm:pt>
    <dgm:pt modelId="{1EA5145F-937E-2446-AEC2-3E083251AD6F}" type="pres">
      <dgm:prSet presAssocID="{13D00525-73DE-4E29-A58D-3DA81DE27489}" presName="horz2" presStyleCnt="0"/>
      <dgm:spPr/>
    </dgm:pt>
    <dgm:pt modelId="{66F5ED3C-757C-5641-8D99-95CEE224D52E}" type="pres">
      <dgm:prSet presAssocID="{13D00525-73DE-4E29-A58D-3DA81DE27489}" presName="horzSpace2" presStyleCnt="0"/>
      <dgm:spPr/>
    </dgm:pt>
    <dgm:pt modelId="{D29F5E62-7F41-3649-97B5-0766843758BC}" type="pres">
      <dgm:prSet presAssocID="{13D00525-73DE-4E29-A58D-3DA81DE27489}" presName="tx2" presStyleLbl="revTx" presStyleIdx="1" presStyleCnt="6"/>
      <dgm:spPr/>
    </dgm:pt>
    <dgm:pt modelId="{C8073E08-59ED-BE43-AAE1-132472DBE22F}" type="pres">
      <dgm:prSet presAssocID="{13D00525-73DE-4E29-A58D-3DA81DE27489}" presName="vert2" presStyleCnt="0"/>
      <dgm:spPr/>
    </dgm:pt>
    <dgm:pt modelId="{DE2CFC9D-0269-0741-9A65-33BACB2914B6}" type="pres">
      <dgm:prSet presAssocID="{13D00525-73DE-4E29-A58D-3DA81DE27489}" presName="thinLine2b" presStyleLbl="callout" presStyleIdx="0" presStyleCnt="5"/>
      <dgm:spPr/>
    </dgm:pt>
    <dgm:pt modelId="{2368443A-A433-3645-9D49-32E554A817E8}" type="pres">
      <dgm:prSet presAssocID="{13D00525-73DE-4E29-A58D-3DA81DE27489}" presName="vertSpace2b" presStyleCnt="0"/>
      <dgm:spPr/>
    </dgm:pt>
    <dgm:pt modelId="{F388D23B-454E-ED47-B717-6E64E991132B}" type="pres">
      <dgm:prSet presAssocID="{D673F7EF-8CBE-4CA5-B110-922E2E2E0C07}" presName="horz2" presStyleCnt="0"/>
      <dgm:spPr/>
    </dgm:pt>
    <dgm:pt modelId="{E6B85BDD-F119-A643-96A8-B0D2C1C77288}" type="pres">
      <dgm:prSet presAssocID="{D673F7EF-8CBE-4CA5-B110-922E2E2E0C07}" presName="horzSpace2" presStyleCnt="0"/>
      <dgm:spPr/>
    </dgm:pt>
    <dgm:pt modelId="{B054FA34-B1FE-A645-ADDD-3F953CBEDF46}" type="pres">
      <dgm:prSet presAssocID="{D673F7EF-8CBE-4CA5-B110-922E2E2E0C07}" presName="tx2" presStyleLbl="revTx" presStyleIdx="2" presStyleCnt="6"/>
      <dgm:spPr/>
    </dgm:pt>
    <dgm:pt modelId="{167E6AFD-F1F8-9B46-8667-76F4A9C01B99}" type="pres">
      <dgm:prSet presAssocID="{D673F7EF-8CBE-4CA5-B110-922E2E2E0C07}" presName="vert2" presStyleCnt="0"/>
      <dgm:spPr/>
    </dgm:pt>
    <dgm:pt modelId="{F0AE123E-229A-074C-8049-B092ADD51940}" type="pres">
      <dgm:prSet presAssocID="{D673F7EF-8CBE-4CA5-B110-922E2E2E0C07}" presName="thinLine2b" presStyleLbl="callout" presStyleIdx="1" presStyleCnt="5"/>
      <dgm:spPr/>
    </dgm:pt>
    <dgm:pt modelId="{32A5FFEF-606B-9C40-AFA7-12E11B3EFC02}" type="pres">
      <dgm:prSet presAssocID="{D673F7EF-8CBE-4CA5-B110-922E2E2E0C07}" presName="vertSpace2b" presStyleCnt="0"/>
      <dgm:spPr/>
    </dgm:pt>
    <dgm:pt modelId="{ACEE6F26-8052-EB43-AF2E-6D831278770A}" type="pres">
      <dgm:prSet presAssocID="{9158B6E8-6BE1-4390-88E7-51F18513EB3F}" presName="horz2" presStyleCnt="0"/>
      <dgm:spPr/>
    </dgm:pt>
    <dgm:pt modelId="{4378F4F0-DD4C-E743-A380-85C603A6845E}" type="pres">
      <dgm:prSet presAssocID="{9158B6E8-6BE1-4390-88E7-51F18513EB3F}" presName="horzSpace2" presStyleCnt="0"/>
      <dgm:spPr/>
    </dgm:pt>
    <dgm:pt modelId="{16211359-F49F-7E43-BB3E-B93D1F54106A}" type="pres">
      <dgm:prSet presAssocID="{9158B6E8-6BE1-4390-88E7-51F18513EB3F}" presName="tx2" presStyleLbl="revTx" presStyleIdx="3" presStyleCnt="6"/>
      <dgm:spPr/>
    </dgm:pt>
    <dgm:pt modelId="{21C497A3-5F7F-E746-965D-9D51DB175506}" type="pres">
      <dgm:prSet presAssocID="{9158B6E8-6BE1-4390-88E7-51F18513EB3F}" presName="vert2" presStyleCnt="0"/>
      <dgm:spPr/>
    </dgm:pt>
    <dgm:pt modelId="{F6D1426B-EB65-1147-9E11-74BB8C01C100}" type="pres">
      <dgm:prSet presAssocID="{9158B6E8-6BE1-4390-88E7-51F18513EB3F}" presName="thinLine2b" presStyleLbl="callout" presStyleIdx="2" presStyleCnt="5"/>
      <dgm:spPr/>
    </dgm:pt>
    <dgm:pt modelId="{CA6DCD50-E47C-2340-99DF-A1B9FFAE87FE}" type="pres">
      <dgm:prSet presAssocID="{9158B6E8-6BE1-4390-88E7-51F18513EB3F}" presName="vertSpace2b" presStyleCnt="0"/>
      <dgm:spPr/>
    </dgm:pt>
    <dgm:pt modelId="{90DA86A5-2513-644E-BE79-E7A9DC0B8C14}" type="pres">
      <dgm:prSet presAssocID="{9BBB9332-0D20-4EC5-8758-02129DB575B5}" presName="horz2" presStyleCnt="0"/>
      <dgm:spPr/>
    </dgm:pt>
    <dgm:pt modelId="{98A6D991-91A8-CA4B-8F84-BFB21EFFEF59}" type="pres">
      <dgm:prSet presAssocID="{9BBB9332-0D20-4EC5-8758-02129DB575B5}" presName="horzSpace2" presStyleCnt="0"/>
      <dgm:spPr/>
    </dgm:pt>
    <dgm:pt modelId="{E4141562-CB42-5F4D-A4E5-1C63EF5B6C4A}" type="pres">
      <dgm:prSet presAssocID="{9BBB9332-0D20-4EC5-8758-02129DB575B5}" presName="tx2" presStyleLbl="revTx" presStyleIdx="4" presStyleCnt="6"/>
      <dgm:spPr/>
    </dgm:pt>
    <dgm:pt modelId="{02D8B5F2-CBDB-DE42-99A7-32C5E2ED68A1}" type="pres">
      <dgm:prSet presAssocID="{9BBB9332-0D20-4EC5-8758-02129DB575B5}" presName="vert2" presStyleCnt="0"/>
      <dgm:spPr/>
    </dgm:pt>
    <dgm:pt modelId="{09A59D40-9457-744B-BC2D-62B9F3A5A41B}" type="pres">
      <dgm:prSet presAssocID="{9BBB9332-0D20-4EC5-8758-02129DB575B5}" presName="thinLine2b" presStyleLbl="callout" presStyleIdx="3" presStyleCnt="5"/>
      <dgm:spPr/>
    </dgm:pt>
    <dgm:pt modelId="{51683C81-9FB7-2144-AFD5-4E5A29AAE94C}" type="pres">
      <dgm:prSet presAssocID="{9BBB9332-0D20-4EC5-8758-02129DB575B5}" presName="vertSpace2b" presStyleCnt="0"/>
      <dgm:spPr/>
    </dgm:pt>
    <dgm:pt modelId="{208BDB59-841F-AD4B-9769-571862953F9A}" type="pres">
      <dgm:prSet presAssocID="{2055846D-7342-0E41-848B-F3E870530732}" presName="horz2" presStyleCnt="0"/>
      <dgm:spPr/>
    </dgm:pt>
    <dgm:pt modelId="{4CFD1569-3655-F04D-B4F8-CD3F288391A0}" type="pres">
      <dgm:prSet presAssocID="{2055846D-7342-0E41-848B-F3E870530732}" presName="horzSpace2" presStyleCnt="0"/>
      <dgm:spPr/>
    </dgm:pt>
    <dgm:pt modelId="{98083103-A56B-4548-A84D-C4CFB8221A8C}" type="pres">
      <dgm:prSet presAssocID="{2055846D-7342-0E41-848B-F3E870530732}" presName="tx2" presStyleLbl="revTx" presStyleIdx="5" presStyleCnt="6"/>
      <dgm:spPr/>
    </dgm:pt>
    <dgm:pt modelId="{B04D111B-122B-F549-B1E1-7FD508D14B12}" type="pres">
      <dgm:prSet presAssocID="{2055846D-7342-0E41-848B-F3E870530732}" presName="vert2" presStyleCnt="0"/>
      <dgm:spPr/>
    </dgm:pt>
    <dgm:pt modelId="{7D0253EB-40B3-564E-9F3E-C23D8CC52BB9}" type="pres">
      <dgm:prSet presAssocID="{2055846D-7342-0E41-848B-F3E870530732}" presName="thinLine2b" presStyleLbl="callout" presStyleIdx="4" presStyleCnt="5"/>
      <dgm:spPr/>
    </dgm:pt>
    <dgm:pt modelId="{01FDE9FB-8A97-3343-B1A7-B31BD4F0B534}" type="pres">
      <dgm:prSet presAssocID="{2055846D-7342-0E41-848B-F3E870530732}" presName="vertSpace2b" presStyleCnt="0"/>
      <dgm:spPr/>
    </dgm:pt>
  </dgm:ptLst>
  <dgm:cxnLst>
    <dgm:cxn modelId="{1F75E139-2271-284D-81A0-773F430BE0A7}" srcId="{A006295D-B68D-4A1D-8F7F-FEAA8099639A}" destId="{2055846D-7342-0E41-848B-F3E870530732}" srcOrd="4" destOrd="0" parTransId="{6693EAB3-82A8-1144-956B-7E4CFD4A6972}" sibTransId="{44E08C59-55E0-5045-BDA6-207362FFF6A2}"/>
    <dgm:cxn modelId="{B8A0FC3B-9F3B-4991-9C0D-E13EC5FDFD6F}" srcId="{A006295D-B68D-4A1D-8F7F-FEAA8099639A}" destId="{13D00525-73DE-4E29-A58D-3DA81DE27489}" srcOrd="0" destOrd="0" parTransId="{E22368A9-4193-48AF-8E49-172BCB95E697}" sibTransId="{9B575683-14B9-4F99-8EE3-4FF877EB6AB7}"/>
    <dgm:cxn modelId="{47353941-74EA-1E42-A7F4-513B871BEAAE}" type="presOf" srcId="{9158B6E8-6BE1-4390-88E7-51F18513EB3F}" destId="{16211359-F49F-7E43-BB3E-B93D1F54106A}" srcOrd="0" destOrd="0" presId="urn:microsoft.com/office/officeart/2008/layout/LinedList"/>
    <dgm:cxn modelId="{80722144-CD1E-4AC7-8E35-69BF59F44CDB}" srcId="{A006295D-B68D-4A1D-8F7F-FEAA8099639A}" destId="{9158B6E8-6BE1-4390-88E7-51F18513EB3F}" srcOrd="2" destOrd="0" parTransId="{9B475A57-1021-4CF9-860F-A4DF10A69DED}" sibTransId="{8DE576B5-EB87-4A9B-A834-6186E7361805}"/>
    <dgm:cxn modelId="{D059D04C-2CDB-8F49-A433-347AF6A4E938}" type="presOf" srcId="{D673F7EF-8CBE-4CA5-B110-922E2E2E0C07}" destId="{B054FA34-B1FE-A645-ADDD-3F953CBEDF46}" srcOrd="0" destOrd="0" presId="urn:microsoft.com/office/officeart/2008/layout/LinedList"/>
    <dgm:cxn modelId="{F558B279-D6CC-4CD0-B060-C1A14A6921B8}" srcId="{A006295D-B68D-4A1D-8F7F-FEAA8099639A}" destId="{D673F7EF-8CBE-4CA5-B110-922E2E2E0C07}" srcOrd="1" destOrd="0" parTransId="{A8A2A5EE-9EFA-453F-9B4F-C1E04C449B84}" sibTransId="{C7F63F31-A56D-4A85-8854-63DBA7ADB1CE}"/>
    <dgm:cxn modelId="{993AF579-596C-45A7-A6C6-E9C3FF9F56E6}" srcId="{A006295D-B68D-4A1D-8F7F-FEAA8099639A}" destId="{9BBB9332-0D20-4EC5-8758-02129DB575B5}" srcOrd="3" destOrd="0" parTransId="{8FF071DC-4775-4990-A96C-423650F61510}" sibTransId="{8A66AF43-1AD7-40C0-B08C-0A2264B4C7B0}"/>
    <dgm:cxn modelId="{5D36B382-5D26-7747-B06D-1CFA9DD2658D}" type="presOf" srcId="{9BBB9332-0D20-4EC5-8758-02129DB575B5}" destId="{E4141562-CB42-5F4D-A4E5-1C63EF5B6C4A}" srcOrd="0" destOrd="0" presId="urn:microsoft.com/office/officeart/2008/layout/LinedList"/>
    <dgm:cxn modelId="{76710CB6-67B9-9844-9428-6B7DC577BF17}" type="presOf" srcId="{2055846D-7342-0E41-848B-F3E870530732}" destId="{98083103-A56B-4548-A84D-C4CFB8221A8C}" srcOrd="0" destOrd="0" presId="urn:microsoft.com/office/officeart/2008/layout/LinedList"/>
    <dgm:cxn modelId="{70B271C8-F9EC-4D4A-BE73-514FCB52C188}" type="presOf" srcId="{A006295D-B68D-4A1D-8F7F-FEAA8099639A}" destId="{B0DB7B28-8124-A94D-BA07-C07C5985D8A6}" srcOrd="0" destOrd="0" presId="urn:microsoft.com/office/officeart/2008/layout/LinedList"/>
    <dgm:cxn modelId="{68A210DF-0843-4E72-A333-B9CB88B35D7D}" srcId="{62BDAA1A-7AB0-49DB-A612-67045563305D}" destId="{A006295D-B68D-4A1D-8F7F-FEAA8099639A}" srcOrd="0" destOrd="0" parTransId="{23AA025E-141A-4E9F-945A-62C405650AED}" sibTransId="{8C85C829-90DC-4DD0-8741-81950FA724B1}"/>
    <dgm:cxn modelId="{594925E1-42CA-3B4C-9B74-4E052B51DA05}" type="presOf" srcId="{13D00525-73DE-4E29-A58D-3DA81DE27489}" destId="{D29F5E62-7F41-3649-97B5-0766843758BC}" srcOrd="0" destOrd="0" presId="urn:microsoft.com/office/officeart/2008/layout/LinedList"/>
    <dgm:cxn modelId="{EBBBC7ED-8C20-EC4D-99F4-D789E28EF513}" type="presOf" srcId="{62BDAA1A-7AB0-49DB-A612-67045563305D}" destId="{392A7776-856A-154D-95BA-7862849CD4C4}" srcOrd="0" destOrd="0" presId="urn:microsoft.com/office/officeart/2008/layout/LinedList"/>
    <dgm:cxn modelId="{A2102CCD-4375-9E4B-B9C7-91EA1B4389BA}" type="presParOf" srcId="{392A7776-856A-154D-95BA-7862849CD4C4}" destId="{47B34CF6-3914-494F-8F0B-190AC5785397}" srcOrd="0" destOrd="0" presId="urn:microsoft.com/office/officeart/2008/layout/LinedList"/>
    <dgm:cxn modelId="{FF8B406D-889D-C249-A0DA-F04DB8ABB1BC}" type="presParOf" srcId="{392A7776-856A-154D-95BA-7862849CD4C4}" destId="{EEF8FA75-B8E7-AF4A-AB87-79B271A3E6C4}" srcOrd="1" destOrd="0" presId="urn:microsoft.com/office/officeart/2008/layout/LinedList"/>
    <dgm:cxn modelId="{81E1A243-CE5F-874B-AF98-4D87A9D4E90D}" type="presParOf" srcId="{EEF8FA75-B8E7-AF4A-AB87-79B271A3E6C4}" destId="{B0DB7B28-8124-A94D-BA07-C07C5985D8A6}" srcOrd="0" destOrd="0" presId="urn:microsoft.com/office/officeart/2008/layout/LinedList"/>
    <dgm:cxn modelId="{137CB552-F24B-C041-A819-71EBFC116284}" type="presParOf" srcId="{EEF8FA75-B8E7-AF4A-AB87-79B271A3E6C4}" destId="{F479240A-25A0-EA47-84F6-87331FEC55D4}" srcOrd="1" destOrd="0" presId="urn:microsoft.com/office/officeart/2008/layout/LinedList"/>
    <dgm:cxn modelId="{EE053AA7-C651-8C4F-8639-FC188BC252F5}" type="presParOf" srcId="{F479240A-25A0-EA47-84F6-87331FEC55D4}" destId="{D7ED6F6D-757A-9547-89A8-34E139DD2FB6}" srcOrd="0" destOrd="0" presId="urn:microsoft.com/office/officeart/2008/layout/LinedList"/>
    <dgm:cxn modelId="{A9DDE585-BB7B-774F-808D-11A1B22C0E55}" type="presParOf" srcId="{F479240A-25A0-EA47-84F6-87331FEC55D4}" destId="{1EA5145F-937E-2446-AEC2-3E083251AD6F}" srcOrd="1" destOrd="0" presId="urn:microsoft.com/office/officeart/2008/layout/LinedList"/>
    <dgm:cxn modelId="{2174D834-D3E9-064A-9F72-5F0D6074621F}" type="presParOf" srcId="{1EA5145F-937E-2446-AEC2-3E083251AD6F}" destId="{66F5ED3C-757C-5641-8D99-95CEE224D52E}" srcOrd="0" destOrd="0" presId="urn:microsoft.com/office/officeart/2008/layout/LinedList"/>
    <dgm:cxn modelId="{494D8E60-A6F3-5C42-B46C-20BBC8BB2C11}" type="presParOf" srcId="{1EA5145F-937E-2446-AEC2-3E083251AD6F}" destId="{D29F5E62-7F41-3649-97B5-0766843758BC}" srcOrd="1" destOrd="0" presId="urn:microsoft.com/office/officeart/2008/layout/LinedList"/>
    <dgm:cxn modelId="{CBCB6437-A00A-5C4C-932B-110746013F9A}" type="presParOf" srcId="{1EA5145F-937E-2446-AEC2-3E083251AD6F}" destId="{C8073E08-59ED-BE43-AAE1-132472DBE22F}" srcOrd="2" destOrd="0" presId="urn:microsoft.com/office/officeart/2008/layout/LinedList"/>
    <dgm:cxn modelId="{B85C28C2-915E-7742-964F-46345BB5E924}" type="presParOf" srcId="{F479240A-25A0-EA47-84F6-87331FEC55D4}" destId="{DE2CFC9D-0269-0741-9A65-33BACB2914B6}" srcOrd="2" destOrd="0" presId="urn:microsoft.com/office/officeart/2008/layout/LinedList"/>
    <dgm:cxn modelId="{B321B1A1-20A8-764D-889D-78C0E5BBAB54}" type="presParOf" srcId="{F479240A-25A0-EA47-84F6-87331FEC55D4}" destId="{2368443A-A433-3645-9D49-32E554A817E8}" srcOrd="3" destOrd="0" presId="urn:microsoft.com/office/officeart/2008/layout/LinedList"/>
    <dgm:cxn modelId="{AD639302-6834-8446-A0CC-220FF08EBFDD}" type="presParOf" srcId="{F479240A-25A0-EA47-84F6-87331FEC55D4}" destId="{F388D23B-454E-ED47-B717-6E64E991132B}" srcOrd="4" destOrd="0" presId="urn:microsoft.com/office/officeart/2008/layout/LinedList"/>
    <dgm:cxn modelId="{56EC761F-E4D4-6843-8C41-AB499E632EC0}" type="presParOf" srcId="{F388D23B-454E-ED47-B717-6E64E991132B}" destId="{E6B85BDD-F119-A643-96A8-B0D2C1C77288}" srcOrd="0" destOrd="0" presId="urn:microsoft.com/office/officeart/2008/layout/LinedList"/>
    <dgm:cxn modelId="{8E088450-9F4B-6341-ABF6-758171B0CC4A}" type="presParOf" srcId="{F388D23B-454E-ED47-B717-6E64E991132B}" destId="{B054FA34-B1FE-A645-ADDD-3F953CBEDF46}" srcOrd="1" destOrd="0" presId="urn:microsoft.com/office/officeart/2008/layout/LinedList"/>
    <dgm:cxn modelId="{B2622B60-E2CF-3B4A-9AB5-880F65DE849E}" type="presParOf" srcId="{F388D23B-454E-ED47-B717-6E64E991132B}" destId="{167E6AFD-F1F8-9B46-8667-76F4A9C01B99}" srcOrd="2" destOrd="0" presId="urn:microsoft.com/office/officeart/2008/layout/LinedList"/>
    <dgm:cxn modelId="{94D5C150-E26B-E44C-A72A-49D5105AA64C}" type="presParOf" srcId="{F479240A-25A0-EA47-84F6-87331FEC55D4}" destId="{F0AE123E-229A-074C-8049-B092ADD51940}" srcOrd="5" destOrd="0" presId="urn:microsoft.com/office/officeart/2008/layout/LinedList"/>
    <dgm:cxn modelId="{6814C687-6909-F646-9E28-226095A418B6}" type="presParOf" srcId="{F479240A-25A0-EA47-84F6-87331FEC55D4}" destId="{32A5FFEF-606B-9C40-AFA7-12E11B3EFC02}" srcOrd="6" destOrd="0" presId="urn:microsoft.com/office/officeart/2008/layout/LinedList"/>
    <dgm:cxn modelId="{ED566CBD-A875-7F42-BB16-92C4952179FD}" type="presParOf" srcId="{F479240A-25A0-EA47-84F6-87331FEC55D4}" destId="{ACEE6F26-8052-EB43-AF2E-6D831278770A}" srcOrd="7" destOrd="0" presId="urn:microsoft.com/office/officeart/2008/layout/LinedList"/>
    <dgm:cxn modelId="{25D0A227-694E-4F4A-A48E-2021704A18E9}" type="presParOf" srcId="{ACEE6F26-8052-EB43-AF2E-6D831278770A}" destId="{4378F4F0-DD4C-E743-A380-85C603A6845E}" srcOrd="0" destOrd="0" presId="urn:microsoft.com/office/officeart/2008/layout/LinedList"/>
    <dgm:cxn modelId="{400BE801-10DC-1A44-988F-76276FF10189}" type="presParOf" srcId="{ACEE6F26-8052-EB43-AF2E-6D831278770A}" destId="{16211359-F49F-7E43-BB3E-B93D1F54106A}" srcOrd="1" destOrd="0" presId="urn:microsoft.com/office/officeart/2008/layout/LinedList"/>
    <dgm:cxn modelId="{014517E3-D0AC-3E4C-9037-A3C0C04FA5DE}" type="presParOf" srcId="{ACEE6F26-8052-EB43-AF2E-6D831278770A}" destId="{21C497A3-5F7F-E746-965D-9D51DB175506}" srcOrd="2" destOrd="0" presId="urn:microsoft.com/office/officeart/2008/layout/LinedList"/>
    <dgm:cxn modelId="{A957D81A-62B1-ED4C-9C31-1C9DF5BD7E40}" type="presParOf" srcId="{F479240A-25A0-EA47-84F6-87331FEC55D4}" destId="{F6D1426B-EB65-1147-9E11-74BB8C01C100}" srcOrd="8" destOrd="0" presId="urn:microsoft.com/office/officeart/2008/layout/LinedList"/>
    <dgm:cxn modelId="{67AD5294-7192-294A-BADE-B2FC811ACF6D}" type="presParOf" srcId="{F479240A-25A0-EA47-84F6-87331FEC55D4}" destId="{CA6DCD50-E47C-2340-99DF-A1B9FFAE87FE}" srcOrd="9" destOrd="0" presId="urn:microsoft.com/office/officeart/2008/layout/LinedList"/>
    <dgm:cxn modelId="{7A7DE26F-39CC-4F41-AEF5-CF1DB98CD198}" type="presParOf" srcId="{F479240A-25A0-EA47-84F6-87331FEC55D4}" destId="{90DA86A5-2513-644E-BE79-E7A9DC0B8C14}" srcOrd="10" destOrd="0" presId="urn:microsoft.com/office/officeart/2008/layout/LinedList"/>
    <dgm:cxn modelId="{B4099823-2ABC-3449-8E0A-EDA3DCD2D62E}" type="presParOf" srcId="{90DA86A5-2513-644E-BE79-E7A9DC0B8C14}" destId="{98A6D991-91A8-CA4B-8F84-BFB21EFFEF59}" srcOrd="0" destOrd="0" presId="urn:microsoft.com/office/officeart/2008/layout/LinedList"/>
    <dgm:cxn modelId="{2D8B9D44-C4AC-B244-95D0-B8BD7BF1D2BF}" type="presParOf" srcId="{90DA86A5-2513-644E-BE79-E7A9DC0B8C14}" destId="{E4141562-CB42-5F4D-A4E5-1C63EF5B6C4A}" srcOrd="1" destOrd="0" presId="urn:microsoft.com/office/officeart/2008/layout/LinedList"/>
    <dgm:cxn modelId="{7520C553-7D23-3944-AF81-810FD21152FC}" type="presParOf" srcId="{90DA86A5-2513-644E-BE79-E7A9DC0B8C14}" destId="{02D8B5F2-CBDB-DE42-99A7-32C5E2ED68A1}" srcOrd="2" destOrd="0" presId="urn:microsoft.com/office/officeart/2008/layout/LinedList"/>
    <dgm:cxn modelId="{55F63499-EB5B-834F-9358-D9B13D48F69F}" type="presParOf" srcId="{F479240A-25A0-EA47-84F6-87331FEC55D4}" destId="{09A59D40-9457-744B-BC2D-62B9F3A5A41B}" srcOrd="11" destOrd="0" presId="urn:microsoft.com/office/officeart/2008/layout/LinedList"/>
    <dgm:cxn modelId="{125ABA38-3A94-FF43-BBDA-8D92B5621C1B}" type="presParOf" srcId="{F479240A-25A0-EA47-84F6-87331FEC55D4}" destId="{51683C81-9FB7-2144-AFD5-4E5A29AAE94C}" srcOrd="12" destOrd="0" presId="urn:microsoft.com/office/officeart/2008/layout/LinedList"/>
    <dgm:cxn modelId="{284654DE-22C0-BD45-A2C9-EE6CA9AE4086}" type="presParOf" srcId="{F479240A-25A0-EA47-84F6-87331FEC55D4}" destId="{208BDB59-841F-AD4B-9769-571862953F9A}" srcOrd="13" destOrd="0" presId="urn:microsoft.com/office/officeart/2008/layout/LinedList"/>
    <dgm:cxn modelId="{9FA425B4-EAE1-7E40-A47E-278C5E9E9D27}" type="presParOf" srcId="{208BDB59-841F-AD4B-9769-571862953F9A}" destId="{4CFD1569-3655-F04D-B4F8-CD3F288391A0}" srcOrd="0" destOrd="0" presId="urn:microsoft.com/office/officeart/2008/layout/LinedList"/>
    <dgm:cxn modelId="{25AA349B-AD5C-DF4C-9085-EBBF44BEF813}" type="presParOf" srcId="{208BDB59-841F-AD4B-9769-571862953F9A}" destId="{98083103-A56B-4548-A84D-C4CFB8221A8C}" srcOrd="1" destOrd="0" presId="urn:microsoft.com/office/officeart/2008/layout/LinedList"/>
    <dgm:cxn modelId="{0F8E1BDE-A5F1-1E4E-993A-817FF1B58D5D}" type="presParOf" srcId="{208BDB59-841F-AD4B-9769-571862953F9A}" destId="{B04D111B-122B-F549-B1E1-7FD508D14B12}" srcOrd="2" destOrd="0" presId="urn:microsoft.com/office/officeart/2008/layout/LinedList"/>
    <dgm:cxn modelId="{6E379BB4-A7C7-6B43-A8D9-FF84956621DC}" type="presParOf" srcId="{F479240A-25A0-EA47-84F6-87331FEC55D4}" destId="{7D0253EB-40B3-564E-9F3E-C23D8CC52BB9}" srcOrd="14" destOrd="0" presId="urn:microsoft.com/office/officeart/2008/layout/LinedList"/>
    <dgm:cxn modelId="{016A022A-C25C-4F48-A99A-027B5ACA7BC7}" type="presParOf" srcId="{F479240A-25A0-EA47-84F6-87331FEC55D4}" destId="{01FDE9FB-8A97-3343-B1A7-B31BD4F0B534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34CF6-3914-494F-8F0B-190AC5785397}">
      <dsp:nvSpPr>
        <dsp:cNvPr id="0" name=""/>
        <dsp:cNvSpPr/>
      </dsp:nvSpPr>
      <dsp:spPr>
        <a:xfrm>
          <a:off x="0" y="56999"/>
          <a:ext cx="712377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B7B28-8124-A94D-BA07-C07C5985D8A6}">
      <dsp:nvSpPr>
        <dsp:cNvPr id="0" name=""/>
        <dsp:cNvSpPr/>
      </dsp:nvSpPr>
      <dsp:spPr>
        <a:xfrm>
          <a:off x="0" y="0"/>
          <a:ext cx="1424754" cy="2293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Infrastructure</a:t>
          </a:r>
          <a:endParaRPr lang="en-US" sz="1600" kern="1200" dirty="0"/>
        </a:p>
      </dsp:txBody>
      <dsp:txXfrm>
        <a:off x="0" y="0"/>
        <a:ext cx="1424754" cy="2293724"/>
      </dsp:txXfrm>
    </dsp:sp>
    <dsp:sp modelId="{16211359-F49F-7E43-BB3E-B93D1F54106A}">
      <dsp:nvSpPr>
        <dsp:cNvPr id="0" name=""/>
        <dsp:cNvSpPr/>
      </dsp:nvSpPr>
      <dsp:spPr>
        <a:xfrm>
          <a:off x="1531610" y="35839"/>
          <a:ext cx="5592160" cy="71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NAT</a:t>
          </a:r>
          <a:endParaRPr lang="en-US" sz="1800" kern="1200" dirty="0"/>
        </a:p>
      </dsp:txBody>
      <dsp:txXfrm>
        <a:off x="1531610" y="35839"/>
        <a:ext cx="5592160" cy="716788"/>
      </dsp:txXfrm>
    </dsp:sp>
    <dsp:sp modelId="{F6D1426B-EB65-1147-9E11-74BB8C01C100}">
      <dsp:nvSpPr>
        <dsp:cNvPr id="0" name=""/>
        <dsp:cNvSpPr/>
      </dsp:nvSpPr>
      <dsp:spPr>
        <a:xfrm>
          <a:off x="1424754" y="752628"/>
          <a:ext cx="569901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41562-CB42-5F4D-A4E5-1C63EF5B6C4A}">
      <dsp:nvSpPr>
        <dsp:cNvPr id="0" name=""/>
        <dsp:cNvSpPr/>
      </dsp:nvSpPr>
      <dsp:spPr>
        <a:xfrm>
          <a:off x="1531610" y="788467"/>
          <a:ext cx="5592160" cy="71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Firewall</a:t>
          </a:r>
        </a:p>
      </dsp:txBody>
      <dsp:txXfrm>
        <a:off x="1531610" y="788467"/>
        <a:ext cx="5592160" cy="716788"/>
      </dsp:txXfrm>
    </dsp:sp>
    <dsp:sp modelId="{09A59D40-9457-744B-BC2D-62B9F3A5A41B}">
      <dsp:nvSpPr>
        <dsp:cNvPr id="0" name=""/>
        <dsp:cNvSpPr/>
      </dsp:nvSpPr>
      <dsp:spPr>
        <a:xfrm>
          <a:off x="1424754" y="1505256"/>
          <a:ext cx="569901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EFC1C-EFC5-C34D-ABC2-5175BFF1D3F3}">
      <dsp:nvSpPr>
        <dsp:cNvPr id="0" name=""/>
        <dsp:cNvSpPr/>
      </dsp:nvSpPr>
      <dsp:spPr>
        <a:xfrm>
          <a:off x="1531610" y="1541095"/>
          <a:ext cx="5592160" cy="71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Reverse Proxy</a:t>
          </a:r>
        </a:p>
      </dsp:txBody>
      <dsp:txXfrm>
        <a:off x="1531610" y="1541095"/>
        <a:ext cx="5592160" cy="716788"/>
      </dsp:txXfrm>
    </dsp:sp>
    <dsp:sp modelId="{E562083F-D48A-924B-80BB-71D58571A724}">
      <dsp:nvSpPr>
        <dsp:cNvPr id="0" name=""/>
        <dsp:cNvSpPr/>
      </dsp:nvSpPr>
      <dsp:spPr>
        <a:xfrm>
          <a:off x="1424754" y="2257884"/>
          <a:ext cx="569901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97B0A-252C-1345-8DD1-75073DCF11D6}">
      <dsp:nvSpPr>
        <dsp:cNvPr id="0" name=""/>
        <dsp:cNvSpPr/>
      </dsp:nvSpPr>
      <dsp:spPr>
        <a:xfrm>
          <a:off x="0" y="2293724"/>
          <a:ext cx="712377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4B683-9811-B24C-AD40-41BE91242D63}">
      <dsp:nvSpPr>
        <dsp:cNvPr id="0" name=""/>
        <dsp:cNvSpPr/>
      </dsp:nvSpPr>
      <dsp:spPr>
        <a:xfrm>
          <a:off x="0" y="2293724"/>
          <a:ext cx="1424754" cy="2293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Other</a:t>
          </a:r>
          <a:endParaRPr lang="en-US" sz="1800" b="1" kern="1200" dirty="0"/>
        </a:p>
      </dsp:txBody>
      <dsp:txXfrm>
        <a:off x="0" y="2293724"/>
        <a:ext cx="1424754" cy="2293724"/>
      </dsp:txXfrm>
    </dsp:sp>
    <dsp:sp modelId="{B60C3108-1A5D-694A-931F-134A842C83D7}">
      <dsp:nvSpPr>
        <dsp:cNvPr id="0" name=""/>
        <dsp:cNvSpPr/>
      </dsp:nvSpPr>
      <dsp:spPr>
        <a:xfrm>
          <a:off x="1531610" y="2397882"/>
          <a:ext cx="5592160" cy="2083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 matching transport protocols</a:t>
          </a:r>
        </a:p>
      </dsp:txBody>
      <dsp:txXfrm>
        <a:off x="1531610" y="2397882"/>
        <a:ext cx="5592160" cy="2083167"/>
      </dsp:txXfrm>
    </dsp:sp>
    <dsp:sp modelId="{9CFEE3AA-61A4-E94B-A1F9-01C2ADC2768A}">
      <dsp:nvSpPr>
        <dsp:cNvPr id="0" name=""/>
        <dsp:cNvSpPr/>
      </dsp:nvSpPr>
      <dsp:spPr>
        <a:xfrm>
          <a:off x="1424754" y="4481049"/>
          <a:ext cx="569901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C7C03-542B-6B43-A4E5-8802235F87B6}">
      <dsp:nvSpPr>
        <dsp:cNvPr id="0" name=""/>
        <dsp:cNvSpPr/>
      </dsp:nvSpPr>
      <dsp:spPr>
        <a:xfrm>
          <a:off x="146688" y="87"/>
          <a:ext cx="1240153" cy="124015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250" tIns="17780" rIns="6825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TURN</a:t>
          </a:r>
        </a:p>
      </dsp:txBody>
      <dsp:txXfrm>
        <a:off x="328304" y="181703"/>
        <a:ext cx="876921" cy="876921"/>
      </dsp:txXfrm>
    </dsp:sp>
    <dsp:sp modelId="{D945CC30-065A-F347-966A-E1CBFAEF8FA0}">
      <dsp:nvSpPr>
        <dsp:cNvPr id="0" name=""/>
        <dsp:cNvSpPr/>
      </dsp:nvSpPr>
      <dsp:spPr>
        <a:xfrm>
          <a:off x="1138810" y="87"/>
          <a:ext cx="1240153" cy="1240153"/>
        </a:xfrm>
        <a:prstGeom prst="ellipse">
          <a:avLst/>
        </a:prstGeom>
        <a:solidFill>
          <a:schemeClr val="accent3">
            <a:alpha val="50000"/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250" tIns="17780" rIns="6825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Hole Punching</a:t>
          </a:r>
        </a:p>
      </dsp:txBody>
      <dsp:txXfrm>
        <a:off x="1320426" y="181703"/>
        <a:ext cx="876921" cy="876921"/>
      </dsp:txXfrm>
    </dsp:sp>
    <dsp:sp modelId="{680170C0-F99A-1544-B45F-8DE00D305197}">
      <dsp:nvSpPr>
        <dsp:cNvPr id="0" name=""/>
        <dsp:cNvSpPr/>
      </dsp:nvSpPr>
      <dsp:spPr>
        <a:xfrm>
          <a:off x="2130933" y="87"/>
          <a:ext cx="1240153" cy="1240153"/>
        </a:xfrm>
        <a:prstGeom prst="ellipse">
          <a:avLst/>
        </a:prstGeom>
        <a:solidFill>
          <a:schemeClr val="accent3">
            <a:alpha val="50000"/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250" tIns="17780" rIns="6825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STUN</a:t>
          </a:r>
        </a:p>
      </dsp:txBody>
      <dsp:txXfrm>
        <a:off x="2312549" y="181703"/>
        <a:ext cx="876921" cy="8769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34CF6-3914-494F-8F0B-190AC5785397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B7B28-8124-A94D-BA07-C07C5985D8A6}">
      <dsp:nvSpPr>
        <dsp:cNvPr id="0" name=""/>
        <dsp:cNvSpPr/>
      </dsp:nvSpPr>
      <dsp:spPr>
        <a:xfrm>
          <a:off x="0" y="0"/>
          <a:ext cx="2103120" cy="3801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System Components </a:t>
          </a:r>
          <a:endParaRPr lang="en-US" sz="2000" kern="1200" dirty="0"/>
        </a:p>
      </dsp:txBody>
      <dsp:txXfrm>
        <a:off x="0" y="0"/>
        <a:ext cx="2103120" cy="3801511"/>
      </dsp:txXfrm>
    </dsp:sp>
    <dsp:sp modelId="{16211359-F49F-7E43-BB3E-B93D1F54106A}">
      <dsp:nvSpPr>
        <dsp:cNvPr id="0" name=""/>
        <dsp:cNvSpPr/>
      </dsp:nvSpPr>
      <dsp:spPr>
        <a:xfrm>
          <a:off x="2260854" y="44688"/>
          <a:ext cx="8254746" cy="893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Proof of Timely Relay (PoTR)</a:t>
          </a:r>
          <a:endParaRPr lang="en-US" sz="3200" kern="1200"/>
        </a:p>
      </dsp:txBody>
      <dsp:txXfrm>
        <a:off x="2260854" y="44688"/>
        <a:ext cx="8254746" cy="893763"/>
      </dsp:txXfrm>
    </dsp:sp>
    <dsp:sp modelId="{F6D1426B-EB65-1147-9E11-74BB8C01C100}">
      <dsp:nvSpPr>
        <dsp:cNvPr id="0" name=""/>
        <dsp:cNvSpPr/>
      </dsp:nvSpPr>
      <dsp:spPr>
        <a:xfrm>
          <a:off x="2103120" y="938451"/>
          <a:ext cx="84124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41562-CB42-5F4D-A4E5-1C63EF5B6C4A}">
      <dsp:nvSpPr>
        <dsp:cNvPr id="0" name=""/>
        <dsp:cNvSpPr/>
      </dsp:nvSpPr>
      <dsp:spPr>
        <a:xfrm>
          <a:off x="2260854" y="983139"/>
          <a:ext cx="8254746" cy="893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Smart contract with payment channels </a:t>
          </a:r>
          <a:endParaRPr lang="en-US" sz="3200" kern="1200"/>
        </a:p>
      </dsp:txBody>
      <dsp:txXfrm>
        <a:off x="2260854" y="983139"/>
        <a:ext cx="8254746" cy="893763"/>
      </dsp:txXfrm>
    </dsp:sp>
    <dsp:sp modelId="{09A59D40-9457-744B-BC2D-62B9F3A5A41B}">
      <dsp:nvSpPr>
        <dsp:cNvPr id="0" name=""/>
        <dsp:cNvSpPr/>
      </dsp:nvSpPr>
      <dsp:spPr>
        <a:xfrm>
          <a:off x="2103120" y="1876903"/>
          <a:ext cx="84124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F5E62-7F41-3649-97B5-0766843758BC}">
      <dsp:nvSpPr>
        <dsp:cNvPr id="0" name=""/>
        <dsp:cNvSpPr/>
      </dsp:nvSpPr>
      <dsp:spPr>
        <a:xfrm>
          <a:off x="2260854" y="1921591"/>
          <a:ext cx="8254746" cy="893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Reputation system </a:t>
          </a:r>
          <a:endParaRPr lang="en-US" sz="3200" kern="1200"/>
        </a:p>
      </dsp:txBody>
      <dsp:txXfrm>
        <a:off x="2260854" y="1921591"/>
        <a:ext cx="8254746" cy="893763"/>
      </dsp:txXfrm>
    </dsp:sp>
    <dsp:sp modelId="{DE2CFC9D-0269-0741-9A65-33BACB2914B6}">
      <dsp:nvSpPr>
        <dsp:cNvPr id="0" name=""/>
        <dsp:cNvSpPr/>
      </dsp:nvSpPr>
      <dsp:spPr>
        <a:xfrm>
          <a:off x="2103120" y="2815354"/>
          <a:ext cx="84124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4FA34-B1FE-A645-ADDD-3F953CBEDF46}">
      <dsp:nvSpPr>
        <dsp:cNvPr id="0" name=""/>
        <dsp:cNvSpPr/>
      </dsp:nvSpPr>
      <dsp:spPr>
        <a:xfrm>
          <a:off x="2260854" y="2860043"/>
          <a:ext cx="8254746" cy="893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Peer discovery</a:t>
          </a:r>
          <a:endParaRPr lang="en-US" sz="3200" kern="1200"/>
        </a:p>
      </dsp:txBody>
      <dsp:txXfrm>
        <a:off x="2260854" y="2860043"/>
        <a:ext cx="8254746" cy="893763"/>
      </dsp:txXfrm>
    </dsp:sp>
    <dsp:sp modelId="{F0AE123E-229A-074C-8049-B092ADD51940}">
      <dsp:nvSpPr>
        <dsp:cNvPr id="0" name=""/>
        <dsp:cNvSpPr/>
      </dsp:nvSpPr>
      <dsp:spPr>
        <a:xfrm>
          <a:off x="2103120" y="3753806"/>
          <a:ext cx="84124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34CF6-3914-494F-8F0B-190AC5785397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B7B28-8124-A94D-BA07-C07C5985D8A6}">
      <dsp:nvSpPr>
        <dsp:cNvPr id="0" name=""/>
        <dsp:cNvSpPr/>
      </dsp:nvSpPr>
      <dsp:spPr>
        <a:xfrm>
          <a:off x="0" y="0"/>
          <a:ext cx="2103120" cy="466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Mitigates against malicious attacks</a:t>
          </a:r>
          <a:endParaRPr lang="en-US" sz="2000" b="1" kern="1200" dirty="0"/>
        </a:p>
      </dsp:txBody>
      <dsp:txXfrm>
        <a:off x="0" y="0"/>
        <a:ext cx="2103120" cy="4665662"/>
      </dsp:txXfrm>
    </dsp:sp>
    <dsp:sp modelId="{D29F5E62-7F41-3649-97B5-0766843758BC}">
      <dsp:nvSpPr>
        <dsp:cNvPr id="0" name=""/>
        <dsp:cNvSpPr/>
      </dsp:nvSpPr>
      <dsp:spPr>
        <a:xfrm>
          <a:off x="2260854" y="43968"/>
          <a:ext cx="8254746" cy="879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Collude attacks</a:t>
          </a:r>
          <a:endParaRPr lang="en-US" sz="3200" kern="1200" dirty="0"/>
        </a:p>
      </dsp:txBody>
      <dsp:txXfrm>
        <a:off x="2260854" y="43968"/>
        <a:ext cx="8254746" cy="879367"/>
      </dsp:txXfrm>
    </dsp:sp>
    <dsp:sp modelId="{DE2CFC9D-0269-0741-9A65-33BACB2914B6}">
      <dsp:nvSpPr>
        <dsp:cNvPr id="0" name=""/>
        <dsp:cNvSpPr/>
      </dsp:nvSpPr>
      <dsp:spPr>
        <a:xfrm>
          <a:off x="2103120" y="923336"/>
          <a:ext cx="84124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4FA34-B1FE-A645-ADDD-3F953CBEDF46}">
      <dsp:nvSpPr>
        <dsp:cNvPr id="0" name=""/>
        <dsp:cNvSpPr/>
      </dsp:nvSpPr>
      <dsp:spPr>
        <a:xfrm>
          <a:off x="2260854" y="967304"/>
          <a:ext cx="8254746" cy="879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Sybil attacks</a:t>
          </a:r>
        </a:p>
      </dsp:txBody>
      <dsp:txXfrm>
        <a:off x="2260854" y="967304"/>
        <a:ext cx="8254746" cy="879367"/>
      </dsp:txXfrm>
    </dsp:sp>
    <dsp:sp modelId="{F0AE123E-229A-074C-8049-B092ADD51940}">
      <dsp:nvSpPr>
        <dsp:cNvPr id="0" name=""/>
        <dsp:cNvSpPr/>
      </dsp:nvSpPr>
      <dsp:spPr>
        <a:xfrm>
          <a:off x="2103120" y="1846672"/>
          <a:ext cx="84124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211359-F49F-7E43-BB3E-B93D1F54106A}">
      <dsp:nvSpPr>
        <dsp:cNvPr id="0" name=""/>
        <dsp:cNvSpPr/>
      </dsp:nvSpPr>
      <dsp:spPr>
        <a:xfrm>
          <a:off x="2260854" y="1890641"/>
          <a:ext cx="8254746" cy="879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Network failures</a:t>
          </a:r>
          <a:endParaRPr lang="en-US" sz="3200" kern="1200" dirty="0"/>
        </a:p>
      </dsp:txBody>
      <dsp:txXfrm>
        <a:off x="2260854" y="1890641"/>
        <a:ext cx="8254746" cy="879367"/>
      </dsp:txXfrm>
    </dsp:sp>
    <dsp:sp modelId="{F6D1426B-EB65-1147-9E11-74BB8C01C100}">
      <dsp:nvSpPr>
        <dsp:cNvPr id="0" name=""/>
        <dsp:cNvSpPr/>
      </dsp:nvSpPr>
      <dsp:spPr>
        <a:xfrm>
          <a:off x="2103120" y="2770008"/>
          <a:ext cx="84124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41562-CB42-5F4D-A4E5-1C63EF5B6C4A}">
      <dsp:nvSpPr>
        <dsp:cNvPr id="0" name=""/>
        <dsp:cNvSpPr/>
      </dsp:nvSpPr>
      <dsp:spPr>
        <a:xfrm>
          <a:off x="2260854" y="2813977"/>
          <a:ext cx="8254746" cy="879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Oversubscription attack</a:t>
          </a:r>
          <a:endParaRPr lang="en-US" sz="3200" kern="1200" dirty="0"/>
        </a:p>
      </dsp:txBody>
      <dsp:txXfrm>
        <a:off x="2260854" y="2813977"/>
        <a:ext cx="8254746" cy="879367"/>
      </dsp:txXfrm>
    </dsp:sp>
    <dsp:sp modelId="{09A59D40-9457-744B-BC2D-62B9F3A5A41B}">
      <dsp:nvSpPr>
        <dsp:cNvPr id="0" name=""/>
        <dsp:cNvSpPr/>
      </dsp:nvSpPr>
      <dsp:spPr>
        <a:xfrm>
          <a:off x="2103120" y="3693345"/>
          <a:ext cx="84124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83103-A56B-4548-A84D-C4CFB8221A8C}">
      <dsp:nvSpPr>
        <dsp:cNvPr id="0" name=""/>
        <dsp:cNvSpPr/>
      </dsp:nvSpPr>
      <dsp:spPr>
        <a:xfrm>
          <a:off x="2260854" y="3737313"/>
          <a:ext cx="8254746" cy="879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Dishonest scoring attack </a:t>
          </a:r>
          <a:endParaRPr lang="en-US" sz="3200" kern="1200" dirty="0"/>
        </a:p>
      </dsp:txBody>
      <dsp:txXfrm>
        <a:off x="2260854" y="3737313"/>
        <a:ext cx="8254746" cy="879367"/>
      </dsp:txXfrm>
    </dsp:sp>
    <dsp:sp modelId="{7D0253EB-40B3-564E-9F3E-C23D8CC52BB9}">
      <dsp:nvSpPr>
        <dsp:cNvPr id="0" name=""/>
        <dsp:cNvSpPr/>
      </dsp:nvSpPr>
      <dsp:spPr>
        <a:xfrm>
          <a:off x="2103120" y="4616681"/>
          <a:ext cx="84124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5ADA2-9AA6-3C4C-B049-B74DE80D2355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7FD60-424B-BE4B-86B7-1BD8EDBAB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99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7FD60-424B-BE4B-86B7-1BD8EDBAB29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070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7FD60-424B-BE4B-86B7-1BD8EDBAB29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28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7FD60-424B-BE4B-86B7-1BD8EDBAB29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986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7FD60-424B-BE4B-86B7-1BD8EDBAB29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069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7FD60-424B-BE4B-86B7-1BD8EDBAB29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111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4739-DD16-ED45-BBE1-98E7A4840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BCD04-4172-BB46-ABC2-CB8FE6945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0744-5262-0242-942C-E43248F1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536D-CE1F-D647-8ECB-A7899E8ECBAB}" type="datetime1">
              <a:rPr lang="en-US" smtClean="0"/>
              <a:t>4/25/22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A93F6-0156-0E4F-8120-2F226678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9863E-D4D2-F645-BC3F-742C4006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89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D610-7CDD-7840-8178-03712069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B1D7E-7413-2A43-BC40-E78DE0785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B298-775D-7447-B285-E351B37C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0460-17AA-9F46-A077-75FAF9954A95}" type="datetime1">
              <a:rPr lang="en-US" smtClean="0"/>
              <a:t>4/25/22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2CA4E-43E1-AC46-88B3-B82FC0BA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6AAC7-82BE-D741-94AE-23CEB61C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75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488BD-AD8A-9C43-93A4-BC038AFDE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0424A-B9C4-5748-A725-317EE2597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B63EB-A125-164F-A128-9C2233F5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F407-A169-6448-BB1A-8AE8FE798352}" type="datetime1">
              <a:rPr lang="en-US" smtClean="0"/>
              <a:t>4/25/22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67996-090E-0B42-9A4E-95051F7B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8387C-B546-4D46-8704-47768B76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65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E08A-69B6-2147-9479-5032D89C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15883-6F67-A349-B59C-72E42111B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424B7-803E-5941-98EB-DC0E31D2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DE42-DB65-CA47-BAA7-A4E0D89F71E1}" type="datetime1">
              <a:rPr lang="en-US" smtClean="0"/>
              <a:t>4/25/22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4EC28-AB67-B649-B0CD-364323CA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A8DE3-B04A-B946-880D-D6E81053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92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1762-1DD4-D947-8D67-D0AC46AD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AC369-292F-984E-9C9C-23CC0EDE9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32A4B-D64B-2D4F-98ED-D74C1F37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7B72-3BF7-0D4A-9513-CC250391DCEB}" type="datetime1">
              <a:rPr lang="en-US" smtClean="0"/>
              <a:t>4/25/22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72EB-C22C-6643-BBFE-7ABF8908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571D7-0694-2141-BA7B-4BFC4D35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86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F669-1D1A-934B-AD33-C6B8DFA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A6526-31CC-2B43-BCA5-D47479D16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E27C3-6124-254C-AB6D-E3450D49C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27EFD-B5CA-4740-890D-0BD91073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50E4-5394-424B-9260-0FF49FBD55E3}" type="datetime1">
              <a:rPr lang="en-US" smtClean="0"/>
              <a:t>4/25/22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DA74E-C0C5-9E4F-8D1B-52326E96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BEDCA-3978-A44F-8D62-5C392C7A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00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6F06-5A2A-2B46-A860-4A86449B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F1DE8-FDD2-DB41-8449-5C4D83E32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F61A2-4398-5342-96F6-D074B0745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801A6-683F-8A4C-944E-A2D423129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05111-90AF-7747-AB9E-E62DCB3BF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5435A-0EEB-F244-99C9-AA9065F2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F378-6F9A-0946-AF09-6FE17C5789F0}" type="datetime1">
              <a:rPr lang="en-US" smtClean="0"/>
              <a:t>4/25/22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F0F4C9-33DC-864C-A558-A99F0AF5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7FF52-97C6-1D40-A7C2-856391EA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46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2D64-5825-2A4B-AD66-68D28AD02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0D7F0-5BBB-9C42-B685-0A5AF73F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2345-AAEC-B349-9332-B2715ECB92FA}" type="datetime1">
              <a:rPr lang="en-US" smtClean="0"/>
              <a:t>4/25/22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2CDE7-7123-2C48-8C5C-9A959F24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274F2-CE42-434B-9EEF-6EEF1016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77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CC8B5-60EC-FC45-B3CA-08E34F47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F902-8C5E-1B47-B986-2C920FDCF80D}" type="datetime1">
              <a:rPr lang="en-US" smtClean="0"/>
              <a:t>4/25/22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DA41-2B30-3646-A262-9478FA03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C1B70-B4B0-3C46-8705-9DED06B2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1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7BCC-5F14-DD4A-853E-D9EF1F0A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4CE8-A413-8445-A3F6-716F2AF3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40A47-C1D9-614A-AE16-5D14A9265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879F5-7069-AB4C-AAD5-7C39A5DB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9048-817E-7343-BF41-162C3F665A65}" type="datetime1">
              <a:rPr lang="en-US" smtClean="0"/>
              <a:t>4/25/22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1CE8D-B4E5-A94B-AFE3-CDC828D4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C8E93-408A-E241-BBC6-837DDA0F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B605-CEC7-9D41-9CBE-77DB7FE36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A3322-76E9-0949-ADD7-D37DD7A94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30762-50AC-F749-9192-488B42184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EDCFB-8BBB-FB47-B2AE-86D54236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A783-1866-9E47-A195-AB7CAB11472F}" type="datetime1">
              <a:rPr lang="en-US" smtClean="0"/>
              <a:t>4/25/22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E1C6D-77A6-274F-BA8A-52D940CE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F9AA1-B37B-9046-ABD8-DAC160E3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97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BB51E-DEB1-BC47-88AC-DB36DD4F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7A99F-7552-144B-A21E-7C583A88A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1AA75-9546-8040-B149-4E91C3AF2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ECF5B-A5B1-1748-B1F2-9BE9E5048BD4}" type="datetime1">
              <a:rPr lang="en-US" smtClean="0"/>
              <a:t>4/25/22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C129-B503-924E-AE9E-A2C4F5A16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62632-4FDC-9849-83D1-0555933CD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EF3A2-303F-D94B-8794-AA75D72051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25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sv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40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tif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4.svg"/><Relationship Id="rId7" Type="http://schemas.openxmlformats.org/officeDocument/2006/relationships/diagramLayout" Target="../diagrams/layou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2.xml"/><Relationship Id="rId5" Type="http://schemas.openxmlformats.org/officeDocument/2006/relationships/image" Target="../media/image6.svg"/><Relationship Id="rId10" Type="http://schemas.microsoft.com/office/2007/relationships/diagramDrawing" Target="../diagrams/drawing2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svg"/><Relationship Id="rId7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CB22-C29E-9746-A5CD-E6D2CBE7C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419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Rewarding Relays for Decentralised NAT Traversal Using Smart Contracts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02526-3068-D74A-AB33-0BC8B1076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3146"/>
            <a:ext cx="9144000" cy="1433702"/>
          </a:xfrm>
        </p:spPr>
        <p:txBody>
          <a:bodyPr/>
          <a:lstStyle/>
          <a:p>
            <a:r>
              <a:rPr lang="en-GB" dirty="0"/>
              <a:t>Navin V. Keizer, </a:t>
            </a:r>
            <a:r>
              <a:rPr lang="en-GB" dirty="0" err="1"/>
              <a:t>Onur</a:t>
            </a:r>
            <a:r>
              <a:rPr lang="en-GB" dirty="0"/>
              <a:t> </a:t>
            </a:r>
            <a:r>
              <a:rPr lang="en-GB" dirty="0" err="1"/>
              <a:t>Ascigil</a:t>
            </a:r>
            <a:r>
              <a:rPr lang="en-GB" dirty="0"/>
              <a:t>, </a:t>
            </a:r>
            <a:r>
              <a:rPr lang="en-GB" dirty="0" err="1"/>
              <a:t>Ioannis</a:t>
            </a:r>
            <a:r>
              <a:rPr lang="en-GB" dirty="0"/>
              <a:t> </a:t>
            </a:r>
            <a:r>
              <a:rPr lang="en-GB" dirty="0" err="1"/>
              <a:t>Psaras</a:t>
            </a:r>
            <a:r>
              <a:rPr lang="en-GB" dirty="0"/>
              <a:t>, George </a:t>
            </a:r>
            <a:r>
              <a:rPr lang="en-GB" dirty="0" err="1"/>
              <a:t>Pavlou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868FC-FC67-7643-BEF9-1F7D6120B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4377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8FBE39-625A-B844-A39F-9C4ACB00C487}"/>
              </a:ext>
            </a:extLst>
          </p:cNvPr>
          <p:cNvSpPr txBox="1"/>
          <p:nvPr/>
        </p:nvSpPr>
        <p:spPr>
          <a:xfrm>
            <a:off x="0" y="6581001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11-10-2020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7E0C4-BA21-2746-BCCC-CCC2665FF1B7}"/>
              </a:ext>
            </a:extLst>
          </p:cNvPr>
          <p:cNvSpPr txBox="1"/>
          <p:nvPr/>
        </p:nvSpPr>
        <p:spPr>
          <a:xfrm>
            <a:off x="7626904" y="6581001"/>
            <a:ext cx="4565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ACM </a:t>
            </a:r>
            <a:r>
              <a:rPr lang="en-GB" sz="1200" dirty="0" err="1"/>
              <a:t>MobiHoc</a:t>
            </a:r>
            <a:r>
              <a:rPr lang="en-GB" sz="1200" dirty="0"/>
              <a:t> Workshop on Blockchain for Network Resource Sharing</a:t>
            </a:r>
          </a:p>
        </p:txBody>
      </p:sp>
    </p:spTree>
    <p:extLst>
      <p:ext uri="{BB962C8B-B14F-4D97-AF65-F5344CB8AC3E}">
        <p14:creationId xmlns:p14="http://schemas.microsoft.com/office/powerpoint/2010/main" val="4036406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FBEA-362B-6B47-9FDF-C95F52CA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Peer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938D-1AB5-A144-A945-92628FE12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45701" cy="44354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Procedure for client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potential local relays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Compile a list and calculate their </a:t>
            </a:r>
            <a:r>
              <a:rPr lang="en-GB" dirty="0">
                <a:solidFill>
                  <a:srgbClr val="C00000"/>
                </a:solidFill>
              </a:rPr>
              <a:t>reputations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Contact the top N relays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N relays calculate client reputation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both pass, choose best negotiated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5F5FA-262D-324D-B90F-422A865A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10</a:t>
            </a:fld>
            <a:endParaRPr lang="en-GB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0F2CD2E-D83C-C449-88CD-757BA60B4F87}"/>
              </a:ext>
            </a:extLst>
          </p:cNvPr>
          <p:cNvSpPr/>
          <p:nvPr/>
        </p:nvSpPr>
        <p:spPr>
          <a:xfrm>
            <a:off x="6992112" y="2300777"/>
            <a:ext cx="300038" cy="285750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D5C8E02-F220-3B49-85DA-2BF47D1178E1}"/>
              </a:ext>
            </a:extLst>
          </p:cNvPr>
          <p:cNvSpPr/>
          <p:nvPr/>
        </p:nvSpPr>
        <p:spPr>
          <a:xfrm>
            <a:off x="7144512" y="2453177"/>
            <a:ext cx="300038" cy="285750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F8685F10-A4C1-C449-9970-3492485CF6DB}"/>
              </a:ext>
            </a:extLst>
          </p:cNvPr>
          <p:cNvSpPr/>
          <p:nvPr/>
        </p:nvSpPr>
        <p:spPr>
          <a:xfrm>
            <a:off x="7296912" y="2605577"/>
            <a:ext cx="300038" cy="285750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893C88B3-F65A-9F47-B909-7666C6EFD6B0}"/>
              </a:ext>
            </a:extLst>
          </p:cNvPr>
          <p:cNvSpPr/>
          <p:nvPr/>
        </p:nvSpPr>
        <p:spPr>
          <a:xfrm>
            <a:off x="7449312" y="2757977"/>
            <a:ext cx="300038" cy="285750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5720A338-7C6F-0D44-8BE7-29564201B5AC}"/>
              </a:ext>
            </a:extLst>
          </p:cNvPr>
          <p:cNvSpPr/>
          <p:nvPr/>
        </p:nvSpPr>
        <p:spPr>
          <a:xfrm>
            <a:off x="7601712" y="2910377"/>
            <a:ext cx="300038" cy="285750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09FB026E-9E75-9145-A44C-FDC6C377882C}"/>
              </a:ext>
            </a:extLst>
          </p:cNvPr>
          <p:cNvSpPr/>
          <p:nvPr/>
        </p:nvSpPr>
        <p:spPr>
          <a:xfrm>
            <a:off x="7754112" y="3062777"/>
            <a:ext cx="300038" cy="285750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 descr="Laptop">
            <a:extLst>
              <a:ext uri="{FF2B5EF4-FFF2-40B4-BE49-F238E27FC236}">
                <a16:creationId xmlns:a16="http://schemas.microsoft.com/office/drawing/2014/main" id="{FA283ADF-AEB2-4C4E-A225-C60FA62C3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8300" y="4254725"/>
            <a:ext cx="571500" cy="571500"/>
          </a:xfrm>
          <a:prstGeom prst="rect">
            <a:avLst/>
          </a:prstGeom>
        </p:spPr>
      </p:pic>
      <p:pic>
        <p:nvPicPr>
          <p:cNvPr id="12" name="Graphic 11" descr="Laptop">
            <a:extLst>
              <a:ext uri="{FF2B5EF4-FFF2-40B4-BE49-F238E27FC236}">
                <a16:creationId xmlns:a16="http://schemas.microsoft.com/office/drawing/2014/main" id="{9273F1BF-236E-8541-B715-966E07BB4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0403" y="4254725"/>
            <a:ext cx="571500" cy="571500"/>
          </a:xfrm>
          <a:prstGeom prst="rect">
            <a:avLst/>
          </a:prstGeom>
        </p:spPr>
      </p:pic>
      <p:pic>
        <p:nvPicPr>
          <p:cNvPr id="13" name="Graphic 12" descr="Laptop">
            <a:extLst>
              <a:ext uri="{FF2B5EF4-FFF2-40B4-BE49-F238E27FC236}">
                <a16:creationId xmlns:a16="http://schemas.microsoft.com/office/drawing/2014/main" id="{A0083F28-C0EC-3F41-944E-776CDFCB7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4603" y="2684664"/>
            <a:ext cx="571500" cy="571500"/>
          </a:xfrm>
          <a:prstGeom prst="rect">
            <a:avLst/>
          </a:prstGeom>
        </p:spPr>
      </p:pic>
      <p:pic>
        <p:nvPicPr>
          <p:cNvPr id="14" name="Graphic 13" descr="Contract">
            <a:extLst>
              <a:ext uri="{FF2B5EF4-FFF2-40B4-BE49-F238E27FC236}">
                <a16:creationId xmlns:a16="http://schemas.microsoft.com/office/drawing/2014/main" id="{A7718569-B97F-9D4B-A3F9-0A5ECB496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7439" y="3619616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7D2289-0FD7-904D-9F54-BA8B28411DAD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>
            <a:off x="7868412" y="3348527"/>
            <a:ext cx="76227" cy="2710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332918A-0C92-734C-AA73-D7D5E0DB11BE}"/>
              </a:ext>
            </a:extLst>
          </p:cNvPr>
          <p:cNvSpPr txBox="1"/>
          <p:nvPr/>
        </p:nvSpPr>
        <p:spPr>
          <a:xfrm>
            <a:off x="7420296" y="4467666"/>
            <a:ext cx="1285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Smart Contract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1E7A20-59C4-9348-AAF0-1B68451002EC}"/>
              </a:ext>
            </a:extLst>
          </p:cNvPr>
          <p:cNvSpPr txBox="1"/>
          <p:nvPr/>
        </p:nvSpPr>
        <p:spPr>
          <a:xfrm>
            <a:off x="6726555" y="3107224"/>
            <a:ext cx="964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Blockchain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7B375F-DF49-3944-88E3-8BD56C32DBBD}"/>
              </a:ext>
            </a:extLst>
          </p:cNvPr>
          <p:cNvSpPr txBox="1"/>
          <p:nvPr/>
        </p:nvSpPr>
        <p:spPr>
          <a:xfrm>
            <a:off x="9665232" y="3086374"/>
            <a:ext cx="607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Client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BA85-DE5A-174C-9250-86A61AA599B2}"/>
              </a:ext>
            </a:extLst>
          </p:cNvPr>
          <p:cNvSpPr txBox="1"/>
          <p:nvPr/>
        </p:nvSpPr>
        <p:spPr>
          <a:xfrm>
            <a:off x="8793994" y="4643891"/>
            <a:ext cx="94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Relay Peer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DC987F-2E46-234E-886E-DCD82C5DC5E4}"/>
              </a:ext>
            </a:extLst>
          </p:cNvPr>
          <p:cNvSpPr txBox="1"/>
          <p:nvPr/>
        </p:nvSpPr>
        <p:spPr>
          <a:xfrm>
            <a:off x="10151084" y="4660219"/>
            <a:ext cx="94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Relay Peer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F4871E-FDCB-DC4B-8DDC-DBE3F36CFBC5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8163378" y="2970086"/>
            <a:ext cx="1491225" cy="3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14CBD0-7FC1-2D47-97C1-FD3BE96913B1}"/>
              </a:ext>
            </a:extLst>
          </p:cNvPr>
          <p:cNvCxnSpPr>
            <a:stCxn id="18" idx="2"/>
            <a:endCxn id="12" idx="0"/>
          </p:cNvCxnSpPr>
          <p:nvPr/>
        </p:nvCxnSpPr>
        <p:spPr>
          <a:xfrm>
            <a:off x="9969130" y="3394151"/>
            <a:ext cx="657023" cy="860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33293E-A78F-D24D-BFEE-027BE8930006}"/>
              </a:ext>
            </a:extLst>
          </p:cNvPr>
          <p:cNvCxnSpPr>
            <a:stCxn id="18" idx="2"/>
            <a:endCxn id="11" idx="0"/>
          </p:cNvCxnSpPr>
          <p:nvPr/>
        </p:nvCxnSpPr>
        <p:spPr>
          <a:xfrm flipH="1">
            <a:off x="9264050" y="3394151"/>
            <a:ext cx="705080" cy="860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B5F448-9945-7A45-8B12-9F770467A636}"/>
              </a:ext>
            </a:extLst>
          </p:cNvPr>
          <p:cNvCxnSpPr>
            <a:cxnSpLocks/>
            <a:stCxn id="11" idx="1"/>
            <a:endCxn id="14" idx="3"/>
          </p:cNvCxnSpPr>
          <p:nvPr/>
        </p:nvCxnSpPr>
        <p:spPr>
          <a:xfrm flipH="1" flipV="1">
            <a:off x="8401839" y="4076816"/>
            <a:ext cx="576461" cy="4636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5259F9-558E-834E-A2EE-65C4958FCF0C}"/>
              </a:ext>
            </a:extLst>
          </p:cNvPr>
          <p:cNvCxnSpPr>
            <a:cxnSpLocks/>
          </p:cNvCxnSpPr>
          <p:nvPr/>
        </p:nvCxnSpPr>
        <p:spPr>
          <a:xfrm flipH="1" flipV="1">
            <a:off x="8425006" y="3944519"/>
            <a:ext cx="1791840" cy="3102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B21D23-2138-D34A-932F-6008939302DF}"/>
              </a:ext>
            </a:extLst>
          </p:cNvPr>
          <p:cNvSpPr txBox="1"/>
          <p:nvPr/>
        </p:nvSpPr>
        <p:spPr>
          <a:xfrm>
            <a:off x="9741241" y="5055084"/>
            <a:ext cx="1139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P2P</a:t>
            </a:r>
            <a:r>
              <a:rPr lang="en-GB" sz="1600" dirty="0"/>
              <a:t> </a:t>
            </a:r>
            <a:r>
              <a:rPr lang="en-GB" sz="1400" dirty="0"/>
              <a:t>Network</a:t>
            </a:r>
            <a:endParaRPr lang="en-GB" sz="16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4DEC9E2-75A9-364C-B083-DBFB67349890}"/>
              </a:ext>
            </a:extLst>
          </p:cNvPr>
          <p:cNvCxnSpPr>
            <a:cxnSpLocks/>
          </p:cNvCxnSpPr>
          <p:nvPr/>
        </p:nvCxnSpPr>
        <p:spPr>
          <a:xfrm>
            <a:off x="9444958" y="4893041"/>
            <a:ext cx="495395" cy="248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176C03-8056-B642-9133-B302005F40CA}"/>
              </a:ext>
            </a:extLst>
          </p:cNvPr>
          <p:cNvCxnSpPr/>
          <p:nvPr/>
        </p:nvCxnSpPr>
        <p:spPr>
          <a:xfrm flipH="1">
            <a:off x="10583303" y="4885080"/>
            <a:ext cx="114300" cy="239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741ECD3-0B61-7B47-9E8E-FFBCF9FABD92}"/>
              </a:ext>
            </a:extLst>
          </p:cNvPr>
          <p:cNvSpPr txBox="1"/>
          <p:nvPr/>
        </p:nvSpPr>
        <p:spPr>
          <a:xfrm>
            <a:off x="9541011" y="238524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56986D-DC5E-BB43-BFF7-C4AF0BD8B419}"/>
              </a:ext>
            </a:extLst>
          </p:cNvPr>
          <p:cNvSpPr txBox="1"/>
          <p:nvPr/>
        </p:nvSpPr>
        <p:spPr>
          <a:xfrm>
            <a:off x="9692655" y="23153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23C107-94BF-8E41-AE70-32E24BD72456}"/>
              </a:ext>
            </a:extLst>
          </p:cNvPr>
          <p:cNvSpPr txBox="1"/>
          <p:nvPr/>
        </p:nvSpPr>
        <p:spPr>
          <a:xfrm>
            <a:off x="9422333" y="406514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r</a:t>
            </a:r>
            <a:r>
              <a:rPr lang="en-GB" baseline="-25000" dirty="0" err="1">
                <a:solidFill>
                  <a:srgbClr val="C00000"/>
                </a:solidFill>
              </a:rPr>
              <a:t>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2C1238-4486-C640-927C-EC1F1F48D09B}"/>
              </a:ext>
            </a:extLst>
          </p:cNvPr>
          <p:cNvSpPr txBox="1"/>
          <p:nvPr/>
        </p:nvSpPr>
        <p:spPr>
          <a:xfrm>
            <a:off x="10862175" y="410989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r</a:t>
            </a:r>
            <a:r>
              <a:rPr lang="en-GB" baseline="-25000" dirty="0" err="1">
                <a:solidFill>
                  <a:srgbClr val="C00000"/>
                </a:solidFill>
              </a:rPr>
              <a:t>C</a:t>
            </a:r>
            <a:endParaRPr lang="en-GB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08A52B-999B-6A4B-97C4-B51AA17B44C7}"/>
              </a:ext>
            </a:extLst>
          </p:cNvPr>
          <p:cNvCxnSpPr>
            <a:stCxn id="11" idx="0"/>
            <a:endCxn id="18" idx="2"/>
          </p:cNvCxnSpPr>
          <p:nvPr/>
        </p:nvCxnSpPr>
        <p:spPr>
          <a:xfrm flipV="1">
            <a:off x="9264050" y="3394151"/>
            <a:ext cx="705080" cy="8605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32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2"/>
      <p:bldP spid="38" grpId="0"/>
      <p:bldP spid="39" grpId="0"/>
      <p:bldP spid="39" grpId="1"/>
      <p:bldP spid="40" grpId="0"/>
      <p:bldP spid="4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FBEA-362B-6B47-9FDF-C95F52CA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System Diagram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C6C7D-739F-7B4A-AD7F-D567F24F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11</a:t>
            </a:fld>
            <a:endParaRPr lang="en-GB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C5CAF151-459C-1748-A0ED-FAAFB6B1D1C2}"/>
              </a:ext>
            </a:extLst>
          </p:cNvPr>
          <p:cNvSpPr/>
          <p:nvPr/>
        </p:nvSpPr>
        <p:spPr>
          <a:xfrm>
            <a:off x="3228975" y="1822451"/>
            <a:ext cx="300038" cy="285750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29C5B55D-C52F-7844-9263-B72DA9D68A3F}"/>
              </a:ext>
            </a:extLst>
          </p:cNvPr>
          <p:cNvSpPr/>
          <p:nvPr/>
        </p:nvSpPr>
        <p:spPr>
          <a:xfrm>
            <a:off x="3381375" y="1974851"/>
            <a:ext cx="300038" cy="285750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D95D4B70-5967-9D43-AD77-FBA09BE7C3BD}"/>
              </a:ext>
            </a:extLst>
          </p:cNvPr>
          <p:cNvSpPr/>
          <p:nvPr/>
        </p:nvSpPr>
        <p:spPr>
          <a:xfrm>
            <a:off x="3533775" y="2127251"/>
            <a:ext cx="300038" cy="285750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89DAD67D-56AA-1F49-B5E4-DEB24E4FF34A}"/>
              </a:ext>
            </a:extLst>
          </p:cNvPr>
          <p:cNvSpPr/>
          <p:nvPr/>
        </p:nvSpPr>
        <p:spPr>
          <a:xfrm>
            <a:off x="3686175" y="2279651"/>
            <a:ext cx="300038" cy="285750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96341D3A-0D2C-C846-8B8F-E9015643564D}"/>
              </a:ext>
            </a:extLst>
          </p:cNvPr>
          <p:cNvSpPr/>
          <p:nvPr/>
        </p:nvSpPr>
        <p:spPr>
          <a:xfrm>
            <a:off x="3838575" y="2432051"/>
            <a:ext cx="300038" cy="285750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1E35341C-C2B1-DE43-9F71-D8987800DC2E}"/>
              </a:ext>
            </a:extLst>
          </p:cNvPr>
          <p:cNvSpPr/>
          <p:nvPr/>
        </p:nvSpPr>
        <p:spPr>
          <a:xfrm>
            <a:off x="3990975" y="2584451"/>
            <a:ext cx="300038" cy="285750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 descr="Laptop">
            <a:extLst>
              <a:ext uri="{FF2B5EF4-FFF2-40B4-BE49-F238E27FC236}">
                <a16:creationId xmlns:a16="http://schemas.microsoft.com/office/drawing/2014/main" id="{6560A62F-3D21-9D4C-97BD-5D26D526B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1650" y="4063371"/>
            <a:ext cx="571500" cy="5715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07898B75-1713-1E4C-B9B9-4DA4385DA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5097" y="4063371"/>
            <a:ext cx="571500" cy="571500"/>
          </a:xfrm>
          <a:prstGeom prst="rect">
            <a:avLst/>
          </a:prstGeom>
        </p:spPr>
      </p:pic>
      <p:pic>
        <p:nvPicPr>
          <p:cNvPr id="15" name="Graphic 14" descr="Laptop">
            <a:extLst>
              <a:ext uri="{FF2B5EF4-FFF2-40B4-BE49-F238E27FC236}">
                <a16:creationId xmlns:a16="http://schemas.microsoft.com/office/drawing/2014/main" id="{60926E9F-9C79-A349-899C-533C66C6A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8733" y="2686125"/>
            <a:ext cx="571500" cy="571500"/>
          </a:xfrm>
          <a:prstGeom prst="rect">
            <a:avLst/>
          </a:prstGeom>
        </p:spPr>
      </p:pic>
      <p:pic>
        <p:nvPicPr>
          <p:cNvPr id="16" name="Graphic 15" descr="Contract">
            <a:extLst>
              <a:ext uri="{FF2B5EF4-FFF2-40B4-BE49-F238E27FC236}">
                <a16:creationId xmlns:a16="http://schemas.microsoft.com/office/drawing/2014/main" id="{06AA942E-3325-9C4C-9672-ADAFB2044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4302" y="3141290"/>
            <a:ext cx="914400" cy="9144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E70512-60C0-074C-98BB-20E42A04BAD2}"/>
              </a:ext>
            </a:extLst>
          </p:cNvPr>
          <p:cNvCxnSpPr>
            <a:cxnSpLocks/>
            <a:stCxn id="12" idx="3"/>
            <a:endCxn id="16" idx="0"/>
          </p:cNvCxnSpPr>
          <p:nvPr/>
        </p:nvCxnSpPr>
        <p:spPr>
          <a:xfrm>
            <a:off x="4105275" y="2870201"/>
            <a:ext cx="76227" cy="2710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CFC336D-A495-674B-94D8-21AE68532DF6}"/>
              </a:ext>
            </a:extLst>
          </p:cNvPr>
          <p:cNvSpPr txBox="1"/>
          <p:nvPr/>
        </p:nvSpPr>
        <p:spPr>
          <a:xfrm>
            <a:off x="3541569" y="3952726"/>
            <a:ext cx="1285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Smart Contract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DB86B8-3DD8-6840-B6CE-5362A159F734}"/>
              </a:ext>
            </a:extLst>
          </p:cNvPr>
          <p:cNvSpPr txBox="1"/>
          <p:nvPr/>
        </p:nvSpPr>
        <p:spPr>
          <a:xfrm>
            <a:off x="2728956" y="2481963"/>
            <a:ext cx="964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Blockchain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3D8C12-2A56-4D44-9FA2-CFDF74BD9F53}"/>
              </a:ext>
            </a:extLst>
          </p:cNvPr>
          <p:cNvSpPr txBox="1"/>
          <p:nvPr/>
        </p:nvSpPr>
        <p:spPr>
          <a:xfrm>
            <a:off x="6614188" y="3085561"/>
            <a:ext cx="607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6BC782-583E-4F40-964F-2468B47593E0}"/>
              </a:ext>
            </a:extLst>
          </p:cNvPr>
          <p:cNvSpPr txBox="1"/>
          <p:nvPr/>
        </p:nvSpPr>
        <p:spPr>
          <a:xfrm>
            <a:off x="5415467" y="4440780"/>
            <a:ext cx="94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Relay Peer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BF36B0-CC9A-6F46-B038-9942A4E492CD}"/>
              </a:ext>
            </a:extLst>
          </p:cNvPr>
          <p:cNvSpPr txBox="1"/>
          <p:nvPr/>
        </p:nvSpPr>
        <p:spPr>
          <a:xfrm>
            <a:off x="7327889" y="4456388"/>
            <a:ext cx="993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Check Peer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805299-0595-E947-BFD0-4E9E40F7C610}"/>
              </a:ext>
            </a:extLst>
          </p:cNvPr>
          <p:cNvSpPr txBox="1"/>
          <p:nvPr/>
        </p:nvSpPr>
        <p:spPr>
          <a:xfrm>
            <a:off x="6510776" y="4941166"/>
            <a:ext cx="1132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P2P Network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F01B4C-199C-2148-B274-EEC22165A673}"/>
              </a:ext>
            </a:extLst>
          </p:cNvPr>
          <p:cNvCxnSpPr>
            <a:cxnSpLocks/>
          </p:cNvCxnSpPr>
          <p:nvPr/>
        </p:nvCxnSpPr>
        <p:spPr>
          <a:xfrm>
            <a:off x="6048308" y="4701687"/>
            <a:ext cx="495395" cy="248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CC8FAC-090F-3940-8C2F-F9743C18CB6E}"/>
              </a:ext>
            </a:extLst>
          </p:cNvPr>
          <p:cNvCxnSpPr>
            <a:cxnSpLocks/>
          </p:cNvCxnSpPr>
          <p:nvPr/>
        </p:nvCxnSpPr>
        <p:spPr>
          <a:xfrm flipH="1">
            <a:off x="7351733" y="4691298"/>
            <a:ext cx="406728" cy="244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519005-BCFC-4741-B65F-00FCC0EDCBD9}"/>
              </a:ext>
            </a:extLst>
          </p:cNvPr>
          <p:cNvCxnSpPr>
            <a:stCxn id="14" idx="0"/>
            <a:endCxn id="20" idx="3"/>
          </p:cNvCxnSpPr>
          <p:nvPr/>
        </p:nvCxnSpPr>
        <p:spPr>
          <a:xfrm flipH="1" flipV="1">
            <a:off x="7221983" y="3239450"/>
            <a:ext cx="618864" cy="823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D2AA80-0814-DA4D-B41B-0C04C5848516}"/>
              </a:ext>
            </a:extLst>
          </p:cNvPr>
          <p:cNvCxnSpPr>
            <a:stCxn id="20" idx="1"/>
            <a:endCxn id="13" idx="0"/>
          </p:cNvCxnSpPr>
          <p:nvPr/>
        </p:nvCxnSpPr>
        <p:spPr>
          <a:xfrm flipH="1">
            <a:off x="5867400" y="3239450"/>
            <a:ext cx="746788" cy="823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CDC5B6-5E69-7A45-90C5-87F9A36489B6}"/>
              </a:ext>
            </a:extLst>
          </p:cNvPr>
          <p:cNvCxnSpPr>
            <a:stCxn id="13" idx="1"/>
            <a:endCxn id="16" idx="3"/>
          </p:cNvCxnSpPr>
          <p:nvPr/>
        </p:nvCxnSpPr>
        <p:spPr>
          <a:xfrm flipH="1" flipV="1">
            <a:off x="4638702" y="3598490"/>
            <a:ext cx="942948" cy="75063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CBDD03-C3C2-ED42-9953-8B97F63A1A87}"/>
              </a:ext>
            </a:extLst>
          </p:cNvPr>
          <p:cNvCxnSpPr>
            <a:stCxn id="15" idx="1"/>
          </p:cNvCxnSpPr>
          <p:nvPr/>
        </p:nvCxnSpPr>
        <p:spPr>
          <a:xfrm flipH="1">
            <a:off x="4753002" y="2971875"/>
            <a:ext cx="1875731" cy="385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Dollar">
            <a:extLst>
              <a:ext uri="{FF2B5EF4-FFF2-40B4-BE49-F238E27FC236}">
                <a16:creationId xmlns:a16="http://schemas.microsoft.com/office/drawing/2014/main" id="{025F8861-4F92-A447-A131-4278E0353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60221" y="3720816"/>
            <a:ext cx="171450" cy="171450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556ABE72-2E81-394D-8917-853EB6E39511}"/>
              </a:ext>
            </a:extLst>
          </p:cNvPr>
          <p:cNvSpPr/>
          <p:nvPr/>
        </p:nvSpPr>
        <p:spPr>
          <a:xfrm>
            <a:off x="5031646" y="3692241"/>
            <a:ext cx="200025" cy="2000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011F6-465A-5545-9119-42EDFCD1219C}"/>
              </a:ext>
            </a:extLst>
          </p:cNvPr>
          <p:cNvSpPr txBox="1"/>
          <p:nvPr/>
        </p:nvSpPr>
        <p:spPr>
          <a:xfrm>
            <a:off x="6872899" y="508192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C5D5E-03A3-AB4D-A6C8-E9DF9EDC602E}"/>
              </a:ext>
            </a:extLst>
          </p:cNvPr>
          <p:cNvSpPr txBox="1"/>
          <p:nvPr/>
        </p:nvSpPr>
        <p:spPr>
          <a:xfrm>
            <a:off x="6693989" y="5272628"/>
            <a:ext cx="6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PoTR</a:t>
            </a:r>
            <a:endParaRPr lang="en-GB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036D5B-3889-604A-8B11-41B81896FA9F}"/>
              </a:ext>
            </a:extLst>
          </p:cNvPr>
          <p:cNvCxnSpPr>
            <a:cxnSpLocks/>
          </p:cNvCxnSpPr>
          <p:nvPr/>
        </p:nvCxnSpPr>
        <p:spPr>
          <a:xfrm flipV="1">
            <a:off x="5939115" y="3294568"/>
            <a:ext cx="754874" cy="795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1EDA1E4-5CA7-F646-A814-1A50C4CD237D}"/>
              </a:ext>
            </a:extLst>
          </p:cNvPr>
          <p:cNvSpPr txBox="1"/>
          <p:nvPr/>
        </p:nvSpPr>
        <p:spPr>
          <a:xfrm>
            <a:off x="6501422" y="2365746"/>
            <a:ext cx="86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R</a:t>
            </a:r>
            <a:r>
              <a:rPr lang="en-GB" baseline="-25000" dirty="0" err="1">
                <a:solidFill>
                  <a:srgbClr val="C00000"/>
                </a:solidFill>
              </a:rPr>
              <a:t>payment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452A73-E315-A74D-B641-84F35A26768D}"/>
              </a:ext>
            </a:extLst>
          </p:cNvPr>
          <p:cNvSpPr txBox="1"/>
          <p:nvPr/>
        </p:nvSpPr>
        <p:spPr>
          <a:xfrm>
            <a:off x="4986718" y="4208216"/>
            <a:ext cx="69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T</a:t>
            </a:r>
            <a:r>
              <a:rPr lang="en-GB" baseline="-25000" dirty="0" err="1">
                <a:solidFill>
                  <a:srgbClr val="C00000"/>
                </a:solidFill>
              </a:rPr>
              <a:t>scoreC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F0C813-C75A-E247-B7AD-A57FED2E4077}"/>
              </a:ext>
            </a:extLst>
          </p:cNvPr>
          <p:cNvSpPr txBox="1"/>
          <p:nvPr/>
        </p:nvSpPr>
        <p:spPr>
          <a:xfrm>
            <a:off x="5941703" y="2463245"/>
            <a:ext cx="69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T</a:t>
            </a:r>
            <a:r>
              <a:rPr lang="en-GB" baseline="-25000" dirty="0" err="1">
                <a:solidFill>
                  <a:srgbClr val="C00000"/>
                </a:solidFill>
              </a:rPr>
              <a:t>scoreR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F38467-FB78-E349-AE85-EF235C8FE051}"/>
              </a:ext>
            </a:extLst>
          </p:cNvPr>
          <p:cNvSpPr txBox="1"/>
          <p:nvPr/>
        </p:nvSpPr>
        <p:spPr>
          <a:xfrm>
            <a:off x="4862457" y="4942198"/>
            <a:ext cx="12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R</a:t>
            </a:r>
            <a:r>
              <a:rPr lang="en-GB" baseline="-25000" dirty="0" err="1">
                <a:solidFill>
                  <a:srgbClr val="C00000"/>
                </a:solidFill>
              </a:rPr>
              <a:t>paymentLatest</a:t>
            </a:r>
            <a:endParaRPr lang="en-GB" dirty="0">
              <a:solidFill>
                <a:srgbClr val="C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75DE5EE-80AE-7F4D-9DBC-650AE459D61E}"/>
              </a:ext>
            </a:extLst>
          </p:cNvPr>
          <p:cNvCxnSpPr/>
          <p:nvPr/>
        </p:nvCxnSpPr>
        <p:spPr>
          <a:xfrm flipH="1">
            <a:off x="3381375" y="2789740"/>
            <a:ext cx="1445610" cy="17878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2615129-AD04-0B4A-BA3C-03830DA52C63}"/>
              </a:ext>
            </a:extLst>
          </p:cNvPr>
          <p:cNvCxnSpPr>
            <a:cxnSpLocks/>
          </p:cNvCxnSpPr>
          <p:nvPr/>
        </p:nvCxnSpPr>
        <p:spPr>
          <a:xfrm>
            <a:off x="3460015" y="2852464"/>
            <a:ext cx="1630967" cy="16354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66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6 -0.00115 C -0.03945 -0.05717 -0.07317 -0.11319 -0.07825 -0.15787 C -0.0832 -0.20254 -0.0358 -0.26944 -0.0358 -0.26944 C -0.02864 -0.28796 -0.03177 -0.2787 -0.03502 -0.26944 " pathEditMode="relative" ptsTypes="AA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974 -0.06273 0.09948 -0.12546 0.10495 -0.18125 C 0.11055 -0.23704 0.07201 -0.28588 0.03334 -0.33472 " pathEditMode="relative" ptsTypes="A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0573 0.32222 " pathEditMode="relative" ptsTypes="AA">
                                      <p:cBhvr>
                                        <p:cTn id="34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463 L -0.20273 -0.23611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43" y="-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469 -0.16713 " pathEditMode="relative" ptsTypes="AA">
                                      <p:cBhvr>
                                        <p:cTn id="6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8 0.01273 L -0.26641 0.09421 " pathEditMode="relative" ptsTypes="AA">
                                      <p:cBhvr>
                                        <p:cTn id="7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" grpId="0"/>
      <p:bldP spid="3" grpId="1"/>
      <p:bldP spid="5" grpId="0"/>
      <p:bldP spid="5" grpId="1"/>
      <p:bldP spid="45" grpId="0" build="allAtOnce"/>
      <p:bldP spid="45" grpId="1" build="allAtOnce"/>
      <p:bldP spid="46" grpId="0"/>
      <p:bldP spid="46" grpId="1"/>
      <p:bldP spid="46" grpId="2"/>
      <p:bldP spid="47" grpId="0"/>
      <p:bldP spid="47" grpId="1"/>
      <p:bldP spid="47" grpId="2"/>
      <p:bldP spid="48" grpId="2" build="allAtOnce"/>
      <p:bldP spid="48" grpId="3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FBEA-362B-6B47-9FDF-C95F52CA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Security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5F5FA-262D-324D-B90F-422A865A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12</a:t>
            </a:fld>
            <a:endParaRPr lang="en-GB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7C42C5D-7BC9-F04F-B725-1C04F734CF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4507712"/>
              </p:ext>
            </p:extLst>
          </p:nvPr>
        </p:nvGraphicFramePr>
        <p:xfrm>
          <a:off x="838200" y="1690688"/>
          <a:ext cx="10515600" cy="4665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723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FFAD5-5D11-7240-BEE2-5A8C7BA7E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F36F51-5335-A440-95B1-C0361159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739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FBEA-362B-6B47-9FDF-C95F52CA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Smart Contract Performance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5F5FA-262D-324D-B90F-422A865A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14</a:t>
            </a:fld>
            <a:endParaRPr lang="en-GB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B47D600-7679-ED4A-9CC2-53C050389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352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891DD9A-B4BA-ED49-A1CA-D08FD7E00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46439"/>
              </p:ext>
            </p:extLst>
          </p:nvPr>
        </p:nvGraphicFramePr>
        <p:xfrm>
          <a:off x="977901" y="1482082"/>
          <a:ext cx="10375899" cy="4635497"/>
        </p:xfrm>
        <a:graphic>
          <a:graphicData uri="http://schemas.openxmlformats.org/drawingml/2006/table">
            <a:tbl>
              <a:tblPr/>
              <a:tblGrid>
                <a:gridCol w="1930400">
                  <a:extLst>
                    <a:ext uri="{9D8B030D-6E8A-4147-A177-3AD203B41FA5}">
                      <a16:colId xmlns:a16="http://schemas.microsoft.com/office/drawing/2014/main" val="1286484303"/>
                    </a:ext>
                  </a:extLst>
                </a:gridCol>
                <a:gridCol w="1913164">
                  <a:extLst>
                    <a:ext uri="{9D8B030D-6E8A-4147-A177-3AD203B41FA5}">
                      <a16:colId xmlns:a16="http://schemas.microsoft.com/office/drawing/2014/main" val="2267979614"/>
                    </a:ext>
                  </a:extLst>
                </a:gridCol>
                <a:gridCol w="2068286">
                  <a:extLst>
                    <a:ext uri="{9D8B030D-6E8A-4147-A177-3AD203B41FA5}">
                      <a16:colId xmlns:a16="http://schemas.microsoft.com/office/drawing/2014/main" val="1509988461"/>
                    </a:ext>
                  </a:extLst>
                </a:gridCol>
                <a:gridCol w="2206171">
                  <a:extLst>
                    <a:ext uri="{9D8B030D-6E8A-4147-A177-3AD203B41FA5}">
                      <a16:colId xmlns:a16="http://schemas.microsoft.com/office/drawing/2014/main" val="1446973749"/>
                    </a:ext>
                  </a:extLst>
                </a:gridCol>
                <a:gridCol w="2257878">
                  <a:extLst>
                    <a:ext uri="{9D8B030D-6E8A-4147-A177-3AD203B41FA5}">
                      <a16:colId xmlns:a16="http://schemas.microsoft.com/office/drawing/2014/main" val="539198453"/>
                    </a:ext>
                  </a:extLst>
                </a:gridCol>
              </a:tblGrid>
              <a:tr h="33590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Function </a:t>
                      </a:r>
                      <a:endParaRPr lang="en-US" sz="4000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 Cost</a:t>
                      </a:r>
                      <a:endParaRPr lang="en-US" sz="4000" b="1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 slow</a:t>
                      </a:r>
                      <a:endParaRPr lang="en-US" sz="4000" b="1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 medium</a:t>
                      </a:r>
                      <a:endParaRPr lang="en-US" sz="4000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 fast</a:t>
                      </a:r>
                      <a:endParaRPr lang="en-US" sz="4000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038708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create contract</a:t>
                      </a:r>
                      <a:endParaRPr lang="en-US" sz="3600" b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1738464</a:t>
                      </a:r>
                      <a:endParaRPr lang="en-US" sz="320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0.0086923 ( $1.33861)</a:t>
                      </a:r>
                      <a:endParaRPr lang="en-US" sz="320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0.0132123 ($2.03469)</a:t>
                      </a:r>
                      <a:endParaRPr lang="en-US" sz="320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0.0173846 ( $2.67723)</a:t>
                      </a:r>
                      <a:endParaRPr lang="en-US" sz="320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982938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relay contract</a:t>
                      </a:r>
                      <a:endParaRPr lang="en-US" sz="3600" b="0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393430"/>
                          </a:solidFill>
                          <a:effectLst/>
                          <a:latin typeface="Arial" panose="020B0604020202020204" pitchFamily="34" charset="0"/>
                        </a:rPr>
                        <a:t>231292</a:t>
                      </a:r>
                      <a:endParaRPr lang="en-US" sz="320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0.0011565 ($0.1781)</a:t>
                      </a:r>
                      <a:endParaRPr lang="en-US" sz="320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0.0017578 ($0.2707)</a:t>
                      </a:r>
                      <a:endParaRPr lang="en-US" sz="320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0.0023129 ($0.35619)</a:t>
                      </a:r>
                      <a:endParaRPr lang="en-US" sz="320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379146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Terminate contract client</a:t>
                      </a:r>
                      <a:endParaRPr lang="en-US" sz="3600" b="0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393430"/>
                          </a:solidFill>
                          <a:effectLst/>
                          <a:latin typeface="Arial" panose="020B0604020202020204" pitchFamily="34" charset="0"/>
                        </a:rPr>
                        <a:t>48440</a:t>
                      </a:r>
                      <a:endParaRPr lang="en-US" sz="320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0.0002422 ( $0.0373)</a:t>
                      </a:r>
                      <a:endParaRPr lang="en-US" sz="320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0.0003681 ($0.05669)</a:t>
                      </a:r>
                      <a:endParaRPr lang="en-US" sz="320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0.0004844 ($0.0746)</a:t>
                      </a:r>
                      <a:endParaRPr lang="en-US" sz="320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152927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Terminate contract relay</a:t>
                      </a:r>
                      <a:endParaRPr lang="en-US" sz="3600" b="0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393430"/>
                          </a:solidFill>
                          <a:effectLst/>
                          <a:latin typeface="Arial" panose="020B0604020202020204" pitchFamily="34" charset="0"/>
                        </a:rPr>
                        <a:t>78980</a:t>
                      </a:r>
                      <a:endParaRPr lang="en-US" sz="320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0.0003949 ( $0.06081)</a:t>
                      </a:r>
                      <a:endParaRPr lang="en-US" sz="3200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0.0006002 ($0.09243)</a:t>
                      </a:r>
                      <a:endParaRPr lang="en-US" sz="320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0.0007898 ($0.12163)</a:t>
                      </a:r>
                      <a:endParaRPr lang="en-US" sz="320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291406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timeout</a:t>
                      </a:r>
                      <a:endParaRPr lang="en-US" sz="3600" b="0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393430"/>
                          </a:solidFill>
                          <a:effectLst/>
                          <a:latin typeface="Arial" panose="020B0604020202020204" pitchFamily="34" charset="0"/>
                        </a:rPr>
                        <a:t>62281</a:t>
                      </a:r>
                      <a:endParaRPr lang="en-US" sz="320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0.0003114 ($0.04796)</a:t>
                      </a:r>
                      <a:endParaRPr lang="en-US" sz="320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0.0004733 ($0.07289)</a:t>
                      </a:r>
                      <a:endParaRPr lang="en-US" sz="320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0.0006228 ($0.09591)</a:t>
                      </a:r>
                      <a:endParaRPr lang="en-US" sz="320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313253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Submit score client</a:t>
                      </a:r>
                      <a:endParaRPr lang="en-US" sz="3600" b="0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393430"/>
                          </a:solidFill>
                          <a:effectLst/>
                          <a:latin typeface="Arial" panose="020B0604020202020204" pitchFamily="34" charset="0"/>
                        </a:rPr>
                        <a:t>65173</a:t>
                      </a:r>
                      <a:endParaRPr lang="en-US" sz="320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0.0003259 ($0.05019)</a:t>
                      </a:r>
                      <a:endParaRPr lang="en-US" sz="320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0.0004953 ($0.07628)</a:t>
                      </a:r>
                      <a:endParaRPr lang="en-US" sz="320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0.0006517 ($0.10036)</a:t>
                      </a:r>
                      <a:endParaRPr lang="en-US" sz="320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333867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Submit score relay</a:t>
                      </a:r>
                      <a:endParaRPr lang="en-US" sz="3600" b="0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393430"/>
                          </a:solidFill>
                          <a:effectLst/>
                          <a:latin typeface="Arial" panose="020B0604020202020204" pitchFamily="34" charset="0"/>
                        </a:rPr>
                        <a:t>95970</a:t>
                      </a:r>
                      <a:endParaRPr lang="en-US" sz="320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0.0004799 ($0.0739)</a:t>
                      </a:r>
                      <a:endParaRPr lang="en-US" sz="320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0.0007294 ($0.11233)</a:t>
                      </a:r>
                      <a:endParaRPr lang="en-US" sz="320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0.0009597 ($0.14779)</a:t>
                      </a:r>
                      <a:endParaRPr lang="en-US" sz="320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33943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Extend relay</a:t>
                      </a:r>
                      <a:endParaRPr lang="en-US" sz="3600" b="0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393430"/>
                          </a:solidFill>
                          <a:effectLst/>
                          <a:latin typeface="Arial" panose="020B0604020202020204" pitchFamily="34" charset="0"/>
                        </a:rPr>
                        <a:t>34219</a:t>
                      </a:r>
                      <a:endParaRPr lang="en-US" sz="320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0.0001711 ($0.02635)</a:t>
                      </a:r>
                      <a:endParaRPr lang="en-US" sz="320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0.0002601 ($0.04006)</a:t>
                      </a:r>
                      <a:endParaRPr lang="en-US" sz="320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0.0003422 ($0.0527)</a:t>
                      </a:r>
                      <a:endParaRPr lang="en-US" sz="3200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240050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F5290B7B-90D1-3846-BD1D-91828D39E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5690" y="2134840"/>
            <a:ext cx="220617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755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FBEA-362B-6B47-9FDF-C95F52CA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Smart Contract Performance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5F5FA-262D-324D-B90F-422A865A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15</a:t>
            </a:fld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09DE8F-1897-C042-84E3-CEB9D7F10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613438"/>
              </p:ext>
            </p:extLst>
          </p:nvPr>
        </p:nvGraphicFramePr>
        <p:xfrm>
          <a:off x="1646635" y="1690688"/>
          <a:ext cx="8898730" cy="3680807"/>
        </p:xfrm>
        <a:graphic>
          <a:graphicData uri="http://schemas.openxmlformats.org/drawingml/2006/table">
            <a:tbl>
              <a:tblPr/>
              <a:tblGrid>
                <a:gridCol w="2176561">
                  <a:extLst>
                    <a:ext uri="{9D8B030D-6E8A-4147-A177-3AD203B41FA5}">
                      <a16:colId xmlns:a16="http://schemas.microsoft.com/office/drawing/2014/main" val="3220348008"/>
                    </a:ext>
                  </a:extLst>
                </a:gridCol>
                <a:gridCol w="2043303">
                  <a:extLst>
                    <a:ext uri="{9D8B030D-6E8A-4147-A177-3AD203B41FA5}">
                      <a16:colId xmlns:a16="http://schemas.microsoft.com/office/drawing/2014/main" val="2697707662"/>
                    </a:ext>
                  </a:extLst>
                </a:gridCol>
                <a:gridCol w="1761978">
                  <a:extLst>
                    <a:ext uri="{9D8B030D-6E8A-4147-A177-3AD203B41FA5}">
                      <a16:colId xmlns:a16="http://schemas.microsoft.com/office/drawing/2014/main" val="1818134076"/>
                    </a:ext>
                  </a:extLst>
                </a:gridCol>
                <a:gridCol w="2916888">
                  <a:extLst>
                    <a:ext uri="{9D8B030D-6E8A-4147-A177-3AD203B41FA5}">
                      <a16:colId xmlns:a16="http://schemas.microsoft.com/office/drawing/2014/main" val="212172139"/>
                    </a:ext>
                  </a:extLst>
                </a:gridCol>
              </a:tblGrid>
              <a:tr h="107791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4400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terminated by relay</a:t>
                      </a:r>
                      <a:endParaRPr lang="en-US" sz="4400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timeout</a:t>
                      </a:r>
                      <a:endParaRPr lang="en-US" sz="4400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with 5 extends, terminated by client</a:t>
                      </a:r>
                      <a:endParaRPr lang="en-US" sz="4400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367351"/>
                  </a:ext>
                </a:extLst>
              </a:tr>
              <a:tr h="119380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 </a:t>
                      </a:r>
                      <a:endParaRPr lang="en-US" sz="4400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296465 ($0.37473)</a:t>
                      </a:r>
                      <a:endParaRPr lang="en-US" sz="4000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342013 ($0.4323)</a:t>
                      </a:r>
                      <a:endParaRPr lang="en-US" sz="4000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450827 ($0.56984)</a:t>
                      </a:r>
                      <a:endParaRPr lang="en-US" sz="400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271606"/>
                  </a:ext>
                </a:extLst>
              </a:tr>
              <a:tr h="140909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Relay</a:t>
                      </a:r>
                      <a:endParaRPr lang="en-US" sz="4400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78980 ($0.09982)</a:t>
                      </a:r>
                      <a:endParaRPr lang="en-US" sz="4000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141261 ($0.17856)</a:t>
                      </a:r>
                      <a:endParaRPr lang="en-US" sz="400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95970 ($0.12131)</a:t>
                      </a:r>
                      <a:endParaRPr lang="en-US" sz="4000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259953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AB47D600-7679-ED4A-9CC2-53C050389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352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675BD-AD21-2F41-BBD5-A65ECAE24839}"/>
              </a:ext>
            </a:extLst>
          </p:cNvPr>
          <p:cNvSpPr txBox="1"/>
          <p:nvPr/>
        </p:nvSpPr>
        <p:spPr>
          <a:xfrm>
            <a:off x="3565820" y="5654773"/>
            <a:ext cx="552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based on medium speed gas cost and USD/ETH conversion on </a:t>
            </a:r>
            <a:r>
              <a:rPr lang="en-US" sz="1400" b="1" i="1" dirty="0"/>
              <a:t>10-04-2020</a:t>
            </a:r>
          </a:p>
        </p:txBody>
      </p:sp>
    </p:spTree>
    <p:extLst>
      <p:ext uri="{BB962C8B-B14F-4D97-AF65-F5344CB8AC3E}">
        <p14:creationId xmlns:p14="http://schemas.microsoft.com/office/powerpoint/2010/main" val="3864586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FBEA-362B-6B47-9FDF-C95F52CA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Malicious Nodes Picked for Different Reputation Strategies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AEF031-091D-B243-94B1-BEAA95CD4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291" y="1690688"/>
            <a:ext cx="6593417" cy="46656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5F5FA-262D-324D-B90F-422A865A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22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FBEA-362B-6B47-9FDF-C95F52CA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Effects of Using Historic Data in Reputation Scoring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5F5FA-262D-324D-B90F-422A865A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17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E6937-93E1-354F-92ED-77BA0D4D0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533" y="1690688"/>
            <a:ext cx="6112933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94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F548-863A-2143-87BD-A6649F2C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Stabilisation From Inception and Ability to Filter Out Malicious Peers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CF8F0-1510-D64A-ADA1-A2A96A41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18</a:t>
            </a:fld>
            <a:endParaRPr lang="en-GB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39259E3-FD5E-A340-9D56-ECA6AC92B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127" y="1857771"/>
            <a:ext cx="6009746" cy="449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52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FBEA-362B-6B47-9FDF-C95F52CA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938D-1AB5-A144-A945-92628FE1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Generalise work to other </a:t>
            </a:r>
            <a:r>
              <a:rPr lang="en-GB" dirty="0">
                <a:solidFill>
                  <a:srgbClr val="C00000"/>
                </a:solidFill>
              </a:rPr>
              <a:t>general relay applications</a:t>
            </a:r>
          </a:p>
          <a:p>
            <a:pPr lvl="1"/>
            <a:r>
              <a:rPr lang="en-GB" dirty="0"/>
              <a:t>Decentralised content delivery </a:t>
            </a:r>
          </a:p>
          <a:p>
            <a:pPr lvl="1"/>
            <a:r>
              <a:rPr lang="en-GB" dirty="0"/>
              <a:t>Decentralised VPN</a:t>
            </a:r>
          </a:p>
          <a:p>
            <a:pPr lvl="1"/>
            <a:endParaRPr lang="en-GB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Extension</a:t>
            </a:r>
            <a:r>
              <a:rPr lang="en-GB" dirty="0"/>
              <a:t> of the peer discovery scheme 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Mechanism for finding nearby peers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Auctions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Addition of a </a:t>
            </a:r>
            <a:r>
              <a:rPr lang="en-GB" dirty="0">
                <a:solidFill>
                  <a:srgbClr val="C00000"/>
                </a:solidFill>
              </a:rPr>
              <a:t>pool</a:t>
            </a:r>
            <a:r>
              <a:rPr lang="en-GB" dirty="0"/>
              <a:t> of relays </a:t>
            </a:r>
          </a:p>
          <a:p>
            <a:pPr lvl="1"/>
            <a:r>
              <a:rPr lang="en-GB" dirty="0"/>
              <a:t>In case one fails </a:t>
            </a:r>
          </a:p>
          <a:p>
            <a:pPr lvl="1"/>
            <a:r>
              <a:rPr lang="en-GB" dirty="0"/>
              <a:t>Backups available for clients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5F5FA-262D-324D-B90F-422A865A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3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FBEA-362B-6B47-9FDF-C95F52CA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Reachability Issues in P2P Networks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08044-C8E4-AC47-A1D6-BED0FE3D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2</a:t>
            </a:fld>
            <a:endParaRPr lang="en-GB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69BC1561-5503-0248-BCEB-F5D81D7E0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56" y="1690688"/>
            <a:ext cx="3477288" cy="389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F3086F-9F6F-6845-B8F0-469A416AAD13}"/>
              </a:ext>
            </a:extLst>
          </p:cNvPr>
          <p:cNvSpPr txBox="1"/>
          <p:nvPr/>
        </p:nvSpPr>
        <p:spPr>
          <a:xfrm>
            <a:off x="2507357" y="6491285"/>
            <a:ext cx="7614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Image: Bryan Ford, </a:t>
            </a:r>
            <a:r>
              <a:rPr lang="en-GB" sz="1200" i="1" dirty="0" err="1"/>
              <a:t>Pyda</a:t>
            </a:r>
            <a:r>
              <a:rPr lang="en-GB" sz="1200" i="1" dirty="0"/>
              <a:t> </a:t>
            </a:r>
            <a:r>
              <a:rPr lang="en-GB" sz="1200" i="1" dirty="0" err="1"/>
              <a:t>Srisuresh</a:t>
            </a:r>
            <a:r>
              <a:rPr lang="en-GB" sz="1200" i="1" dirty="0"/>
              <a:t>, Dan Kegel: Peer-to-Peer Communication Across Network Address Translators. (2006)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9D2FD3EE-78D0-0045-8AA9-4F7E07652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89239"/>
              </p:ext>
            </p:extLst>
          </p:nvPr>
        </p:nvGraphicFramePr>
        <p:xfrm>
          <a:off x="838200" y="1690688"/>
          <a:ext cx="7123771" cy="4587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D7C4257-3419-C74F-911B-CE1735EB05A1}"/>
              </a:ext>
            </a:extLst>
          </p:cNvPr>
          <p:cNvSpPr/>
          <p:nvPr/>
        </p:nvSpPr>
        <p:spPr>
          <a:xfrm>
            <a:off x="1646208" y="5819924"/>
            <a:ext cx="6456556" cy="64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9E47F9-A578-0542-9943-31E615B7ED3F}"/>
              </a:ext>
            </a:extLst>
          </p:cNvPr>
          <p:cNvSpPr/>
          <p:nvPr/>
        </p:nvSpPr>
        <p:spPr>
          <a:xfrm>
            <a:off x="1787000" y="3822200"/>
            <a:ext cx="6456556" cy="162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273BF3-36CC-BB45-8D67-979BD2B684F1}"/>
              </a:ext>
            </a:extLst>
          </p:cNvPr>
          <p:cNvSpPr/>
          <p:nvPr/>
        </p:nvSpPr>
        <p:spPr>
          <a:xfrm>
            <a:off x="4413275" y="5071988"/>
            <a:ext cx="2917915" cy="9525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52.2% Bitcoin</a:t>
            </a:r>
          </a:p>
          <a:p>
            <a:pPr algn="ctr"/>
            <a:r>
              <a:rPr lang="en-GB" sz="2000" b="1" dirty="0">
                <a:solidFill>
                  <a:srgbClr val="C00000"/>
                </a:solidFill>
              </a:rPr>
              <a:t>86.8% IPFS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90DA6EE1-3EB3-FD4D-AE97-DF97FA028263}"/>
              </a:ext>
            </a:extLst>
          </p:cNvPr>
          <p:cNvSpPr/>
          <p:nvPr/>
        </p:nvSpPr>
        <p:spPr>
          <a:xfrm rot="8995727">
            <a:off x="3586296" y="2038519"/>
            <a:ext cx="681789" cy="3039444"/>
          </a:xfrm>
          <a:prstGeom prst="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20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27A0-59D8-814E-9AE3-7142F246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730FD-FEA4-9C40-9289-EA1226D8F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Navin V. Keizer</a:t>
            </a:r>
          </a:p>
          <a:p>
            <a:r>
              <a:rPr lang="en-GB" dirty="0"/>
              <a:t>Navin.Keizer.15@ucl.ac.uk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2E4B3-4B1D-8249-80FE-12D3E32A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20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F2731-BEA5-2446-AAFB-69636BF4A4BD}"/>
              </a:ext>
            </a:extLst>
          </p:cNvPr>
          <p:cNvSpPr txBox="1"/>
          <p:nvPr/>
        </p:nvSpPr>
        <p:spPr>
          <a:xfrm>
            <a:off x="3375766" y="319385"/>
            <a:ext cx="5427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Rewarding Relays for Decentralised NAT Traversal Using Smart Contracts</a:t>
            </a:r>
          </a:p>
        </p:txBody>
      </p:sp>
    </p:spTree>
    <p:extLst>
      <p:ext uri="{BB962C8B-B14F-4D97-AF65-F5344CB8AC3E}">
        <p14:creationId xmlns:p14="http://schemas.microsoft.com/office/powerpoint/2010/main" val="62245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094C-734E-6D4B-91CE-652BA412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Centralised NAT Traversal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7C7A1-9151-8641-8318-64201AA78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7828" y="1690688"/>
            <a:ext cx="5183188" cy="823912"/>
          </a:xfrm>
        </p:spPr>
        <p:txBody>
          <a:bodyPr>
            <a:normAutofit/>
          </a:bodyPr>
          <a:lstStyle/>
          <a:p>
            <a:r>
              <a:rPr lang="en-GB" sz="2800" dirty="0"/>
              <a:t>Issues with solutions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C67B9-962F-C441-91B8-F8AA4CEE9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8361" y="2518965"/>
            <a:ext cx="5183188" cy="3973910"/>
          </a:xfrm>
        </p:spPr>
        <p:txBody>
          <a:bodyPr>
            <a:normAutofit/>
          </a:bodyPr>
          <a:lstStyle/>
          <a:p>
            <a:r>
              <a:rPr lang="en-GB" sz="2400" dirty="0"/>
              <a:t>No ‘one fits all’ solution </a:t>
            </a:r>
          </a:p>
          <a:p>
            <a:r>
              <a:rPr lang="en-GB" sz="2400" dirty="0"/>
              <a:t>Requires trusted central servers</a:t>
            </a:r>
          </a:p>
          <a:p>
            <a:r>
              <a:rPr lang="en-GB" sz="2400" dirty="0"/>
              <a:t>Server might be ‘far’ from node</a:t>
            </a:r>
          </a:p>
          <a:p>
            <a:pPr lvl="1"/>
            <a:r>
              <a:rPr lang="en-GB" sz="1800" dirty="0"/>
              <a:t>Incurs high latency</a:t>
            </a:r>
          </a:p>
          <a:p>
            <a:r>
              <a:rPr lang="en-GB" sz="2400" dirty="0"/>
              <a:t>Prone to malicious attacks </a:t>
            </a:r>
          </a:p>
          <a:p>
            <a:r>
              <a:rPr lang="en-GB" sz="2400" b="1" dirty="0"/>
              <a:t>At odds with the goal of open, permisionless, decentralised networks </a:t>
            </a:r>
          </a:p>
          <a:p>
            <a:endParaRPr lang="en-GB" sz="3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399-B3D3-8342-8AD3-973EEEF6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9012" y="6256637"/>
            <a:ext cx="2743200" cy="365125"/>
          </a:xfrm>
        </p:spPr>
        <p:txBody>
          <a:bodyPr/>
          <a:lstStyle/>
          <a:p>
            <a:fld id="{2C1EF3A2-303F-D94B-8794-AA75D7205164}" type="slidenum">
              <a:rPr lang="en-GB" smtClean="0"/>
              <a:t>3</a:t>
            </a:fld>
            <a:endParaRPr lang="en-GB" dirty="0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D8261D81-01C9-0E4C-9C9A-59B575D95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7048" y="3137210"/>
            <a:ext cx="583580" cy="583580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ECBBBC4D-9702-4347-B5F9-25D3365C2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6272" y="3137210"/>
            <a:ext cx="583580" cy="58358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D6A37692-535A-BF4C-B940-A7064EE8B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1223" y="2284840"/>
            <a:ext cx="583580" cy="5835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D1B4AE8-A877-784C-AD54-1CA4D711D1D8}"/>
              </a:ext>
            </a:extLst>
          </p:cNvPr>
          <p:cNvSpPr/>
          <p:nvPr/>
        </p:nvSpPr>
        <p:spPr>
          <a:xfrm>
            <a:off x="1349610" y="3030936"/>
            <a:ext cx="778318" cy="126669"/>
          </a:xfrm>
          <a:prstGeom prst="rect">
            <a:avLst/>
          </a:prstGeom>
          <a:solidFill>
            <a:srgbClr val="9B141A"/>
          </a:solidFill>
          <a:ln>
            <a:solidFill>
              <a:srgbClr val="9B1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NAT</a:t>
            </a:r>
            <a:endParaRPr lang="en-GB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A2B17-AA17-B147-AE34-76FFFADF6C8A}"/>
              </a:ext>
            </a:extLst>
          </p:cNvPr>
          <p:cNvSpPr/>
          <p:nvPr/>
        </p:nvSpPr>
        <p:spPr>
          <a:xfrm>
            <a:off x="3500401" y="3025423"/>
            <a:ext cx="778318" cy="126669"/>
          </a:xfrm>
          <a:prstGeom prst="rect">
            <a:avLst/>
          </a:prstGeom>
          <a:solidFill>
            <a:srgbClr val="9B141A"/>
          </a:solidFill>
          <a:ln>
            <a:solidFill>
              <a:srgbClr val="9B1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NAT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4A8E56-A5CA-0D4F-BA62-9CEC18B50B83}"/>
              </a:ext>
            </a:extLst>
          </p:cNvPr>
          <p:cNvCxnSpPr>
            <a:cxnSpLocks/>
          </p:cNvCxnSpPr>
          <p:nvPr/>
        </p:nvCxnSpPr>
        <p:spPr>
          <a:xfrm flipH="1" flipV="1">
            <a:off x="3104860" y="2759711"/>
            <a:ext cx="307187" cy="173685"/>
          </a:xfrm>
          <a:prstGeom prst="straightConnector1">
            <a:avLst/>
          </a:prstGeom>
          <a:ln>
            <a:solidFill>
              <a:srgbClr val="9B141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924A40-B2A8-7F4B-BB2E-43A027EB3ECB}"/>
              </a:ext>
            </a:extLst>
          </p:cNvPr>
          <p:cNvSpPr txBox="1"/>
          <p:nvPr/>
        </p:nvSpPr>
        <p:spPr>
          <a:xfrm>
            <a:off x="2090231" y="1764952"/>
            <a:ext cx="142699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TURN / STUN</a:t>
            </a:r>
          </a:p>
          <a:p>
            <a:pPr algn="ctr"/>
            <a:r>
              <a:rPr lang="en-GB" dirty="0"/>
              <a:t>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3140ED-7CB2-874A-BB22-295FBCF2C808}"/>
              </a:ext>
            </a:extLst>
          </p:cNvPr>
          <p:cNvCxnSpPr/>
          <p:nvPr/>
        </p:nvCxnSpPr>
        <p:spPr>
          <a:xfrm>
            <a:off x="2550877" y="2868677"/>
            <a:ext cx="479502" cy="0"/>
          </a:xfrm>
          <a:prstGeom prst="straightConnector1">
            <a:avLst/>
          </a:prstGeom>
          <a:ln>
            <a:solidFill>
              <a:srgbClr val="9B141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CB2760-0190-D94E-B3F1-F90A5CC961E6}"/>
              </a:ext>
            </a:extLst>
          </p:cNvPr>
          <p:cNvCxnSpPr>
            <a:cxnSpLocks/>
          </p:cNvCxnSpPr>
          <p:nvPr/>
        </p:nvCxnSpPr>
        <p:spPr>
          <a:xfrm flipV="1">
            <a:off x="2207432" y="2759711"/>
            <a:ext cx="268964" cy="195802"/>
          </a:xfrm>
          <a:prstGeom prst="straightConnector1">
            <a:avLst/>
          </a:prstGeom>
          <a:ln>
            <a:solidFill>
              <a:srgbClr val="9B141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60B25BE3-B36E-9F45-A1D1-9B7F85A869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6566573"/>
              </p:ext>
            </p:extLst>
          </p:nvPr>
        </p:nvGraphicFramePr>
        <p:xfrm>
          <a:off x="1044840" y="4884234"/>
          <a:ext cx="3517775" cy="124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93473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5267-9693-5144-A852-96B08802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Decentralised NAT Traversal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0E7EF-0406-E342-875D-5A6DEC6FC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Issues with solution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5DAFC69-2E6B-BB43-8C38-FFD789CDEC5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8769" y="5123809"/>
            <a:ext cx="2088646" cy="974701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F36D6-E246-4445-859A-BFD9D8C6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4</a:t>
            </a:fld>
            <a:endParaRPr lang="en-GB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B7454466-55BE-8E4A-BB18-A9985AF1C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7048" y="4073913"/>
            <a:ext cx="583580" cy="583580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A8CEFDAF-3BFE-164C-857C-506E749F1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6272" y="4073913"/>
            <a:ext cx="583580" cy="5835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166BD9-D133-2C43-A2FF-0E9252F6DE2F}"/>
              </a:ext>
            </a:extLst>
          </p:cNvPr>
          <p:cNvSpPr/>
          <p:nvPr/>
        </p:nvSpPr>
        <p:spPr>
          <a:xfrm>
            <a:off x="1349610" y="3967639"/>
            <a:ext cx="778318" cy="126669"/>
          </a:xfrm>
          <a:prstGeom prst="rect">
            <a:avLst/>
          </a:prstGeom>
          <a:solidFill>
            <a:srgbClr val="9B141A"/>
          </a:solidFill>
          <a:ln>
            <a:solidFill>
              <a:srgbClr val="9B1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NAT</a:t>
            </a:r>
            <a:endParaRPr lang="en-GB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0D4A0F-91E3-AF47-971B-BEF4E0632F7E}"/>
              </a:ext>
            </a:extLst>
          </p:cNvPr>
          <p:cNvSpPr/>
          <p:nvPr/>
        </p:nvSpPr>
        <p:spPr>
          <a:xfrm>
            <a:off x="3500401" y="3962126"/>
            <a:ext cx="778318" cy="126669"/>
          </a:xfrm>
          <a:prstGeom prst="rect">
            <a:avLst/>
          </a:prstGeom>
          <a:solidFill>
            <a:srgbClr val="9B141A"/>
          </a:solidFill>
          <a:ln>
            <a:solidFill>
              <a:srgbClr val="9B1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>
                  <a:solidFill>
                    <a:schemeClr val="bg1"/>
                  </a:solidFill>
                </a:ln>
                <a:solidFill>
                  <a:schemeClr val="bg1">
                    <a:alpha val="99000"/>
                  </a:schemeClr>
                </a:solidFill>
              </a:rPr>
              <a:t>NAT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E7CEE0-D0ED-B440-A2FC-D87EBEDFDBC4}"/>
              </a:ext>
            </a:extLst>
          </p:cNvPr>
          <p:cNvCxnSpPr>
            <a:cxnSpLocks/>
          </p:cNvCxnSpPr>
          <p:nvPr/>
        </p:nvCxnSpPr>
        <p:spPr>
          <a:xfrm flipH="1" flipV="1">
            <a:off x="3104860" y="3696414"/>
            <a:ext cx="307187" cy="173685"/>
          </a:xfrm>
          <a:prstGeom prst="straightConnector1">
            <a:avLst/>
          </a:prstGeom>
          <a:ln>
            <a:solidFill>
              <a:srgbClr val="9B141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376939-13CE-3344-B1D0-7B6DCC277D62}"/>
              </a:ext>
            </a:extLst>
          </p:cNvPr>
          <p:cNvCxnSpPr/>
          <p:nvPr/>
        </p:nvCxnSpPr>
        <p:spPr>
          <a:xfrm>
            <a:off x="2550877" y="3805380"/>
            <a:ext cx="479502" cy="0"/>
          </a:xfrm>
          <a:prstGeom prst="straightConnector1">
            <a:avLst/>
          </a:prstGeom>
          <a:ln>
            <a:solidFill>
              <a:srgbClr val="9B141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58B630-BB40-EB41-B07A-BFDF49EAEC00}"/>
              </a:ext>
            </a:extLst>
          </p:cNvPr>
          <p:cNvCxnSpPr>
            <a:cxnSpLocks/>
          </p:cNvCxnSpPr>
          <p:nvPr/>
        </p:nvCxnSpPr>
        <p:spPr>
          <a:xfrm flipV="1">
            <a:off x="2207432" y="3696414"/>
            <a:ext cx="268964" cy="195802"/>
          </a:xfrm>
          <a:prstGeom prst="straightConnector1">
            <a:avLst/>
          </a:prstGeom>
          <a:ln>
            <a:solidFill>
              <a:srgbClr val="9B141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3301CE36-CBEA-E647-8C72-779890D983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21280" y="3102388"/>
            <a:ext cx="583580" cy="583580"/>
          </a:xfrm>
          <a:prstGeom prst="rect">
            <a:avLst/>
          </a:prstGeom>
        </p:spPr>
      </p:pic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250CB549-F71A-3745-896F-6E88C49295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12897" y="1898482"/>
            <a:ext cx="583580" cy="583580"/>
          </a:xfrm>
          <a:prstGeom prst="rect">
            <a:avLst/>
          </a:prstGeom>
        </p:spPr>
      </p:pic>
      <p:pic>
        <p:nvPicPr>
          <p:cNvPr id="23" name="Graphic 22" descr="User">
            <a:extLst>
              <a:ext uri="{FF2B5EF4-FFF2-40B4-BE49-F238E27FC236}">
                <a16:creationId xmlns:a16="http://schemas.microsoft.com/office/drawing/2014/main" id="{3999DAD8-4639-8D4A-98A9-E41B15E574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62019" y="2415583"/>
            <a:ext cx="583580" cy="583580"/>
          </a:xfrm>
          <a:prstGeom prst="rect">
            <a:avLst/>
          </a:prstGeom>
        </p:spPr>
      </p:pic>
      <p:pic>
        <p:nvPicPr>
          <p:cNvPr id="24" name="Graphic 23" descr="User">
            <a:extLst>
              <a:ext uri="{FF2B5EF4-FFF2-40B4-BE49-F238E27FC236}">
                <a16:creationId xmlns:a16="http://schemas.microsoft.com/office/drawing/2014/main" id="{AAE1F75B-346C-1F4B-8D80-B418DA49AC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63582" y="2415583"/>
            <a:ext cx="583580" cy="58358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AFB6C3-2D36-3449-B265-FB8B11ADE63B}"/>
              </a:ext>
            </a:extLst>
          </p:cNvPr>
          <p:cNvCxnSpPr>
            <a:cxnSpLocks/>
          </p:cNvCxnSpPr>
          <p:nvPr/>
        </p:nvCxnSpPr>
        <p:spPr>
          <a:xfrm flipV="1">
            <a:off x="2990823" y="2982976"/>
            <a:ext cx="263857" cy="18344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D19F11-BCFA-F843-8EF4-2810F5CDC970}"/>
              </a:ext>
            </a:extLst>
          </p:cNvPr>
          <p:cNvCxnSpPr/>
          <p:nvPr/>
        </p:nvCxnSpPr>
        <p:spPr>
          <a:xfrm>
            <a:off x="2518104" y="2999163"/>
            <a:ext cx="180491" cy="1624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D625BD-343D-1542-80A0-6EE8C94B15DC}"/>
              </a:ext>
            </a:extLst>
          </p:cNvPr>
          <p:cNvCxnSpPr>
            <a:cxnSpLocks/>
          </p:cNvCxnSpPr>
          <p:nvPr/>
        </p:nvCxnSpPr>
        <p:spPr>
          <a:xfrm>
            <a:off x="1896477" y="2364862"/>
            <a:ext cx="231451" cy="1402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9030AC-1BA8-C04D-B737-4746A87314DF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2545599" y="2707373"/>
            <a:ext cx="71798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6D9C272-7CC6-A74A-9D1E-6B76216C318B}"/>
              </a:ext>
            </a:extLst>
          </p:cNvPr>
          <p:cNvCxnSpPr>
            <a:cxnSpLocks/>
          </p:cNvCxnSpPr>
          <p:nvPr/>
        </p:nvCxnSpPr>
        <p:spPr>
          <a:xfrm flipV="1">
            <a:off x="3765597" y="2415583"/>
            <a:ext cx="123963" cy="8949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0DD38C7-01F5-DE4D-982E-F7C4E97F31CD}"/>
              </a:ext>
            </a:extLst>
          </p:cNvPr>
          <p:cNvCxnSpPr>
            <a:cxnSpLocks/>
          </p:cNvCxnSpPr>
          <p:nvPr/>
        </p:nvCxnSpPr>
        <p:spPr>
          <a:xfrm flipH="1" flipV="1">
            <a:off x="1247355" y="1953914"/>
            <a:ext cx="113295" cy="973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57749EA-AB84-FA40-B1DB-9860BC3A4B52}"/>
              </a:ext>
            </a:extLst>
          </p:cNvPr>
          <p:cNvSpPr txBox="1"/>
          <p:nvPr/>
        </p:nvSpPr>
        <p:spPr>
          <a:xfrm>
            <a:off x="2090019" y="1813170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P2P Network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F44886D-08F4-C448-AEFA-F1598A67DC50}"/>
              </a:ext>
            </a:extLst>
          </p:cNvPr>
          <p:cNvCxnSpPr>
            <a:stCxn id="22" idx="3"/>
          </p:cNvCxnSpPr>
          <p:nvPr/>
        </p:nvCxnSpPr>
        <p:spPr>
          <a:xfrm>
            <a:off x="1896477" y="2190272"/>
            <a:ext cx="1266086" cy="4275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3A1D4605-1241-AE48-A2DE-795A5D3B3205}"/>
              </a:ext>
            </a:extLst>
          </p:cNvPr>
          <p:cNvSpPr txBox="1">
            <a:spLocks/>
          </p:cNvSpPr>
          <p:nvPr/>
        </p:nvSpPr>
        <p:spPr>
          <a:xfrm>
            <a:off x="6191249" y="2510632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No straight forward peer discovery or bootstrapping</a:t>
            </a:r>
          </a:p>
          <a:p>
            <a:r>
              <a:rPr lang="en-GB" sz="2400" dirty="0"/>
              <a:t>Inherent security issues</a:t>
            </a:r>
          </a:p>
          <a:p>
            <a:r>
              <a:rPr lang="en-GB" sz="2400" dirty="0"/>
              <a:t>No incentives for providing services to a client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7376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FBEA-362B-6B47-9FDF-C95F52CA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System 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938D-1AB5-A144-A945-92628FE12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4400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9B141A"/>
                </a:solidFill>
              </a:rPr>
              <a:t>A secure decentralised NAT traversal mechanism for P2P networks using network relays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5F5FA-262D-324D-B90F-422A865A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C1EF3A2-303F-D94B-8794-AA75D7205164}" type="slidenum">
              <a:rPr lang="en-GB" smtClean="0"/>
              <a:t>5</a:t>
            </a:fld>
            <a:endParaRPr lang="en-GB"/>
          </a:p>
        </p:txBody>
      </p:sp>
      <p:pic>
        <p:nvPicPr>
          <p:cNvPr id="13" name="Graphic 12" descr="Dollar">
            <a:extLst>
              <a:ext uri="{FF2B5EF4-FFF2-40B4-BE49-F238E27FC236}">
                <a16:creationId xmlns:a16="http://schemas.microsoft.com/office/drawing/2014/main" id="{E536DEA7-1228-184C-8EDF-62EE84BFA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6208" y="3176587"/>
            <a:ext cx="914400" cy="914400"/>
          </a:xfrm>
          <a:prstGeom prst="rect">
            <a:avLst/>
          </a:prstGeom>
        </p:spPr>
      </p:pic>
      <p:pic>
        <p:nvPicPr>
          <p:cNvPr id="16" name="Graphic 15" descr="List">
            <a:extLst>
              <a:ext uri="{FF2B5EF4-FFF2-40B4-BE49-F238E27FC236}">
                <a16:creationId xmlns:a16="http://schemas.microsoft.com/office/drawing/2014/main" id="{B36A2696-7F26-014A-83E3-171D8E3C4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3203576"/>
            <a:ext cx="914400" cy="914400"/>
          </a:xfrm>
          <a:prstGeom prst="rect">
            <a:avLst/>
          </a:prstGeom>
        </p:spPr>
      </p:pic>
      <p:pic>
        <p:nvPicPr>
          <p:cNvPr id="18" name="Graphic 17" descr="Connections">
            <a:extLst>
              <a:ext uri="{FF2B5EF4-FFF2-40B4-BE49-F238E27FC236}">
                <a16:creationId xmlns:a16="http://schemas.microsoft.com/office/drawing/2014/main" id="{CDB579E4-D4F4-EF4F-9152-D18DF55E9F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81392" y="3176587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CF789B-F60E-5344-B5A8-055D8A17DA33}"/>
              </a:ext>
            </a:extLst>
          </p:cNvPr>
          <p:cNvSpPr txBox="1"/>
          <p:nvPr/>
        </p:nvSpPr>
        <p:spPr>
          <a:xfrm>
            <a:off x="2207438" y="4234069"/>
            <a:ext cx="2091939" cy="1225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Financial incentives through smart contracts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3EFB9-94B4-CA46-9607-0F872DC49B9E}"/>
              </a:ext>
            </a:extLst>
          </p:cNvPr>
          <p:cNvSpPr txBox="1"/>
          <p:nvPr/>
        </p:nvSpPr>
        <p:spPr>
          <a:xfrm>
            <a:off x="4977848" y="4239315"/>
            <a:ext cx="22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Reputation system on-chain 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5184BC-ECB2-0946-8A67-7AF37003450E}"/>
              </a:ext>
            </a:extLst>
          </p:cNvPr>
          <p:cNvSpPr txBox="1"/>
          <p:nvPr/>
        </p:nvSpPr>
        <p:spPr>
          <a:xfrm>
            <a:off x="7939709" y="4239315"/>
            <a:ext cx="1997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Peer discovery using reputation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704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FBEA-362B-6B47-9FDF-C95F52CA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9B141A"/>
                </a:solidFill>
              </a:rPr>
              <a:t>Incentivised</a:t>
            </a:r>
            <a:r>
              <a:rPr lang="en-GB" dirty="0"/>
              <a:t> Decentralised NAT Traversal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5D995D8-661B-4D07-98EA-280942695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391469"/>
              </p:ext>
            </p:extLst>
          </p:nvPr>
        </p:nvGraphicFramePr>
        <p:xfrm>
          <a:off x="838200" y="2375451"/>
          <a:ext cx="10515600" cy="3801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C6C7D-739F-7B4A-AD7F-D567F24F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28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FBEA-362B-6B47-9FDF-C95F52CA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Proof of Timely Relay</a:t>
            </a:r>
          </a:p>
        </p:txBody>
      </p:sp>
      <p:pic>
        <p:nvPicPr>
          <p:cNvPr id="64" name="Graphic 63" descr="Laptop">
            <a:extLst>
              <a:ext uri="{FF2B5EF4-FFF2-40B4-BE49-F238E27FC236}">
                <a16:creationId xmlns:a16="http://schemas.microsoft.com/office/drawing/2014/main" id="{94731B68-F4C7-6A4E-97EC-2DA6CBBE4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1838" y="3597514"/>
            <a:ext cx="914400" cy="914400"/>
          </a:xfrm>
          <a:prstGeom prst="rect">
            <a:avLst/>
          </a:prstGeom>
        </p:spPr>
      </p:pic>
      <p:pic>
        <p:nvPicPr>
          <p:cNvPr id="65" name="Graphic 64" descr="Laptop">
            <a:extLst>
              <a:ext uri="{FF2B5EF4-FFF2-40B4-BE49-F238E27FC236}">
                <a16:creationId xmlns:a16="http://schemas.microsoft.com/office/drawing/2014/main" id="{5C85C961-B8DF-1348-ACD6-2E1C3B80A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29789" y="3597514"/>
            <a:ext cx="914400" cy="914400"/>
          </a:xfrm>
          <a:prstGeom prst="rect">
            <a:avLst/>
          </a:prstGeom>
        </p:spPr>
      </p:pic>
      <p:pic>
        <p:nvPicPr>
          <p:cNvPr id="66" name="Graphic 65" descr="Laptop">
            <a:extLst>
              <a:ext uri="{FF2B5EF4-FFF2-40B4-BE49-F238E27FC236}">
                <a16:creationId xmlns:a16="http://schemas.microsoft.com/office/drawing/2014/main" id="{8E89D15E-BD66-9344-BC18-81D503CBA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0101" y="5064363"/>
            <a:ext cx="914400" cy="914400"/>
          </a:xfrm>
          <a:prstGeom prst="rect">
            <a:avLst/>
          </a:prstGeom>
        </p:spPr>
      </p:pic>
      <p:pic>
        <p:nvPicPr>
          <p:cNvPr id="67" name="Graphic 66" descr="Server">
            <a:extLst>
              <a:ext uri="{FF2B5EF4-FFF2-40B4-BE49-F238E27FC236}">
                <a16:creationId xmlns:a16="http://schemas.microsoft.com/office/drawing/2014/main" id="{EA1DEC6C-B355-D44A-9B65-FF33040F1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48701" y="2716213"/>
            <a:ext cx="457200" cy="457200"/>
          </a:xfrm>
          <a:prstGeom prst="rect">
            <a:avLst/>
          </a:prstGeom>
        </p:spPr>
      </p:pic>
      <p:pic>
        <p:nvPicPr>
          <p:cNvPr id="68" name="Graphic 67" descr="Monitor">
            <a:extLst>
              <a:ext uri="{FF2B5EF4-FFF2-40B4-BE49-F238E27FC236}">
                <a16:creationId xmlns:a16="http://schemas.microsoft.com/office/drawing/2014/main" id="{B1C7E3E5-7227-B344-BCCB-A36136CE3F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01015" y="2244487"/>
            <a:ext cx="457200" cy="457200"/>
          </a:xfrm>
          <a:prstGeom prst="rect">
            <a:avLst/>
          </a:prstGeom>
        </p:spPr>
      </p:pic>
      <p:pic>
        <p:nvPicPr>
          <p:cNvPr id="69" name="Graphic 68" descr="Computer">
            <a:extLst>
              <a:ext uri="{FF2B5EF4-FFF2-40B4-BE49-F238E27FC236}">
                <a16:creationId xmlns:a16="http://schemas.microsoft.com/office/drawing/2014/main" id="{A9D182F5-F3E8-AF41-B4CC-63019B4875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10677" y="2244487"/>
            <a:ext cx="457200" cy="457200"/>
          </a:xfrm>
          <a:prstGeom prst="rect">
            <a:avLst/>
          </a:prstGeom>
        </p:spPr>
      </p:pic>
      <p:pic>
        <p:nvPicPr>
          <p:cNvPr id="70" name="Graphic 69" descr="Smart Phone">
            <a:extLst>
              <a:ext uri="{FF2B5EF4-FFF2-40B4-BE49-F238E27FC236}">
                <a16:creationId xmlns:a16="http://schemas.microsoft.com/office/drawing/2014/main" id="{3EFF1015-2C89-B542-823D-B4793368D1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54663" y="2015887"/>
            <a:ext cx="457200" cy="457200"/>
          </a:xfrm>
          <a:prstGeom prst="rect">
            <a:avLst/>
          </a:prstGeom>
        </p:spPr>
      </p:pic>
      <p:pic>
        <p:nvPicPr>
          <p:cNvPr id="71" name="Graphic 70" descr="Laptop">
            <a:extLst>
              <a:ext uri="{FF2B5EF4-FFF2-40B4-BE49-F238E27FC236}">
                <a16:creationId xmlns:a16="http://schemas.microsoft.com/office/drawing/2014/main" id="{B67E34CD-FE2D-DB41-AFBB-76EDD294818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67743" y="1703824"/>
            <a:ext cx="457200" cy="457200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9693F92-B36F-1B4E-9A99-A5B6C57733B9}"/>
              </a:ext>
            </a:extLst>
          </p:cNvPr>
          <p:cNvCxnSpPr>
            <a:cxnSpLocks/>
          </p:cNvCxnSpPr>
          <p:nvPr/>
        </p:nvCxnSpPr>
        <p:spPr>
          <a:xfrm>
            <a:off x="8828630" y="2137761"/>
            <a:ext cx="310610" cy="150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9B4FC8F-4F73-DF40-9CD6-45B8AC9DAD73}"/>
              </a:ext>
            </a:extLst>
          </p:cNvPr>
          <p:cNvCxnSpPr>
            <a:stCxn id="71" idx="3"/>
            <a:endCxn id="70" idx="1"/>
          </p:cNvCxnSpPr>
          <p:nvPr/>
        </p:nvCxnSpPr>
        <p:spPr>
          <a:xfrm>
            <a:off x="9024943" y="1932424"/>
            <a:ext cx="829720" cy="312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8833C1-A271-B74F-A769-3F134EE6DF8E}"/>
              </a:ext>
            </a:extLst>
          </p:cNvPr>
          <p:cNvCxnSpPr>
            <a:stCxn id="70" idx="2"/>
            <a:endCxn id="69" idx="3"/>
          </p:cNvCxnSpPr>
          <p:nvPr/>
        </p:nvCxnSpPr>
        <p:spPr>
          <a:xfrm flipH="1">
            <a:off x="9667877" y="2473087"/>
            <a:ext cx="4153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272DFA2-EE34-0D4D-A367-690623EFA118}"/>
              </a:ext>
            </a:extLst>
          </p:cNvPr>
          <p:cNvCxnSpPr>
            <a:stCxn id="70" idx="2"/>
            <a:endCxn id="67" idx="3"/>
          </p:cNvCxnSpPr>
          <p:nvPr/>
        </p:nvCxnSpPr>
        <p:spPr>
          <a:xfrm flipH="1">
            <a:off x="9105901" y="2473087"/>
            <a:ext cx="977362" cy="471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B7165C5-C749-234F-AE54-BC43D995EF20}"/>
              </a:ext>
            </a:extLst>
          </p:cNvPr>
          <p:cNvCxnSpPr>
            <a:stCxn id="71" idx="1"/>
            <a:endCxn id="68" idx="0"/>
          </p:cNvCxnSpPr>
          <p:nvPr/>
        </p:nvCxnSpPr>
        <p:spPr>
          <a:xfrm flipH="1">
            <a:off x="8329615" y="1932424"/>
            <a:ext cx="238128" cy="312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9AC82F9-8725-0D4B-90B1-E56871AD60DA}"/>
              </a:ext>
            </a:extLst>
          </p:cNvPr>
          <p:cNvCxnSpPr>
            <a:stCxn id="68" idx="2"/>
            <a:endCxn id="67" idx="1"/>
          </p:cNvCxnSpPr>
          <p:nvPr/>
        </p:nvCxnSpPr>
        <p:spPr>
          <a:xfrm>
            <a:off x="8329615" y="2701687"/>
            <a:ext cx="319086" cy="243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F344DFA-F783-5342-A401-F52BF1161DFC}"/>
              </a:ext>
            </a:extLst>
          </p:cNvPr>
          <p:cNvCxnSpPr>
            <a:stCxn id="68" idx="3"/>
            <a:endCxn id="69" idx="1"/>
          </p:cNvCxnSpPr>
          <p:nvPr/>
        </p:nvCxnSpPr>
        <p:spPr>
          <a:xfrm>
            <a:off x="8558215" y="2473087"/>
            <a:ext cx="652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2916474-77AF-2143-8F73-B43701ABC3A4}"/>
              </a:ext>
            </a:extLst>
          </p:cNvPr>
          <p:cNvCxnSpPr>
            <a:stCxn id="71" idx="0"/>
          </p:cNvCxnSpPr>
          <p:nvPr/>
        </p:nvCxnSpPr>
        <p:spPr>
          <a:xfrm flipV="1">
            <a:off x="8796343" y="1551424"/>
            <a:ext cx="104776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B0EF1F8-8B1D-AC45-82BC-877C43466C25}"/>
              </a:ext>
            </a:extLst>
          </p:cNvPr>
          <p:cNvCxnSpPr>
            <a:stCxn id="70" idx="0"/>
          </p:cNvCxnSpPr>
          <p:nvPr/>
        </p:nvCxnSpPr>
        <p:spPr>
          <a:xfrm flipV="1">
            <a:off x="10083263" y="1615837"/>
            <a:ext cx="0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C9B86B0-802C-B64D-BD2A-4E9DDD56158F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7539038" y="3140315"/>
            <a:ext cx="1338262" cy="457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32C4D56-E7C5-264E-819A-389197BD575D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8877300" y="3140315"/>
            <a:ext cx="1309689" cy="457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DB2E4C3-FB53-3240-BBF5-CC853CCF7A42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7539038" y="4511914"/>
            <a:ext cx="1338263" cy="552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F2F6AA2-AF2E-0B42-856E-7C8D8376F505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flipH="1">
            <a:off x="8877301" y="4511914"/>
            <a:ext cx="1309688" cy="552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167EA3E-3842-9D4B-B8D9-8063374DDDA9}"/>
              </a:ext>
            </a:extLst>
          </p:cNvPr>
          <p:cNvSpPr txBox="1"/>
          <p:nvPr/>
        </p:nvSpPr>
        <p:spPr>
          <a:xfrm>
            <a:off x="8508207" y="5732187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969EB1A-D326-864E-BCED-7851DDEF85AE}"/>
              </a:ext>
            </a:extLst>
          </p:cNvPr>
          <p:cNvSpPr txBox="1"/>
          <p:nvPr/>
        </p:nvSpPr>
        <p:spPr>
          <a:xfrm>
            <a:off x="7196796" y="4234140"/>
            <a:ext cx="68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Relay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FD6A47-3EF4-DB4D-B3DC-E9C67CF69DA0}"/>
              </a:ext>
            </a:extLst>
          </p:cNvPr>
          <p:cNvSpPr txBox="1"/>
          <p:nvPr/>
        </p:nvSpPr>
        <p:spPr>
          <a:xfrm>
            <a:off x="9813329" y="421616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Check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77E4017-BC2A-3D4B-B97A-F36FEE799FB9}"/>
              </a:ext>
            </a:extLst>
          </p:cNvPr>
          <p:cNvSpPr txBox="1"/>
          <p:nvPr/>
        </p:nvSpPr>
        <p:spPr>
          <a:xfrm>
            <a:off x="8871191" y="1323656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P2P Network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AE14FCF-98A6-5D41-8550-61F278C59A03}"/>
              </a:ext>
            </a:extLst>
          </p:cNvPr>
          <p:cNvSpPr/>
          <p:nvPr/>
        </p:nvSpPr>
        <p:spPr>
          <a:xfrm>
            <a:off x="9168862" y="2947055"/>
            <a:ext cx="9144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i="1" dirty="0">
                <a:solidFill>
                  <a:srgbClr val="C00000"/>
                </a:solidFill>
              </a:rPr>
              <a:t>H(</a:t>
            </a:r>
            <a:r>
              <a:rPr lang="en-GB" sz="1400" b="1" i="1" dirty="0">
                <a:solidFill>
                  <a:srgbClr val="C00000"/>
                </a:solidFill>
              </a:rPr>
              <a:t>D</a:t>
            </a:r>
            <a:r>
              <a:rPr lang="en-GB" sz="1400" i="1" dirty="0">
                <a:solidFill>
                  <a:srgbClr val="C00000"/>
                </a:solidFill>
              </a:rPr>
              <a:t>), t0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27F2FE6-21A3-EF45-AF47-945F079CDD18}"/>
              </a:ext>
            </a:extLst>
          </p:cNvPr>
          <p:cNvSpPr txBox="1"/>
          <p:nvPr/>
        </p:nvSpPr>
        <p:spPr>
          <a:xfrm>
            <a:off x="878296" y="2015887"/>
            <a:ext cx="523174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Use a </a:t>
            </a:r>
            <a:r>
              <a:rPr lang="en-GB" sz="2800" dirty="0">
                <a:solidFill>
                  <a:srgbClr val="C00000"/>
                </a:solidFill>
              </a:rPr>
              <a:t>second relay path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Send a </a:t>
            </a:r>
            <a:r>
              <a:rPr lang="en-GB" sz="2800" dirty="0">
                <a:solidFill>
                  <a:srgbClr val="C00000"/>
                </a:solidFill>
              </a:rPr>
              <a:t>hash</a:t>
            </a:r>
            <a:r>
              <a:rPr lang="en-GB" sz="2800" dirty="0"/>
              <a:t> of the data along with a </a:t>
            </a:r>
            <a:r>
              <a:rPr lang="en-GB" sz="2800" dirty="0">
                <a:solidFill>
                  <a:srgbClr val="C00000"/>
                </a:solidFill>
              </a:rPr>
              <a:t>timestamp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Allow client to </a:t>
            </a:r>
            <a:r>
              <a:rPr lang="en-GB" sz="2800" dirty="0">
                <a:solidFill>
                  <a:srgbClr val="C00000"/>
                </a:solidFill>
              </a:rPr>
              <a:t>identify attacks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Delay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Corrupt data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Tampering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Allows for </a:t>
            </a:r>
            <a:r>
              <a:rPr lang="en-GB" sz="2800" dirty="0">
                <a:solidFill>
                  <a:srgbClr val="C00000"/>
                </a:solidFill>
              </a:rPr>
              <a:t>performance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C00000"/>
                </a:solidFill>
              </a:rPr>
              <a:t>calculation</a:t>
            </a:r>
            <a:r>
              <a:rPr lang="en-GB" sz="2800" dirty="0"/>
              <a:t> of relay (QoS)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537B3-DB88-CE41-84E7-9EE382D6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7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92B3D-A01C-D346-859F-529DD674BC74}"/>
              </a:ext>
            </a:extLst>
          </p:cNvPr>
          <p:cNvSpPr txBox="1"/>
          <p:nvPr/>
        </p:nvSpPr>
        <p:spPr>
          <a:xfrm>
            <a:off x="8089560" y="288233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36" name="TextBox 57">
            <a:extLst>
              <a:ext uri="{FF2B5EF4-FFF2-40B4-BE49-F238E27FC236}">
                <a16:creationId xmlns:a16="http://schemas.microsoft.com/office/drawing/2014/main" id="{9190FF18-4F3E-B040-9B7A-B9FCF50DB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2907249"/>
            <a:ext cx="10135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4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Enc(pkC</a:t>
            </a:r>
            <a:r>
              <a:rPr lang="en-GB" altLang="en-US" sz="1400" i="1" baseline="-25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GB" altLang="en-US" sz="1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GB" altLang="en-US" sz="14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3694E-ADBD-B841-8E6C-13AC5F4EC73E}"/>
              </a:ext>
            </a:extLst>
          </p:cNvPr>
          <p:cNvSpPr/>
          <p:nvPr/>
        </p:nvSpPr>
        <p:spPr>
          <a:xfrm>
            <a:off x="8153400" y="3918248"/>
            <a:ext cx="1418399" cy="2683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NAT</a:t>
            </a:r>
          </a:p>
        </p:txBody>
      </p:sp>
    </p:spTree>
    <p:extLst>
      <p:ext uri="{BB962C8B-B14F-4D97-AF65-F5344CB8AC3E}">
        <p14:creationId xmlns:p14="http://schemas.microsoft.com/office/powerpoint/2010/main" val="162429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1 3.7037E-6 C -0.07135 0.03773 -0.1276 0.07569 -0.12578 0.13449 C -0.12396 0.19328 -0.02526 0.31504 -0.0043 0.35231 " pathEditMode="relative" rAng="0" ptsTypes="AAA">
                                      <p:cBhvr>
                                        <p:cTn id="4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1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482 0.0257 0.10964 0.05139 0.11068 0.10857 C 0.11185 0.16574 0.025 0.30023 0.00651 0.34352 " pathEditMode="relative" ptsTypes="AAA">
                                      <p:cBhvr>
                                        <p:cTn id="5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9" grpId="0"/>
      <p:bldP spid="89" grpId="1"/>
      <p:bldP spid="4" grpId="1"/>
      <p:bldP spid="4" grpId="2"/>
      <p:bldP spid="36" grpId="0"/>
      <p:bldP spid="3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CFC-450A-834C-BB5C-28CA0E17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Smart Contract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AA74B-F373-2C40-BC0F-FA65DC932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95707"/>
            <a:ext cx="5157787" cy="429395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dirty="0">
                <a:solidFill>
                  <a:srgbClr val="C00000"/>
                </a:solidFill>
              </a:rPr>
              <a:t>Payment channels </a:t>
            </a:r>
            <a:r>
              <a:rPr lang="en-GB" dirty="0"/>
              <a:t>off-chain for micropayments</a:t>
            </a:r>
          </a:p>
          <a:p>
            <a:endParaRPr lang="en-GB" dirty="0"/>
          </a:p>
          <a:p>
            <a:r>
              <a:rPr lang="en-GB" dirty="0"/>
              <a:t>Only interact at start and end of relaying agreement </a:t>
            </a:r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en-GB" dirty="0">
                <a:solidFill>
                  <a:srgbClr val="C00000"/>
                </a:solidFill>
              </a:rPr>
              <a:t>Terminate</a:t>
            </a:r>
            <a:r>
              <a:rPr lang="en-GB" dirty="0"/>
              <a:t> or call </a:t>
            </a:r>
            <a:r>
              <a:rPr lang="en-GB" dirty="0">
                <a:solidFill>
                  <a:srgbClr val="C00000"/>
                </a:solidFill>
              </a:rPr>
              <a:t>timeout</a:t>
            </a:r>
            <a:r>
              <a:rPr lang="en-GB" dirty="0"/>
              <a:t> event </a:t>
            </a:r>
            <a:r>
              <a:rPr lang="en-GB" dirty="0">
                <a:solidFill>
                  <a:srgbClr val="C00000"/>
                </a:solidFill>
              </a:rPr>
              <a:t>any time </a:t>
            </a:r>
            <a:r>
              <a:rPr lang="en-GB" dirty="0"/>
              <a:t>by submitting</a:t>
            </a:r>
          </a:p>
          <a:p>
            <a:pPr lvl="1"/>
            <a:r>
              <a:rPr lang="en-GB" dirty="0"/>
              <a:t>Payment receipt </a:t>
            </a:r>
          </a:p>
          <a:p>
            <a:pPr lvl="1"/>
            <a:r>
              <a:rPr lang="en-GB" dirty="0"/>
              <a:t>Trust score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9EE8C-9740-3843-A84B-F1C7BF19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8</a:t>
            </a:fld>
            <a:endParaRPr lang="en-GB"/>
          </a:p>
        </p:txBody>
      </p:sp>
      <p:pic>
        <p:nvPicPr>
          <p:cNvPr id="12" name="Graphic 11" descr="Contract">
            <a:extLst>
              <a:ext uri="{FF2B5EF4-FFF2-40B4-BE49-F238E27FC236}">
                <a16:creationId xmlns:a16="http://schemas.microsoft.com/office/drawing/2014/main" id="{D1F4FE5A-199A-A245-BEFA-6B49D93CA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9585" y="853070"/>
            <a:ext cx="6226098" cy="62260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515EBF-569B-9845-84D9-1ECB249A89A6}"/>
              </a:ext>
            </a:extLst>
          </p:cNvPr>
          <p:cNvSpPr txBox="1"/>
          <p:nvPr/>
        </p:nvSpPr>
        <p:spPr>
          <a:xfrm>
            <a:off x="7265097" y="1842460"/>
            <a:ext cx="2955073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Smart Contract Parameters</a:t>
            </a:r>
          </a:p>
          <a:p>
            <a:endParaRPr lang="en-GB" i="1" dirty="0"/>
          </a:p>
          <a:p>
            <a:r>
              <a:rPr lang="en-GB" i="1" dirty="0"/>
              <a:t>Timeout duration</a:t>
            </a:r>
          </a:p>
          <a:p>
            <a:endParaRPr lang="en-GB" i="1" dirty="0"/>
          </a:p>
          <a:p>
            <a:r>
              <a:rPr lang="en-GB" i="1" dirty="0"/>
              <a:t>Evaluation interval time</a:t>
            </a:r>
          </a:p>
          <a:p>
            <a:endParaRPr lang="en-GB" i="1" dirty="0"/>
          </a:p>
          <a:p>
            <a:r>
              <a:rPr lang="en-GB" i="1" dirty="0"/>
              <a:t>Deposit </a:t>
            </a:r>
          </a:p>
          <a:p>
            <a:endParaRPr lang="en-GB" i="1" dirty="0"/>
          </a:p>
          <a:p>
            <a:r>
              <a:rPr lang="en-GB" i="1" dirty="0"/>
              <a:t>Minimum QoS guarantee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Drop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Throughput</a:t>
            </a:r>
          </a:p>
          <a:p>
            <a:pPr lvl="1"/>
            <a:endParaRPr lang="en-GB" i="1" dirty="0"/>
          </a:p>
          <a:p>
            <a:r>
              <a:rPr lang="en-GB" i="1" dirty="0"/>
              <a:t>Payment rate function </a:t>
            </a:r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89877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FBEA-362B-6B47-9FDF-C95F52CA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Reputation System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5F5FA-262D-324D-B90F-422A865A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3A2-303F-D94B-8794-AA75D7205164}" type="slidenum">
              <a:rPr lang="en-GB" smtClean="0"/>
              <a:t>9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18B10F-806D-6F47-9496-22E6D9A1132A}"/>
              </a:ext>
            </a:extLst>
          </p:cNvPr>
          <p:cNvSpPr/>
          <p:nvPr/>
        </p:nvSpPr>
        <p:spPr>
          <a:xfrm>
            <a:off x="4295891" y="5071988"/>
            <a:ext cx="3035300" cy="9525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Necessary for relay to be paid and deposit to be returned to client 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152318A5-71C4-C648-862A-8CC9E347D4E2}"/>
              </a:ext>
            </a:extLst>
          </p:cNvPr>
          <p:cNvSpPr/>
          <p:nvPr/>
        </p:nvSpPr>
        <p:spPr>
          <a:xfrm rot="7619438">
            <a:off x="3183466" y="4331279"/>
            <a:ext cx="649297" cy="1483449"/>
          </a:xfrm>
          <a:prstGeom prst="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 descr="Contract">
            <a:extLst>
              <a:ext uri="{FF2B5EF4-FFF2-40B4-BE49-F238E27FC236}">
                <a16:creationId xmlns:a16="http://schemas.microsoft.com/office/drawing/2014/main" id="{E97DA61B-927E-C748-BC40-59AA4C428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1699" y="2022549"/>
            <a:ext cx="828695" cy="828695"/>
          </a:xfrm>
          <a:prstGeom prst="rect">
            <a:avLst/>
          </a:prstGeom>
        </p:spPr>
      </p:pic>
      <p:sp>
        <p:nvSpPr>
          <p:cNvPr id="11" name="Cube 10">
            <a:extLst>
              <a:ext uri="{FF2B5EF4-FFF2-40B4-BE49-F238E27FC236}">
                <a16:creationId xmlns:a16="http://schemas.microsoft.com/office/drawing/2014/main" id="{D5323300-F3D2-3A4E-9BC4-FCCE9797192E}"/>
              </a:ext>
            </a:extLst>
          </p:cNvPr>
          <p:cNvSpPr/>
          <p:nvPr/>
        </p:nvSpPr>
        <p:spPr>
          <a:xfrm>
            <a:off x="5649951" y="2108294"/>
            <a:ext cx="300038" cy="285750"/>
          </a:xfrm>
          <a:prstGeom prst="cub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DC32FC3E-7BF2-9F4F-83D8-D1AB547C911A}"/>
              </a:ext>
            </a:extLst>
          </p:cNvPr>
          <p:cNvSpPr/>
          <p:nvPr/>
        </p:nvSpPr>
        <p:spPr>
          <a:xfrm>
            <a:off x="5802351" y="2260694"/>
            <a:ext cx="300038" cy="285750"/>
          </a:xfrm>
          <a:prstGeom prst="cub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3F2C642A-8BBE-2548-9081-D467C2A8EA61}"/>
              </a:ext>
            </a:extLst>
          </p:cNvPr>
          <p:cNvSpPr/>
          <p:nvPr/>
        </p:nvSpPr>
        <p:spPr>
          <a:xfrm>
            <a:off x="5954751" y="2413094"/>
            <a:ext cx="300038" cy="285750"/>
          </a:xfrm>
          <a:prstGeom prst="cub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CA6432C3-FB96-C24C-A16A-605B1986CD29}"/>
              </a:ext>
            </a:extLst>
          </p:cNvPr>
          <p:cNvSpPr/>
          <p:nvPr/>
        </p:nvSpPr>
        <p:spPr>
          <a:xfrm>
            <a:off x="6107151" y="2565494"/>
            <a:ext cx="300038" cy="285750"/>
          </a:xfrm>
          <a:prstGeom prst="cub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 descr="Bar chart">
            <a:extLst>
              <a:ext uri="{FF2B5EF4-FFF2-40B4-BE49-F238E27FC236}">
                <a16:creationId xmlns:a16="http://schemas.microsoft.com/office/drawing/2014/main" id="{DD4C7EEF-D5EF-4C4E-85DA-0097542F6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3946" y="2022549"/>
            <a:ext cx="828695" cy="8286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8DA01EE-124D-A34E-B71D-E6894C9AFAFF}"/>
              </a:ext>
            </a:extLst>
          </p:cNvPr>
          <p:cNvSpPr txBox="1"/>
          <p:nvPr/>
        </p:nvSpPr>
        <p:spPr>
          <a:xfrm>
            <a:off x="498328" y="3146752"/>
            <a:ext cx="30554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terminating a contract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Submit payment receipt by relay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Rate the trustworthiness </a:t>
            </a:r>
            <a:r>
              <a:rPr lang="en-GB" dirty="0"/>
              <a:t>of other party</a:t>
            </a:r>
          </a:p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E62E2D-16F1-3F47-8183-5F8CD3DE36F0}"/>
              </a:ext>
            </a:extLst>
          </p:cNvPr>
          <p:cNvSpPr txBox="1"/>
          <p:nvPr/>
        </p:nvSpPr>
        <p:spPr>
          <a:xfrm>
            <a:off x="5108072" y="3146752"/>
            <a:ext cx="2598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Creates a </a:t>
            </a:r>
            <a:r>
              <a:rPr lang="en-GB" dirty="0">
                <a:solidFill>
                  <a:srgbClr val="C00000"/>
                </a:solidFill>
              </a:rPr>
              <a:t>log of trustworthiness </a:t>
            </a:r>
            <a:r>
              <a:rPr lang="en-GB" dirty="0"/>
              <a:t>in the transaction history </a:t>
            </a:r>
            <a:r>
              <a:rPr lang="en-GB" dirty="0">
                <a:solidFill>
                  <a:srgbClr val="C00000"/>
                </a:solidFill>
              </a:rPr>
              <a:t>on-chain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61C70F-500D-F349-836A-E19DCB084126}"/>
              </a:ext>
            </a:extLst>
          </p:cNvPr>
          <p:cNvSpPr txBox="1"/>
          <p:nvPr/>
        </p:nvSpPr>
        <p:spPr>
          <a:xfrm>
            <a:off x="9306263" y="3146752"/>
            <a:ext cx="23640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Nodes decide on a </a:t>
            </a:r>
            <a:r>
              <a:rPr lang="en-GB" dirty="0">
                <a:solidFill>
                  <a:srgbClr val="C00000"/>
                </a:solidFill>
              </a:rPr>
              <a:t>local scoring policy </a:t>
            </a:r>
            <a:r>
              <a:rPr lang="en-GB" dirty="0"/>
              <a:t>based on on-chain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Trust scores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Contract duration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QoS supplied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83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3250</TotalTime>
  <Words>763</Words>
  <Application>Microsoft Macintosh PowerPoint</Application>
  <PresentationFormat>Widescreen</PresentationFormat>
  <Paragraphs>243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Rewarding Relays for Decentralised NAT Traversal Using Smart Contracts</vt:lpstr>
      <vt:lpstr>Reachability Issues in P2P Networks </vt:lpstr>
      <vt:lpstr>Centralised NAT Traversal</vt:lpstr>
      <vt:lpstr>Decentralised NAT Traversal </vt:lpstr>
      <vt:lpstr>System Goals </vt:lpstr>
      <vt:lpstr>Incentivised Decentralised NAT Traversal </vt:lpstr>
      <vt:lpstr>Proof of Timely Relay</vt:lpstr>
      <vt:lpstr>Smart Contract</vt:lpstr>
      <vt:lpstr>Reputation System </vt:lpstr>
      <vt:lpstr>Peer Discovery</vt:lpstr>
      <vt:lpstr>System Diagram </vt:lpstr>
      <vt:lpstr>Security Analysis</vt:lpstr>
      <vt:lpstr>Evaluation</vt:lpstr>
      <vt:lpstr>Smart Contract Performance </vt:lpstr>
      <vt:lpstr>Smart Contract Performance </vt:lpstr>
      <vt:lpstr>Malicious Nodes Picked for Different Reputation Strategies</vt:lpstr>
      <vt:lpstr>Effects of Using Historic Data in Reputation Scoring</vt:lpstr>
      <vt:lpstr>Stabilisation From Inception and Ability to Filter Out Malicious Peers</vt:lpstr>
      <vt:lpstr>Future Work </vt:lpstr>
      <vt:lpstr>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Centralised NAT Traversal</dc:title>
  <dc:creator>Keizer, Navin</dc:creator>
  <cp:lastModifiedBy>Keizer, Navin</cp:lastModifiedBy>
  <cp:revision>48</cp:revision>
  <cp:lastPrinted>2020-10-01T09:29:11Z</cp:lastPrinted>
  <dcterms:created xsi:type="dcterms:W3CDTF">2020-09-28T13:37:34Z</dcterms:created>
  <dcterms:modified xsi:type="dcterms:W3CDTF">2022-04-25T13:06:52Z</dcterms:modified>
</cp:coreProperties>
</file>