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9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413" y="1871131"/>
            <a:ext cx="7551173" cy="1515533"/>
          </a:xfrm>
        </p:spPr>
        <p:txBody>
          <a:bodyPr/>
          <a:lstStyle/>
          <a:p>
            <a:r>
              <a:rPr lang="en-IN" sz="4000" dirty="0" smtClean="0"/>
              <a:t>SECURE CUSTOM PROTOCOL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Navin</a:t>
            </a:r>
            <a:r>
              <a:rPr lang="en-IN" dirty="0" smtClean="0"/>
              <a:t> Kumar L</a:t>
            </a:r>
          </a:p>
          <a:p>
            <a:r>
              <a:rPr lang="en-IN" dirty="0" smtClean="0"/>
              <a:t>Intel </a:t>
            </a:r>
            <a:r>
              <a:rPr lang="en-IN" dirty="0" err="1" smtClean="0"/>
              <a:t>Unnati</a:t>
            </a:r>
            <a:r>
              <a:rPr lang="en-IN" dirty="0" smtClean="0"/>
              <a:t> Industrial Training Program 2024</a:t>
            </a:r>
          </a:p>
          <a:p>
            <a:r>
              <a:rPr lang="en-IN" dirty="0" smtClean="0"/>
              <a:t>Vellore Institute of Technology, Chennai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44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TEAM MEMBERS AND CONTRIBUTION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2" y="2408903"/>
            <a:ext cx="10668000" cy="385424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Solo Project</a:t>
            </a:r>
          </a:p>
          <a:p>
            <a:endParaRPr lang="en-IN" dirty="0" smtClean="0"/>
          </a:p>
          <a:p>
            <a:r>
              <a:rPr lang="en-IN" dirty="0" smtClean="0"/>
              <a:t>Implemented All Components Individually</a:t>
            </a:r>
          </a:p>
          <a:p>
            <a:r>
              <a:rPr lang="en-IN" dirty="0"/>
              <a:t>Completed </a:t>
            </a:r>
            <a:r>
              <a:rPr lang="en-IN" dirty="0" smtClean="0"/>
              <a:t>All Tasks Individually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81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2" y="2408903"/>
            <a:ext cx="10668000" cy="385424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Successfully Demonstrated Practical Application of Cryptographic Concepts</a:t>
            </a:r>
          </a:p>
          <a:p>
            <a:r>
              <a:rPr lang="en-IN" dirty="0" smtClean="0"/>
              <a:t>Generated Self-Signed Root Certificates and RSA Key Pairs for Secure Client-Server Communication</a:t>
            </a:r>
          </a:p>
          <a:p>
            <a:r>
              <a:rPr lang="en-IN" dirty="0" smtClean="0"/>
              <a:t>Implemented Crypto Wrapper Class Functions using </a:t>
            </a:r>
            <a:r>
              <a:rPr lang="en-IN" dirty="0" err="1" smtClean="0"/>
              <a:t>OpenSSL</a:t>
            </a:r>
            <a:r>
              <a:rPr lang="en-IN" dirty="0" smtClean="0"/>
              <a:t> Library</a:t>
            </a:r>
          </a:p>
          <a:p>
            <a:r>
              <a:rPr lang="en-IN" dirty="0" smtClean="0"/>
              <a:t>Integrated Crypto Wrapper Class to Establish Secure Communication Channel</a:t>
            </a:r>
          </a:p>
          <a:p>
            <a:r>
              <a:rPr lang="en-IN" dirty="0" smtClean="0"/>
              <a:t>Employed SIGMA Key Exchange, Symmetric Encryption, and Message Integrity Checks.</a:t>
            </a:r>
          </a:p>
          <a:p>
            <a:r>
              <a:rPr lang="en-IN" dirty="0" smtClean="0"/>
              <a:t>Future Work – To Develop an Interactive Website to Showcase the Implemented Cryptographic Techniques through the Custom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18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2" y="2408903"/>
            <a:ext cx="10668000" cy="3854245"/>
          </a:xfrm>
        </p:spPr>
        <p:txBody>
          <a:bodyPr>
            <a:normAutofit/>
          </a:bodyPr>
          <a:lstStyle/>
          <a:p>
            <a:r>
              <a:rPr lang="en-US" dirty="0"/>
              <a:t>Cryptography Simulation with </a:t>
            </a:r>
            <a:r>
              <a:rPr lang="en-US" dirty="0" err="1"/>
              <a:t>mbedTLS</a:t>
            </a:r>
            <a:r>
              <a:rPr lang="en-US" dirty="0"/>
              <a:t>/</a:t>
            </a:r>
            <a:r>
              <a:rPr lang="en-US" dirty="0" err="1"/>
              <a:t>OpenSSL</a:t>
            </a:r>
            <a:r>
              <a:rPr lang="en-US" dirty="0"/>
              <a:t> Library Usage and User Interaction </a:t>
            </a:r>
          </a:p>
          <a:p>
            <a:r>
              <a:rPr lang="en-US" dirty="0"/>
              <a:t>Implement V</a:t>
            </a:r>
            <a:r>
              <a:rPr lang="en-US" dirty="0" smtClean="0"/>
              <a:t>arious Cryptographic </a:t>
            </a:r>
            <a:r>
              <a:rPr lang="en-US" dirty="0"/>
              <a:t>A</a:t>
            </a:r>
            <a:r>
              <a:rPr lang="en-US" dirty="0" smtClean="0"/>
              <a:t>lgorithms using </a:t>
            </a:r>
            <a:r>
              <a:rPr lang="en-US" dirty="0"/>
              <a:t>C and </a:t>
            </a:r>
            <a:r>
              <a:rPr lang="en-US" dirty="0" err="1" smtClean="0"/>
              <a:t>mbedTLS</a:t>
            </a:r>
            <a:r>
              <a:rPr lang="en-US" dirty="0" smtClean="0"/>
              <a:t>/</a:t>
            </a:r>
            <a:r>
              <a:rPr lang="en-US" dirty="0" err="1" smtClean="0"/>
              <a:t>OpenSSL</a:t>
            </a:r>
            <a:r>
              <a:rPr lang="en-US" dirty="0" smtClean="0"/>
              <a:t> Library to Secure a Custom Client-Server Protocol</a:t>
            </a:r>
          </a:p>
          <a:p>
            <a:r>
              <a:rPr lang="en-IN" dirty="0" smtClean="0"/>
              <a:t>Key Cryptographic Algorithms Implemented are Symmetric Encryption (AES-GCM-256), HMAC (SHA-256), </a:t>
            </a:r>
            <a:r>
              <a:rPr lang="en-IN" dirty="0"/>
              <a:t>HKDF (</a:t>
            </a:r>
            <a:r>
              <a:rPr lang="en-IN" dirty="0" smtClean="0"/>
              <a:t>SHA-256), Digital Signature (RSA-384), </a:t>
            </a:r>
            <a:r>
              <a:rPr lang="en-IN" dirty="0" err="1" smtClean="0"/>
              <a:t>Diffie</a:t>
            </a:r>
            <a:r>
              <a:rPr lang="en-IN" dirty="0" smtClean="0"/>
              <a:t> Hellman Key Exchange, and Certificate Checking</a:t>
            </a:r>
          </a:p>
          <a:p>
            <a:r>
              <a:rPr lang="en-IN" dirty="0" smtClean="0"/>
              <a:t>To Develop a Interactive Website to Showcase the Cryptographic Algorithms through the Secure Custom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72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UNIQUE IDEA /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2" y="2408903"/>
            <a:ext cx="10668000" cy="385424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Created a Secure Custom Client-Server Protocol</a:t>
            </a:r>
          </a:p>
          <a:p>
            <a:r>
              <a:rPr lang="en-IN" dirty="0" smtClean="0"/>
              <a:t>Implemented Crypto Wrapper Class with the Help of </a:t>
            </a:r>
            <a:r>
              <a:rPr lang="en-IN" dirty="0" err="1" smtClean="0"/>
              <a:t>OpenSSL</a:t>
            </a:r>
            <a:r>
              <a:rPr lang="en-IN" dirty="0" smtClean="0"/>
              <a:t> Library</a:t>
            </a:r>
          </a:p>
          <a:p>
            <a:r>
              <a:rPr lang="en-IN" dirty="0" smtClean="0"/>
              <a:t>Created Self-Signed Root Certificates and RSA Key Pairs for Client (Bob) and Server (Alice)</a:t>
            </a:r>
          </a:p>
          <a:p>
            <a:r>
              <a:rPr lang="en-IN" dirty="0" smtClean="0"/>
              <a:t>Secured Traffic with the Help of SIGMA Key Exchange</a:t>
            </a:r>
          </a:p>
          <a:p>
            <a:r>
              <a:rPr lang="en-IN" dirty="0" smtClean="0"/>
              <a:t>Enhanced Security with Symmetric Encryption, HMAC, and Digital Signatures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95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OFFERED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2" y="2408903"/>
            <a:ext cx="10668000" cy="3854245"/>
          </a:xfrm>
        </p:spPr>
        <p:txBody>
          <a:bodyPr>
            <a:normAutofit/>
          </a:bodyPr>
          <a:lstStyle/>
          <a:p>
            <a:r>
              <a:rPr lang="en-IN" dirty="0" smtClean="0"/>
              <a:t>Self-Signed Root Certificate Generation</a:t>
            </a:r>
          </a:p>
          <a:p>
            <a:r>
              <a:rPr lang="en-IN" dirty="0" smtClean="0"/>
              <a:t>RSA Key Pair Generation</a:t>
            </a:r>
          </a:p>
          <a:p>
            <a:r>
              <a:rPr lang="en-IN" dirty="0" smtClean="0"/>
              <a:t>SIGMA Key Exchange Implementation</a:t>
            </a:r>
          </a:p>
          <a:p>
            <a:r>
              <a:rPr lang="en-IN" dirty="0" smtClean="0"/>
              <a:t>Symmetric Encryption for Secure Communication</a:t>
            </a:r>
          </a:p>
          <a:p>
            <a:r>
              <a:rPr lang="en-IN" dirty="0" smtClean="0"/>
              <a:t>HMAC for Message Integrity</a:t>
            </a:r>
          </a:p>
          <a:p>
            <a:r>
              <a:rPr lang="en-IN" dirty="0" smtClean="0"/>
              <a:t>Digital Signatures for Authentication</a:t>
            </a:r>
          </a:p>
          <a:p>
            <a:r>
              <a:rPr lang="en-IN" dirty="0" smtClean="0"/>
              <a:t>Secured Communication between Client and Server for the Custom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54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FLOW</a:t>
            </a:r>
            <a:endParaRPr lang="en-IN" dirty="0"/>
          </a:p>
        </p:txBody>
      </p:sp>
      <p:pic>
        <p:nvPicPr>
          <p:cNvPr id="1026" name="Picture 2" descr="https://documents.lucid.app/documents/9c3b726f-2328-4628-a8cc-22da2f78c087/pages/0_0?a=911&amp;x=257&amp;y=293&amp;w=926&amp;h=134&amp;store=1&amp;accept=image%2F*&amp;auth=LCA%20d62a4acef59e0f90c97b1c7f3df08d5406b80317334140e8aa2f05aa9ad0aa14-ts%3D1721054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96" y="2870997"/>
            <a:ext cx="7881807" cy="114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3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13539"/>
            <a:ext cx="9601196" cy="1303867"/>
          </a:xfrm>
        </p:spPr>
        <p:txBody>
          <a:bodyPr/>
          <a:lstStyle/>
          <a:p>
            <a:r>
              <a:rPr lang="en-IN" dirty="0" smtClean="0"/>
              <a:t>PROCESS FLOW</a:t>
            </a:r>
            <a:endParaRPr lang="en-IN" dirty="0"/>
          </a:p>
        </p:txBody>
      </p:sp>
      <p:pic>
        <p:nvPicPr>
          <p:cNvPr id="2050" name="Picture 2" descr="https://documents.lucid.app/documents/9c3b726f-2328-4628-a8cc-22da2f78c087/pages/0_0?a=911&amp;x=57&amp;y=565&amp;w=1806&amp;h=1190&amp;store=1&amp;accept=image%2F*&amp;auth=LCA%208612e1475ff443b43a20852d0698d53d10c4d69da6ff9788c7bbdf4bf463b975-ts%3D1721054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278195"/>
            <a:ext cx="9601196" cy="50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3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4" y="490519"/>
            <a:ext cx="9601196" cy="1303867"/>
          </a:xfrm>
        </p:spPr>
        <p:txBody>
          <a:bodyPr/>
          <a:lstStyle/>
          <a:p>
            <a:r>
              <a:rPr lang="en-IN" dirty="0" smtClean="0"/>
              <a:t>ARCHITECTURE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4" y="1794386"/>
            <a:ext cx="9601196" cy="44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4" y="480687"/>
            <a:ext cx="9601196" cy="1303867"/>
          </a:xfrm>
        </p:spPr>
        <p:txBody>
          <a:bodyPr/>
          <a:lstStyle/>
          <a:p>
            <a:r>
              <a:rPr lang="en-IN" dirty="0" smtClean="0"/>
              <a:t>ARCHITECTURE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4" y="1784554"/>
            <a:ext cx="9601196" cy="44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6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2" y="2408903"/>
            <a:ext cx="10668000" cy="3854245"/>
          </a:xfrm>
        </p:spPr>
        <p:txBody>
          <a:bodyPr>
            <a:normAutofit/>
          </a:bodyPr>
          <a:lstStyle/>
          <a:p>
            <a:r>
              <a:rPr lang="en-IN" dirty="0" smtClean="0"/>
              <a:t>C / C++ - Core Implementation Language</a:t>
            </a:r>
          </a:p>
          <a:p>
            <a:r>
              <a:rPr lang="en-IN" dirty="0" err="1" smtClean="0"/>
              <a:t>OpenSSL</a:t>
            </a:r>
            <a:r>
              <a:rPr lang="en-IN" dirty="0" smtClean="0"/>
              <a:t> Library - Cryptographic Functions</a:t>
            </a:r>
          </a:p>
          <a:p>
            <a:r>
              <a:rPr lang="en-IN" dirty="0" smtClean="0"/>
              <a:t>Visual Studio 2022 – Development Environment</a:t>
            </a:r>
          </a:p>
          <a:p>
            <a:r>
              <a:rPr lang="en-IN" dirty="0" err="1" smtClean="0"/>
              <a:t>Wireshark</a:t>
            </a:r>
            <a:r>
              <a:rPr lang="en-IN" dirty="0" smtClean="0"/>
              <a:t> – Monitor Network Traffic</a:t>
            </a:r>
          </a:p>
          <a:p>
            <a:endParaRPr lang="en-IN" dirty="0" smtClean="0"/>
          </a:p>
          <a:p>
            <a:r>
              <a:rPr lang="en-IN" dirty="0" err="1" smtClean="0"/>
              <a:t>TreeFrog</a:t>
            </a:r>
            <a:r>
              <a:rPr lang="en-IN" dirty="0" smtClean="0"/>
              <a:t> – Web Framework for Future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5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308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SECURE CUSTOM PROTOCOL</vt:lpstr>
      <vt:lpstr>PROBLEM STATEMENT</vt:lpstr>
      <vt:lpstr>UNIQUE IDEA / SOLUTION</vt:lpstr>
      <vt:lpstr>FEATURES OFFERED</vt:lpstr>
      <vt:lpstr>PROCESS FLOW</vt:lpstr>
      <vt:lpstr>PROCESS FLOW</vt:lpstr>
      <vt:lpstr>ARCHITECTURE DIAGRAM</vt:lpstr>
      <vt:lpstr>ARCHITECTURE DIAGRAM</vt:lpstr>
      <vt:lpstr>TECHNOLOGIES USED</vt:lpstr>
      <vt:lpstr>TEAM MEMBERS AND CONTRIBUTION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CUSTOM PROTOCOL</dc:title>
  <dc:creator>Microsoft account</dc:creator>
  <cp:lastModifiedBy>Microsoft account</cp:lastModifiedBy>
  <cp:revision>6</cp:revision>
  <dcterms:created xsi:type="dcterms:W3CDTF">2024-07-15T13:50:10Z</dcterms:created>
  <dcterms:modified xsi:type="dcterms:W3CDTF">2024-07-15T14:55:30Z</dcterms:modified>
</cp:coreProperties>
</file>