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06-May-23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215968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04CC60-2923-BE56-CA0D-01186EF83C96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Here are the steps I followed:</a:t>
            </a:r>
          </a:p>
          <a:p>
            <a:pPr algn="l"/>
            <a:b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Loaded the dataset into Microsoft Excel.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Examined the dataset and found that it contains sales and profit data for a fictional retail company.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Analyzed the data by creating pivot tables and charts to identify key performance indicators (KPIs) such as revenue, profit, and sales by region, product category, and customer segment.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Conducted a deep-dive analysis of the KPIs to identify the areas that are underperforming. Here are some of the findings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a. Revenue by region: The East region is generating the lowest revenue compared to the other regions.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b. Profit by product category: The Office Supplies category is generating the lowest profit compared to the other categories.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c. Sales by customer segment: The Home Office segment is generating the lowest sales compared to the other segments.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Analyzed the data further to identify the root causes of the underperformance. Here are some possible reasons: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a. Revenue in the East region may be low due to low demand or competition from other retailers.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b. The Office Supplies category may not be priced competitively or may have a high cost of goods sold.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c. The Home Office segment may not be targeted effectively or may not have products that meet their specific needs.</a:t>
            </a:r>
          </a:p>
          <a:p>
            <a:pPr algn="l"/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Developed a plan to address the root causes and improve the underperforming areas. Here are some possible solutions: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a. For the East region, we can launch a marketing campaign to increase demand or adjust the pricing strategy to be more  	competitive.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b. For the Office Supplies category, we can analyze the cost structure and adjust the pricing strategy to increase profitability or 	focus on promoting higher margin products within the category.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6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c. For the Home Office segment, we can conduct market research to better understand their needs and preferences and develop 	products and marketing campaigns that better align with their preferences.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0C283-4D29-F4F2-6D14-F5F17E02E6CA}"/>
              </a:ext>
            </a:extLst>
          </p:cNvPr>
          <p:cNvSpPr txBox="1"/>
          <p:nvPr/>
        </p:nvSpPr>
        <p:spPr>
          <a:xfrm>
            <a:off x="1" y="1516874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By exploring the data from the given dataset, we can derive several business problems that the retail company may be facing :</a:t>
            </a: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Low sales and revenue in certain regions,</a:t>
            </a: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Low profit margins in certain product categories,</a:t>
            </a: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Underperformance in certain customer segments,</a:t>
            </a: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Inefficient supply chain,</a:t>
            </a: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Uneven sales and profitability across different product subcategories,</a:t>
            </a: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Inconsistent pricing.</a:t>
            </a: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21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d9bcb88-59ff-477d-9ad4-e19e61def944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1fbbbec-d22f-4b3b-a171-144b3805d8c5/ReportSection?bookmarkGuid=18c282b7-90fc-42b0-8483-9a10c6dfb015&amp;bookmarkUsage=1&amp;ctid=2aafe2e2-c2c6-495c-b721-64debc6aece7&amp;fromEntryPoint=export&quot;"/>
    <we:property name="reportState" value="&quot;CONNECTED&quot;"/>
    <we:property name="reportEmbeddedTime" value="&quot;2023-05-06T08:40:21.622Z&quot;"/>
    <we:property name="creatorSessionId" value="&quot;08f56d3f-a9a7-4d9e-bb78-a7247879bd4e&quot;"/>
    <we:property name="creatorUserId" value="&quot;1003200260B4DC7C&quot;"/>
    <we:property name="creatorTenantId" value="&quot;2aafe2e2-c2c6-495c-b721-64debc6aece7&quot;"/>
    <we:property name="reportName" value="&quot;SampleSuperstore dashbaord&quot;"/>
    <we:property name="isFiltersActionButtonVisible" value="true"/>
    <we:property name="initialStateBookmark" value="&quot;H4sIAAAAAAAAA+1YTVPbMBD9Kx1fenE78odimxuk9NIvSjpcOkxnLW2CqGN5ZJkmZfLfu7IdKBRIaIGSAU7WrrK77+1bCfvUk6quCph/hCl6W96O1t+nYL6/CDzfK3vbp0/vPmzvv/v2cfvDLpl1ZZUua2/r1LNgJmgPVN1A4SKQ8euh70FR7MHErcZQ1Oh7FZpal1Con9htJpc1DS58D2dVoQ24kCMLFl3YE9pOa8odvI4oIwirTnCEwnbWfay0scu179XdU1vSRZ8L1iYc6tKCKimwswWRxMFAsITnecYGQRpkbeKxKmy/JZ/vzipDeAjlvHI8bMsTKAVKry3aYF33GbYnE4MTWCbcveAc6qKZXmEf6cYI3Mdx6yqtsnPKMYJpVeCocYRZbdBbEEV7RtO69xdEqzO+bcoeInPLI/1jaJD4k85wSJZalZOip/uchy8dFgHG4dD5MRHl8NIPtJFoduYt5DfKLBkM/UuV/3+4hI9MQcJFynmWJJgxziLkOduIJtLjWNmn08Xr8HZtFEEUjql1EsOcxnGQ8zjfiDZ+bqDb+mQaeT3irpWcZTKUPEtDRn9JxLkYbEQr151I/6zqIZkm2ihB3bxc+N3W1mfqSL+lriqFwyMwdgO0df0hsbz/acfxbxf9GS8OxL1RTrom3yCP04ALGUMaBzyNOcKzsP/5csfJFEv7rOsH0/U5452sI5YKGUWDOJaZTFgUAAcX8EbuLc5srmcXqXfRMi4YzUiacRYmSTRgCYOVQ/KAcmvyVzecpf5Gzu3KScnBPE/KP4ulGxdkpIo0jSKexSHHTEbx6lvgAQXevj7/hUbqQgk0FxTiTZHe7N2DBAstnqrLpLDza9m6sYV76r1XREEX+wCKxoV9uQO1Ei+poq6HNRZLmf0RrrbEkB21VY7afSuCtx8W+tAO8pUCaTfX9yGPnupOF+NEMpmSGlIRxGnOQpaFG6CLx3Xirfll43EVfft/rx5D1eu/uD6uut+oWuimvItr0UJe4O5szVsxuHwr3s+AtseJ8111DuvG1hUI3IMSrzhAqSlQSod+vWPTd3woImHFD9xX2rNjdrH4BWWhJ+AwFgAA&quot;"/>
    <we:property name="bookmark" value="&quot;H4sIAAAAAAAAA+1YS1PbMBD+Kx1fuKQd+aHY5gaBnjodSjpcOhxW0iYIHMsjyzQpw3/vyk6goeFVHk0GcrJ2ld39vv1WinMRKF1XBcy+wgSD7WDXmLMJ2LMPYdALymWbSkEB55gykYooy0QWCdplKqdNWQfbF4EDO0Z3pOsGCh+QjD+OewEUxQGM/WoERY29oEJbmxIK/Qu7zeRytsHLXoDTqjAWfMihA4c+7DltpzWVEn6KKSNIp89xiNJ11kOsjHWLdS+ou6e2pGWfD9YmHJjSgS4psLeFscJ+X7KUC5GzfpiFeZt4pAs33yJm+9PKEh5COas8LTvqHEqJKmiLtljX8ww747HFMSwS7i85B6ZoJivsQ9NYiYc4al2l025GOYYwqQocNp4wZywGl0TRgTW0nvsLotUbPzflHCLzyxPzc2CR+FPecEyWWpfjYk73NQ/fOywSrMdhxCkR5fHSF4xVaHdnLeQ9bRcMRr0blf9/uISPTGHKZcZ5nqaYM85i5IJtRBPpcaTd2+nibXi7NsowjkbUOoWRoHHsC56IjWjjtwa6rW+mkbcj7lrJWa4ixfMsYvRJY85lfyNa+dCJ7F1VPSDT2FgtqZs3C3/e2uaZOtIfqatK4+AErNsAbd1+SCzuf9px+sdFf8WLB/FilJOuydcXSRZyqRLIkpBnCUd4F/aTL3ccT7B077p+NV1fM97JOmaZVHHcTxKVq5TFIXDwAe/k3uHUCTNdpt5Hy7lkNCNZzlmUpnGfpQzuHZJXlFsjPt5xlvY2cm7vnRQB9n1SniyWblyQkSqyLI55nkQccxUn998Cryjw9vX5HzRSF1qiXVJIMEF6s/cPChy0eKouk8bOb1TrxhbuRfBFEwVd7CMoGh92axdqLbeooq6HNRYLmf0VrnbEkBu2VQ7bffcEb/9YmIf2kFcKpN1cv4Q85lR3uhiliqmM1JDJMMkEi1gebYAu1uvEe+A/G+tV9ON/Xq1D1Q9/cV2vuvd0LU1TPse16EAUuD994K0Y3rwVX2ZA2+PE+1adw6ZxdQUSD6DEFQcoNQVK5dE/4ti8vPwNQbOsvg8WAAA=&quot;"/>
    <we:property name="embedUrl" value="&quot;/reportEmbed?reportId=81fbbbec-d22f-4b3b-a171-144b3805d8c5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e47ddad5-8a36-49f3-8c28-7e565ec8577b&quot;"/>
    <we:property name="pageName" value="&quot;ReportSection&quot;"/>
    <we:property name="pageDisplayName" value="&quot;Page 1&quot;"/>
    <we:property name="backgroundColor" value="&quot;#65E95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413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Navin</cp:lastModifiedBy>
  <cp:revision>4</cp:revision>
  <dcterms:created xsi:type="dcterms:W3CDTF">2018-06-07T21:39:02Z</dcterms:created>
  <dcterms:modified xsi:type="dcterms:W3CDTF">2023-05-06T08:54:25Z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