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>
        <p:scale>
          <a:sx n="66" d="100"/>
          <a:sy n="66" d="100"/>
        </p:scale>
        <p:origin x="7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002D-975F-41DC-82B7-360044A8E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710A5-81CB-4FB7-9C08-2CA650EA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D4361-976D-4EDB-BAAD-3085CA5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8951A-080B-486E-8D61-BEAC6708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C1380-5C0B-4995-ACA4-CAFCAC337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8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EE0B-6AA0-4D6D-B016-AF5FB07E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594F1-8126-465C-B76E-118615D9C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AFB5-9B0D-4143-A632-74DD64EF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098C9-683F-41CB-8C01-195DD638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11DB-C425-4D90-A759-4FC6C6055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482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ECB92-DFB4-47E4-BEA5-6F1D4AB1B0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08776-FCEC-49FE-B70D-C66B5B89B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694BD-6C1A-4295-829A-A31B0638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CA0D-234D-401F-BAEA-C1F461C7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ECD8-FA30-4887-A0BA-A251F3FCC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1203-FD61-416E-8EB8-9E0E30F8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FA556-DFB6-4276-A298-E4277C42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AAFA9-8D58-4FF3-878E-03AC7694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F734-B8FB-4D99-BBC8-4C09732D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5D2F-724B-403C-B3F5-479FC9CE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8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E347F-7D96-4EFB-89C2-FEABCAA1C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F4D2B-6A0D-4739-B3E6-9EE998C8D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B3A9E-208E-4F51-8DAC-3BD27C31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0E607-CAF4-4AC6-9BDA-DC18D5BC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6B2A8-536D-42E5-BBA5-4C288127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5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6F489-CFD3-45FC-BFE6-E425ECB4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F92B6-2201-403A-B008-C63689810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8ED50-999A-46FB-AACE-8BE7DCF9D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2B21-9AAD-45C3-99EB-EA8D9A8F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BD280-241E-44FF-942E-A85BCF05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DABEB-6FE0-4FE1-A642-5EA4CCC6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1D2E-19B9-4F7F-9E3B-C7D026CC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26F1-7EB9-4BB4-9C38-D88B773F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96272-7DE0-4F7F-8F3D-9FE782DD9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05C0D-50D2-4CE2-930B-DB70F7C41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1DB76-0587-4F72-B1DA-8872FDBE7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CEF62-EC91-4D8D-B8EF-FB888C19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92469-DD0E-48C2-AC06-F881EF9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A4356-6F7F-49A8-B1C1-20A75746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2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3DEE-2CF5-4861-AB7C-71E7B880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0B6E2-EC01-4B66-BEB1-B3AF31F2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E9623-97C7-48D6-934E-BBBA5ECD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718-892C-4B05-84FB-FA008A01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0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B2074C-0D07-4E32-B929-36D8549E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00A44-7022-4B95-B1CA-B5159828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A297E-E314-4AF9-AD30-2DBFDDCE2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3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ABE1-F5BC-47CB-B2A6-EA8003090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E758D-126B-4FBC-9D13-C5CB3076D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536C-50A6-44C7-8756-AD1B16839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A5AE0-A135-45F3-B18F-0EF4516B8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BBF3C-7259-4603-B11D-459EE51D5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62442-B710-41CE-AA7D-69A96C6D6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6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F4C5-A459-4FFC-BC0E-2182F1063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08C279-F0CF-4E9A-90D8-D39A8ADE5C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A5B25-2BEC-40D2-9DD1-5E29B06F1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27D6-BE8A-494A-924A-9A85571D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58F6C-E3DE-4060-B4B7-2553640F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1D6E8-7E58-4959-BC96-56C1510E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0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B496E8-06E1-48C5-B6F3-102F488B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F196A-DF25-4311-B610-BBEBEC02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8061-E5DF-421B-8227-ADD4EDA5C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E91A-3B40-4721-9BD3-C2BD455E6BFD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C0CF7-129A-4985-8BFB-B5913C512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997F-7A23-454E-B3AB-D6B0B9C01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A7F39-1A51-476C-BB17-4FEA03C2D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9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1FA9FBD-779D-48CA-B07C-FE5EF397F704}"/>
              </a:ext>
            </a:extLst>
          </p:cNvPr>
          <p:cNvSpPr/>
          <p:nvPr/>
        </p:nvSpPr>
        <p:spPr>
          <a:xfrm>
            <a:off x="109403" y="1270731"/>
            <a:ext cx="2873555" cy="30719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rgbClr val="002060"/>
              </a:solidFill>
              <a:highlight>
                <a:srgbClr val="808000"/>
              </a:highligh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35244-2C22-45E1-A2ED-427850B25E08}"/>
              </a:ext>
            </a:extLst>
          </p:cNvPr>
          <p:cNvSpPr/>
          <p:nvPr/>
        </p:nvSpPr>
        <p:spPr>
          <a:xfrm>
            <a:off x="3102606" y="5424488"/>
            <a:ext cx="8630292" cy="13326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79963-F79A-4963-9F17-F92DD9075197}"/>
              </a:ext>
            </a:extLst>
          </p:cNvPr>
          <p:cNvSpPr/>
          <p:nvPr/>
        </p:nvSpPr>
        <p:spPr>
          <a:xfrm>
            <a:off x="109403" y="4465994"/>
            <a:ext cx="2856649" cy="22911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2F049C-7846-4EF6-889A-6E15DB09F1F1}"/>
              </a:ext>
            </a:extLst>
          </p:cNvPr>
          <p:cNvSpPr/>
          <p:nvPr/>
        </p:nvSpPr>
        <p:spPr>
          <a:xfrm>
            <a:off x="3102608" y="1270733"/>
            <a:ext cx="8630292" cy="40206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97E5FD-F122-419B-90FA-F6266A90A2D3}"/>
              </a:ext>
            </a:extLst>
          </p:cNvPr>
          <p:cNvSpPr/>
          <p:nvPr/>
        </p:nvSpPr>
        <p:spPr>
          <a:xfrm>
            <a:off x="1068325" y="148021"/>
            <a:ext cx="10664573" cy="9994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8080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5A910C-D5C0-4945-9D57-15BCD907413D}"/>
              </a:ext>
            </a:extLst>
          </p:cNvPr>
          <p:cNvSpPr txBox="1"/>
          <p:nvPr/>
        </p:nvSpPr>
        <p:spPr>
          <a:xfrm>
            <a:off x="109403" y="1304476"/>
            <a:ext cx="15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Background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8FBDB2-2531-4BD5-AB22-AEDE4B69A2FC}"/>
              </a:ext>
            </a:extLst>
          </p:cNvPr>
          <p:cNvSpPr txBox="1"/>
          <p:nvPr/>
        </p:nvSpPr>
        <p:spPr>
          <a:xfrm>
            <a:off x="110052" y="4465994"/>
            <a:ext cx="151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Specialization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C58D6A-E5E2-48D0-B600-9FF9F3847705}"/>
              </a:ext>
            </a:extLst>
          </p:cNvPr>
          <p:cNvSpPr txBox="1"/>
          <p:nvPr/>
        </p:nvSpPr>
        <p:spPr>
          <a:xfrm>
            <a:off x="3135622" y="1284218"/>
            <a:ext cx="268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Professional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06047-9D17-43E9-B96D-C2562B6ADF52}"/>
              </a:ext>
            </a:extLst>
          </p:cNvPr>
          <p:cNvSpPr txBox="1"/>
          <p:nvPr/>
        </p:nvSpPr>
        <p:spPr>
          <a:xfrm>
            <a:off x="3101959" y="5444071"/>
            <a:ext cx="268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Past key clients include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A65576-90D7-4224-BE6E-2051418D17B5}"/>
              </a:ext>
            </a:extLst>
          </p:cNvPr>
          <p:cNvSpPr txBox="1"/>
          <p:nvPr/>
        </p:nvSpPr>
        <p:spPr>
          <a:xfrm>
            <a:off x="3158875" y="1651570"/>
            <a:ext cx="8517753" cy="3185487"/>
          </a:xfrm>
          <a:prstGeom prst="rect">
            <a:avLst/>
          </a:prstGeom>
          <a:noFill/>
        </p:spPr>
        <p:txBody>
          <a:bodyPr wrap="square" spcCol="457200" rtlCol="0">
            <a:spAutoFit/>
          </a:bodyPr>
          <a:lstStyle/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Conducted comprehensive requirement gathering, feasibility assessment and meticulously documented project specifications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deployed and maintained Bots using Orchestrator and Control Room.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Proficient in RE-Framework and experienced in automation using Excel, Web, Image, OCR, and PDF.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Successfully integrated APIs with UiPath to enhance automation capabilities and facilitate seamless data    exchange between different systems.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Contributed to the determination of RPA best practices, suggesting improvements to current quality processes, standards, and practices.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Experience in working with scripting languages such as JavaScript, HTML, Python.</a:t>
            </a:r>
          </a:p>
          <a:p>
            <a:pPr marL="285750" indent="-28575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Applied automation solutions to UiPath Apps and SAP environments.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E75BA-849A-47CA-B1FF-3939AA172D24}"/>
              </a:ext>
            </a:extLst>
          </p:cNvPr>
          <p:cNvSpPr txBox="1"/>
          <p:nvPr/>
        </p:nvSpPr>
        <p:spPr>
          <a:xfrm>
            <a:off x="3135622" y="5803024"/>
            <a:ext cx="428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300">
                <a:solidFill>
                  <a:srgbClr val="002060"/>
                </a:solidFill>
              </a:defRPr>
            </a:lvl1pPr>
          </a:lstStyle>
          <a:p>
            <a:r>
              <a:rPr lang="en-US" sz="1600" dirty="0"/>
              <a:t>Somany Impressa Group</a:t>
            </a:r>
          </a:p>
          <a:p>
            <a:r>
              <a:rPr lang="en-US" sz="1600" dirty="0"/>
              <a:t>Baxter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00E3E-B5AE-48D0-864F-D8FEEB128389}"/>
              </a:ext>
            </a:extLst>
          </p:cNvPr>
          <p:cNvSpPr txBox="1"/>
          <p:nvPr/>
        </p:nvSpPr>
        <p:spPr>
          <a:xfrm>
            <a:off x="167992" y="1673808"/>
            <a:ext cx="2685971" cy="2662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Consultant in Risk Advisory.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Worked closely with business users in identifying and defining the requirements and analyzing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and implemented 7+ automated solutions using UiPath to streamline for Somany Impressa Group.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past has worked with SISL Infotech &amp; Yash Technologies.</a:t>
            </a:r>
          </a:p>
          <a:p>
            <a:endParaRPr lang="en-US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76A8D2-C622-49ED-AF19-654189B66093}"/>
              </a:ext>
            </a:extLst>
          </p:cNvPr>
          <p:cNvSpPr txBox="1"/>
          <p:nvPr/>
        </p:nvSpPr>
        <p:spPr>
          <a:xfrm>
            <a:off x="215570" y="4835326"/>
            <a:ext cx="268597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MySQL</a:t>
            </a:r>
          </a:p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Robocorp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UiPath/UiPath Apps</a:t>
            </a:r>
          </a:p>
          <a:p>
            <a:pPr marL="17145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</a:p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r>
              <a:rPr lang="en-US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SAP Automation</a:t>
            </a:r>
          </a:p>
          <a:p>
            <a:pPr marL="171450" lvl="0" indent="-171450">
              <a:spcBef>
                <a:spcPts val="0"/>
              </a:spcBef>
              <a:buFont typeface="Arial" pitchFamily="34" charset="0"/>
              <a:buChar char="•"/>
            </a:pPr>
            <a:endPara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C7D22-9F95-4488-8D26-12E705E8E51E}"/>
              </a:ext>
            </a:extLst>
          </p:cNvPr>
          <p:cNvSpPr txBox="1"/>
          <p:nvPr/>
        </p:nvSpPr>
        <p:spPr>
          <a:xfrm>
            <a:off x="1025036" y="105755"/>
            <a:ext cx="36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Navin Maurya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5C597-0D5C-48AA-9743-7AE52EBCF153}"/>
              </a:ext>
            </a:extLst>
          </p:cNvPr>
          <p:cNvSpPr txBox="1"/>
          <p:nvPr/>
        </p:nvSpPr>
        <p:spPr>
          <a:xfrm>
            <a:off x="1009716" y="350369"/>
            <a:ext cx="65364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RPA Developer - Consultant, Risk Advisory, Deloitte India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A83E96-7F86-47F6-A16D-D51E367CEB31}"/>
              </a:ext>
            </a:extLst>
          </p:cNvPr>
          <p:cNvSpPr txBox="1"/>
          <p:nvPr/>
        </p:nvSpPr>
        <p:spPr>
          <a:xfrm>
            <a:off x="1043983" y="619707"/>
            <a:ext cx="10664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RPA Developer with over 3+ years of hands-on experience in UiPath, Abbyy, Robocorp and SBPA.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DE908-9589-41D4-5E0C-441A515A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0147" y="175876"/>
            <a:ext cx="895227" cy="971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0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af37f7e-b6d9-45f2-88f6-e838bceca0c3">
      <Terms xmlns="http://schemas.microsoft.com/office/infopath/2007/PartnerControls"/>
    </lcf76f155ced4ddcb4097134ff3c332f>
    <TaxCatchAll xmlns="9436db9d-cfcc-4e4b-b6a7-bf61df16728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9D0EEB6CE1C04EA0D2F52C12E0035D" ma:contentTypeVersion="14" ma:contentTypeDescription="Create a new document." ma:contentTypeScope="" ma:versionID="378bf0c16204e54ad229d51dec49d3ae">
  <xsd:schema xmlns:xsd="http://www.w3.org/2001/XMLSchema" xmlns:xs="http://www.w3.org/2001/XMLSchema" xmlns:p="http://schemas.microsoft.com/office/2006/metadata/properties" xmlns:ns2="4af37f7e-b6d9-45f2-88f6-e838bceca0c3" xmlns:ns3="9436db9d-cfcc-4e4b-b6a7-bf61df16728d" targetNamespace="http://schemas.microsoft.com/office/2006/metadata/properties" ma:root="true" ma:fieldsID="5e2c257b967f87db40190f780696cbeb" ns2:_="" ns3:_="">
    <xsd:import namespace="4af37f7e-b6d9-45f2-88f6-e838bceca0c3"/>
    <xsd:import namespace="9436db9d-cfcc-4e4b-b6a7-bf61df1672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f37f7e-b6d9-45f2-88f6-e838bceca0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798d900d-0589-4081-96eb-513de833a5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36db9d-cfcc-4e4b-b6a7-bf61df16728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6ceefe9-166a-42f4-ba95-fa6fb02c173f}" ma:internalName="TaxCatchAll" ma:showField="CatchAllData" ma:web="9436db9d-cfcc-4e4b-b6a7-bf61df1672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8EF5E0-7199-472A-B706-F7B71DDDA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BE0B73-4A80-43A4-A7B2-D876B8F8C6BD}">
  <ds:schemaRefs>
    <ds:schemaRef ds:uri="http://schemas.microsoft.com/office/2006/metadata/properties"/>
    <ds:schemaRef ds:uri="http://schemas.microsoft.com/office/infopath/2007/PartnerControls"/>
    <ds:schemaRef ds:uri="4af37f7e-b6d9-45f2-88f6-e838bceca0c3"/>
    <ds:schemaRef ds:uri="9436db9d-cfcc-4e4b-b6a7-bf61df16728d"/>
  </ds:schemaRefs>
</ds:datastoreItem>
</file>

<file path=customXml/itemProps3.xml><?xml version="1.0" encoding="utf-8"?>
<ds:datastoreItem xmlns:ds="http://schemas.openxmlformats.org/officeDocument/2006/customXml" ds:itemID="{BA401E1E-4199-4C66-A72A-46D07AA61F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f37f7e-b6d9-45f2-88f6-e838bceca0c3"/>
    <ds:schemaRef ds:uri="9436db9d-cfcc-4e4b-b6a7-bf61df1672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206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Modadugu, Hemanth Kumar</dc:creator>
  <cp:lastModifiedBy>Maurya, Navin - Ext</cp:lastModifiedBy>
  <cp:revision>6</cp:revision>
  <dcterms:created xsi:type="dcterms:W3CDTF">2022-06-28T14:16:34Z</dcterms:created>
  <dcterms:modified xsi:type="dcterms:W3CDTF">2024-09-10T12:55:22Z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2022-06-28T14:16:34Z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18e92db4-001a-4e67-a1f0-b17e7ba50c00</vt:lpwstr>
  </property>
  <property fmtid="{D5CDD505-2E9C-101B-9397-08002B2CF9AE}" pid="8" name="MSIP_Label_ea60d57e-af5b-4752-ac57-3e4f28ca11dc_ContentBits">
    <vt:lpwstr>0</vt:lpwstr>
  </property>
  <property fmtid="{D5CDD505-2E9C-101B-9397-08002B2CF9AE}" pid="9" name="ContentTypeId">
    <vt:lpwstr>0x010100689D0EEB6CE1C04EA0D2F52C12E0035D</vt:lpwstr>
  </property>
  <property fmtid="{D5CDD505-2E9C-101B-9397-08002B2CF9AE}" pid="10" name="MediaServiceImageTags">
    <vt:lpwstr/>
  </property>
</Properties>
</file>