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FE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C509-5685-4E82-94D4-3798E5D7C13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F832-6A61-45CC-94E0-86C17FA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C509-5685-4E82-94D4-3798E5D7C13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F832-6A61-45CC-94E0-86C17FA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C509-5685-4E82-94D4-3798E5D7C13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F832-6A61-45CC-94E0-86C17FA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7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C509-5685-4E82-94D4-3798E5D7C13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F832-6A61-45CC-94E0-86C17FA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9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C509-5685-4E82-94D4-3798E5D7C13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F832-6A61-45CC-94E0-86C17FA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C509-5685-4E82-94D4-3798E5D7C13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F832-6A61-45CC-94E0-86C17FA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4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C509-5685-4E82-94D4-3798E5D7C13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F832-6A61-45CC-94E0-86C17FA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C509-5685-4E82-94D4-3798E5D7C13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F832-6A61-45CC-94E0-86C17FA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8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C509-5685-4E82-94D4-3798E5D7C13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F832-6A61-45CC-94E0-86C17FA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C509-5685-4E82-94D4-3798E5D7C13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F832-6A61-45CC-94E0-86C17FA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BC509-5685-4E82-94D4-3798E5D7C13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F832-6A61-45CC-94E0-86C17FA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4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BC509-5685-4E82-94D4-3798E5D7C135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8F832-6A61-45CC-94E0-86C17FAB9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65" y="4822448"/>
            <a:ext cx="6838121" cy="16313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57785" y="3471490"/>
            <a:ext cx="7121053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 – CV Filtering Use Case</a:t>
            </a:r>
            <a:endParaRPr lang="en-US" sz="5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7" y="131178"/>
            <a:ext cx="9872868" cy="29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678" y="289123"/>
            <a:ext cx="136941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: 1</a:t>
            </a:r>
            <a:endParaRPr lang="en-US" sz="3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443" y="1350569"/>
            <a:ext cx="116177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Giving JD to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Chat-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GPT to get the experience required and Top 5 key word.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9" y="2044820"/>
            <a:ext cx="6394348" cy="3579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161" y="2044820"/>
            <a:ext cx="4258269" cy="33627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238478" y="6132033"/>
            <a:ext cx="634338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Extracting Experience &amp; Top 5 Key word from JD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088236" y="145831"/>
            <a:ext cx="374595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given by HR team - AGI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76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200" y="224135"/>
            <a:ext cx="1499077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: 2</a:t>
            </a:r>
            <a:endParaRPr lang="en-US" sz="3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443" y="1350569"/>
            <a:ext cx="489889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of Chat-GPT given to Naukri.com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903" y="5876186"/>
            <a:ext cx="489889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Searching with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ey word &amp; exp.level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3" y="1970394"/>
            <a:ext cx="4470196" cy="42581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86" y="1970394"/>
            <a:ext cx="5277383" cy="390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1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6443" y="330152"/>
            <a:ext cx="136941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: 3</a:t>
            </a:r>
            <a:endParaRPr lang="en-US" sz="3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6443" y="1350569"/>
            <a:ext cx="1161774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Downloading the CV to Loc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 drive.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43" y="1904375"/>
            <a:ext cx="5913672" cy="41007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85" y="1904375"/>
            <a:ext cx="5298606" cy="41007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4252" y="6158792"/>
            <a:ext cx="40375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Downloading CV From Naukri.com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5892" y="6158792"/>
            <a:ext cx="403750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Save To Local File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21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7157"/>
            <a:ext cx="1369414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: 4</a:t>
            </a:r>
            <a:endParaRPr lang="en-US" sz="3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146" y="569810"/>
            <a:ext cx="1161774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Giving Command to Chat-GPT  and asking to give result.</a:t>
            </a: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Command :- Create a table with Name, Education, Experience, Projects, Phone No, Email, Give Rating 0 - 5 as per JD, Skills, Is this resume suitable for JD</a:t>
            </a:r>
          </a:p>
          <a:p>
            <a:endParaRPr lang="en-US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Above command text Customizable..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.can add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salary,location,region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etc..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6" y="2282790"/>
            <a:ext cx="5228334" cy="37299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2146" y="6129788"/>
            <a:ext cx="590759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giving to the Chat-GPT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7468" y="6138344"/>
            <a:ext cx="33035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Output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06" y="2282790"/>
            <a:ext cx="5632834" cy="372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54" y="5921624"/>
            <a:ext cx="330354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Output 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47" y="702365"/>
            <a:ext cx="9528313" cy="49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Kumar(Digtal)</dc:creator>
  <cp:lastModifiedBy>Rohit Kumar(Digtal)</cp:lastModifiedBy>
  <cp:revision>12</cp:revision>
  <dcterms:created xsi:type="dcterms:W3CDTF">2023-06-22T11:59:34Z</dcterms:created>
  <dcterms:modified xsi:type="dcterms:W3CDTF">2023-06-22T13:51:13Z</dcterms:modified>
</cp:coreProperties>
</file>