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7280-434C-BA10-A75E-11E52EBA6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B3AD3-97D1-A504-1D50-326A7257D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65544-80AF-AA21-4ED5-7B61B9E3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C5C1-4FF9-CA21-2432-8CBFE811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E05D-3DA8-E6DD-4B0D-1237C144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6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3B67-FEB0-1205-5C6C-44784193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549AD-BCDB-1A46-B5FB-C9DA7B1A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294A-2087-D47B-06EA-CF3A041D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5D09-89B1-76EF-B654-C698EA30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77E5-B9F0-98A4-9BFF-C5A9E669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172E0-D966-7458-39EE-4E793E16E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F3FCF-22A3-CC0D-0145-4B091D2D5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E8DF-5428-D188-2755-DF92CE7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E5C6-B633-39C9-F002-65811B4E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DF2F-17B7-4FE1-BAC5-9117856C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87A3-35D5-ABF0-0E72-F7EB23FB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99EF-E114-CFA1-766C-20AB1E13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297F-E491-4C42-F095-43355F6F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411F-7C3C-8352-5931-1E60891D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EAA4-9DBD-A81F-0E48-6C920E0D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8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E499-83C2-E3A9-0163-2A724E3B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DB32-20E3-9574-3511-913ED9791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141A-31AA-8221-828C-B64A66BD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8855-FCB0-9115-5731-C89BCDF1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7045-2E73-E13D-A68D-20E67AEA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D9DE-833E-7F19-8A20-7EC3FBA5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3345-107E-02FC-4840-78EB4F970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B08D5-0512-C1ED-59F8-6F75058F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7794-7CFA-FCCB-C58F-9742F96C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5C3E7-E477-ECD6-4BF7-1200EE12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87307-F583-0113-DC6D-1EA804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C751-DE04-4CB9-1706-ACF16AE5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BE3C-DC91-D788-B030-1474F147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F880D-5AD8-AC74-B0E0-9831F12CD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D95BA-51D9-0692-E1F2-2B2211038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AFD6-CD96-49D3-72C9-8113992E3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9C25B-468B-875D-B6C7-E638BF83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5D882-DB12-9A1C-ECBB-84A052E1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EB015-9F71-495F-A573-FDBE8AFB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5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682A-8397-A5B3-5245-1F77C6A9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BF139-BB34-A8D1-9C65-B5350494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19834-93C0-A107-610D-AED54F5D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2CD2B-7D90-E517-7DFB-2784AFA6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1EE15-3DD3-A88F-CC2E-02A70ECE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83CF7-EBFF-2E09-D188-6FA55ABC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2CAA6-32F0-A41E-7D29-DF3F9718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A46A-4ED0-FC8B-DE68-24BB92C3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7C2C-F8F4-3939-EA95-F78A8706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5E4C-7918-3F9A-C2B6-37E2E5501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3B663-4983-1367-47A5-819F399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91725-F268-0501-53A0-1BA3124D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195FD-DEB4-7AFA-AF5D-BB274E7F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4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7417-F72D-C359-DD30-BCA8CD39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315A3-FA53-9494-E4DA-2997449D5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DCA2A-C8EA-2C01-F06C-A66EEEE2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32E9-B66D-5CD4-B080-6A4C631F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B7037-1DC0-6D84-12FE-37600064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F9AA-92D2-2A15-4682-F2B19FF0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CEF56-DB88-A31D-2604-2497C20E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CA65-3428-5FF8-0040-4A736BC62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C790-7109-A378-5297-88AD0E4A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BC5D-9E59-4A42-B341-8ED81B853C9C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2F7E-4F77-5293-8814-0480AA8CC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9A26-CB99-FCD7-4BF8-B1A6B4BFE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FB99-BCF5-4F9B-A2A1-A88B5EEC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trademark rules and brand guidelines - Raspberry Pi">
            <a:extLst>
              <a:ext uri="{FF2B5EF4-FFF2-40B4-BE49-F238E27FC236}">
                <a16:creationId xmlns:a16="http://schemas.microsoft.com/office/drawing/2014/main" id="{53BD45A8-D386-7B61-6DBB-7462A4ED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36" y="3033715"/>
            <a:ext cx="510916" cy="5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nt Logo PNG Transparent Images Free Download | Vector Files | Pngtree">
            <a:extLst>
              <a:ext uri="{FF2B5EF4-FFF2-40B4-BE49-F238E27FC236}">
                <a16:creationId xmlns:a16="http://schemas.microsoft.com/office/drawing/2014/main" id="{C57100D2-2775-95B6-3D7A-EACB01157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4" t="13032" r="28384" b="10201"/>
          <a:stretch/>
        </p:blipFill>
        <p:spPr bwMode="auto">
          <a:xfrm>
            <a:off x="900725" y="1883174"/>
            <a:ext cx="1517076" cy="263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2CCACB-6379-41B0-07F6-F3ACCB024AE6}"/>
              </a:ext>
            </a:extLst>
          </p:cNvPr>
          <p:cNvSpPr/>
          <p:nvPr/>
        </p:nvSpPr>
        <p:spPr>
          <a:xfrm>
            <a:off x="553577" y="4461337"/>
            <a:ext cx="2211374" cy="2166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Sensors Setup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0708EC-F382-9232-A809-189E7CA418BD}"/>
              </a:ext>
            </a:extLst>
          </p:cNvPr>
          <p:cNvSpPr/>
          <p:nvPr/>
        </p:nvSpPr>
        <p:spPr>
          <a:xfrm>
            <a:off x="553576" y="4678003"/>
            <a:ext cx="2211375" cy="758398"/>
          </a:xfrm>
          <a:prstGeom prst="roundRect">
            <a:avLst>
              <a:gd name="adj" fmla="val 314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Moisture Sensor (qty: 3)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 Sensor (qty: 1)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Ambient Light Sensor (qty: 1)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UV light Sensor (qty: 1)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9F739D-5D04-42C4-B453-A9464E50C911}"/>
              </a:ext>
            </a:extLst>
          </p:cNvPr>
          <p:cNvCxnSpPr>
            <a:cxnSpLocks/>
            <a:stCxn id="5" idx="3"/>
            <a:endCxn id="1026" idx="2"/>
          </p:cNvCxnSpPr>
          <p:nvPr/>
        </p:nvCxnSpPr>
        <p:spPr>
          <a:xfrm flipV="1">
            <a:off x="2764951" y="3544631"/>
            <a:ext cx="1627843" cy="15125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FC84AA-4DCB-36F6-3E0F-9F9EB0C4B5E2}"/>
              </a:ext>
            </a:extLst>
          </p:cNvPr>
          <p:cNvSpPr/>
          <p:nvPr/>
        </p:nvSpPr>
        <p:spPr>
          <a:xfrm>
            <a:off x="1702486" y="1485350"/>
            <a:ext cx="1344109" cy="2166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Water Motor Setup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2574EAA-3195-82EF-D58A-A20B59D2DDE8}"/>
              </a:ext>
            </a:extLst>
          </p:cNvPr>
          <p:cNvCxnSpPr>
            <a:cxnSpLocks/>
            <a:stCxn id="1026" idx="0"/>
            <a:endCxn id="9" idx="3"/>
          </p:cNvCxnSpPr>
          <p:nvPr/>
        </p:nvCxnSpPr>
        <p:spPr>
          <a:xfrm rot="16200000" flipV="1">
            <a:off x="2999679" y="1640599"/>
            <a:ext cx="1440032" cy="1346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Sensor Icon Images – Browse 114,609 Stock Photos, Vectors, and Video |  Adobe Stock">
            <a:extLst>
              <a:ext uri="{FF2B5EF4-FFF2-40B4-BE49-F238E27FC236}">
                <a16:creationId xmlns:a16="http://schemas.microsoft.com/office/drawing/2014/main" id="{BA480FEE-B6B9-1164-3AA6-365FCC2E0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8" b="23438"/>
          <a:stretch/>
        </p:blipFill>
        <p:spPr bwMode="auto">
          <a:xfrm>
            <a:off x="373456" y="4112283"/>
            <a:ext cx="707388" cy="3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BC5DFB-7A83-CF50-718D-5943F1D67A4D}"/>
              </a:ext>
            </a:extLst>
          </p:cNvPr>
          <p:cNvSpPr/>
          <p:nvPr/>
        </p:nvSpPr>
        <p:spPr>
          <a:xfrm>
            <a:off x="415979" y="1485350"/>
            <a:ext cx="1243284" cy="2166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UV Light Setup</a:t>
            </a:r>
          </a:p>
        </p:txBody>
      </p:sp>
      <p:pic>
        <p:nvPicPr>
          <p:cNvPr id="1032" name="Picture 8" descr="Light Bulb Symbol Logo Template Vector Design Graphic by meisuseno ·  Creative Fabrica">
            <a:extLst>
              <a:ext uri="{FF2B5EF4-FFF2-40B4-BE49-F238E27FC236}">
                <a16:creationId xmlns:a16="http://schemas.microsoft.com/office/drawing/2014/main" id="{B4CF275E-4A5A-2D5D-777E-7E8E3DAD5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t="21621" r="18443" b="15057"/>
          <a:stretch/>
        </p:blipFill>
        <p:spPr bwMode="auto">
          <a:xfrm rot="10800000">
            <a:off x="156362" y="1730837"/>
            <a:ext cx="803305" cy="70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wer Logo Vector Images (over 12,000)">
            <a:extLst>
              <a:ext uri="{FF2B5EF4-FFF2-40B4-BE49-F238E27FC236}">
                <a16:creationId xmlns:a16="http://schemas.microsoft.com/office/drawing/2014/main" id="{7BCC2F79-8B44-E160-C083-1B3F558A9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19" y="1791547"/>
            <a:ext cx="519046" cy="5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6C7EB1-EE96-4769-E84B-B4CC73300408}"/>
              </a:ext>
            </a:extLst>
          </p:cNvPr>
          <p:cNvSpPr txBox="1"/>
          <p:nvPr/>
        </p:nvSpPr>
        <p:spPr>
          <a:xfrm>
            <a:off x="601237" y="336494"/>
            <a:ext cx="220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2D42B-5C33-474E-9623-648E0D7C7D2A}"/>
              </a:ext>
            </a:extLst>
          </p:cNvPr>
          <p:cNvSpPr txBox="1"/>
          <p:nvPr/>
        </p:nvSpPr>
        <p:spPr>
          <a:xfrm>
            <a:off x="5975928" y="336494"/>
            <a:ext cx="220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Server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DDF257-D62F-E661-6325-D4530D574996}"/>
              </a:ext>
            </a:extLst>
          </p:cNvPr>
          <p:cNvCxnSpPr/>
          <p:nvPr/>
        </p:nvCxnSpPr>
        <p:spPr>
          <a:xfrm>
            <a:off x="5412509" y="336494"/>
            <a:ext cx="0" cy="5620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loud Logo Graphic by Friendesigns · Creative Fabrica">
            <a:extLst>
              <a:ext uri="{FF2B5EF4-FFF2-40B4-BE49-F238E27FC236}">
                <a16:creationId xmlns:a16="http://schemas.microsoft.com/office/drawing/2014/main" id="{812059D1-E523-61BE-C0F8-6B8B97038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20463" r="21793" b="20511"/>
          <a:stretch/>
        </p:blipFill>
        <p:spPr bwMode="auto">
          <a:xfrm>
            <a:off x="6779492" y="2994918"/>
            <a:ext cx="769327" cy="5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F393CA-D968-832C-2FFF-FD69EDCBFB9E}"/>
              </a:ext>
            </a:extLst>
          </p:cNvPr>
          <p:cNvCxnSpPr>
            <a:stCxn id="1026" idx="3"/>
            <a:endCxn id="1038" idx="1"/>
          </p:cNvCxnSpPr>
          <p:nvPr/>
        </p:nvCxnSpPr>
        <p:spPr>
          <a:xfrm>
            <a:off x="4648252" y="3289173"/>
            <a:ext cx="2131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0D3638-B519-7A89-517D-0BEFCC6E5F16}"/>
              </a:ext>
            </a:extLst>
          </p:cNvPr>
          <p:cNvSpPr txBox="1"/>
          <p:nvPr/>
        </p:nvSpPr>
        <p:spPr>
          <a:xfrm>
            <a:off x="5035295" y="2740524"/>
            <a:ext cx="8835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Publish Plant 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Heath Data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4CD9A26-076D-5741-A112-17F399FF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41" y="3007020"/>
            <a:ext cx="195127" cy="2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>
            <a:extLst>
              <a:ext uri="{FF2B5EF4-FFF2-40B4-BE49-F238E27FC236}">
                <a16:creationId xmlns:a16="http://schemas.microsoft.com/office/drawing/2014/main" id="{6E559FDF-9573-1145-F8F7-5DEFBFC0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80" y="3033715"/>
            <a:ext cx="195127" cy="2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s - Free files and folders icons">
            <a:extLst>
              <a:ext uri="{FF2B5EF4-FFF2-40B4-BE49-F238E27FC236}">
                <a16:creationId xmlns:a16="http://schemas.microsoft.com/office/drawing/2014/main" id="{D0D14134-8C2B-0A34-F5B8-909169F9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25" y="4448333"/>
            <a:ext cx="552660" cy="55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977985-C1EF-EFAB-1DD6-CF45412A269D}"/>
              </a:ext>
            </a:extLst>
          </p:cNvPr>
          <p:cNvCxnSpPr>
            <a:stCxn id="1038" idx="2"/>
            <a:endCxn id="1042" idx="0"/>
          </p:cNvCxnSpPr>
          <p:nvPr/>
        </p:nvCxnSpPr>
        <p:spPr>
          <a:xfrm flipH="1">
            <a:off x="7164155" y="3583428"/>
            <a:ext cx="1" cy="864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7F6B10-38E8-6A01-B40F-F9C8F4B10EFC}"/>
              </a:ext>
            </a:extLst>
          </p:cNvPr>
          <p:cNvSpPr txBox="1"/>
          <p:nvPr/>
        </p:nvSpPr>
        <p:spPr>
          <a:xfrm>
            <a:off x="6028492" y="3873886"/>
            <a:ext cx="10486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File Log system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63F456-108E-3E78-276D-22AE74A145EC}"/>
              </a:ext>
            </a:extLst>
          </p:cNvPr>
          <p:cNvCxnSpPr/>
          <p:nvPr/>
        </p:nvCxnSpPr>
        <p:spPr>
          <a:xfrm>
            <a:off x="8746836" y="336494"/>
            <a:ext cx="0" cy="5620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620BC45-A68A-253D-8AD0-3477C4D3E097}"/>
              </a:ext>
            </a:extLst>
          </p:cNvPr>
          <p:cNvSpPr txBox="1"/>
          <p:nvPr/>
        </p:nvSpPr>
        <p:spPr>
          <a:xfrm>
            <a:off x="9484777" y="336494"/>
            <a:ext cx="220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Client</a:t>
            </a:r>
          </a:p>
        </p:txBody>
      </p:sp>
      <p:pic>
        <p:nvPicPr>
          <p:cNvPr id="1044" name="Picture 20" descr="Grafana SVG Vector Logos - Vector Logo Zone">
            <a:extLst>
              <a:ext uri="{FF2B5EF4-FFF2-40B4-BE49-F238E27FC236}">
                <a16:creationId xmlns:a16="http://schemas.microsoft.com/office/drawing/2014/main" id="{0EB7E755-FD0B-0C2F-4BEA-0D0996AA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03" y="2920282"/>
            <a:ext cx="1475563" cy="73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onitoring icon logo vector illustration. Dashboard admin symbol template  for graphic and web design collection 11999627 Vector Art at Vecteezy">
            <a:extLst>
              <a:ext uri="{FF2B5EF4-FFF2-40B4-BE49-F238E27FC236}">
                <a16:creationId xmlns:a16="http://schemas.microsoft.com/office/drawing/2014/main" id="{1BD14C1E-D2D8-7016-B65D-9561ED582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9" t="20360" r="13937" b="18524"/>
          <a:stretch/>
        </p:blipFill>
        <p:spPr bwMode="auto">
          <a:xfrm>
            <a:off x="10219533" y="3659264"/>
            <a:ext cx="732985" cy="6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ABEE52-747E-843F-49BF-8993CA01632D}"/>
              </a:ext>
            </a:extLst>
          </p:cNvPr>
          <p:cNvCxnSpPr>
            <a:cxnSpLocks/>
            <a:endCxn id="1044" idx="1"/>
          </p:cNvCxnSpPr>
          <p:nvPr/>
        </p:nvCxnSpPr>
        <p:spPr>
          <a:xfrm>
            <a:off x="7440485" y="3289173"/>
            <a:ext cx="23341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OpenAI - YouTube">
            <a:extLst>
              <a:ext uri="{FF2B5EF4-FFF2-40B4-BE49-F238E27FC236}">
                <a16:creationId xmlns:a16="http://schemas.microsoft.com/office/drawing/2014/main" id="{5DB61317-DBB4-BC57-0EC8-7E5345CB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27" y="1457291"/>
            <a:ext cx="668512" cy="66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7F4C77DB-E636-9DAB-1359-88CA030A9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421" y="2064181"/>
            <a:ext cx="195127" cy="2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4500359-EE84-E159-ECE7-D35A48252C29}"/>
              </a:ext>
            </a:extLst>
          </p:cNvPr>
          <p:cNvSpPr txBox="1"/>
          <p:nvPr/>
        </p:nvSpPr>
        <p:spPr>
          <a:xfrm>
            <a:off x="7165124" y="2027532"/>
            <a:ext cx="1130439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Recommendation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Light Control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Water Control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E1E85A-02B7-8576-0C14-0E2BCB318A15}"/>
              </a:ext>
            </a:extLst>
          </p:cNvPr>
          <p:cNvCxnSpPr>
            <a:cxnSpLocks/>
            <a:stCxn id="1054" idx="2"/>
            <a:endCxn id="1038" idx="0"/>
          </p:cNvCxnSpPr>
          <p:nvPr/>
        </p:nvCxnSpPr>
        <p:spPr>
          <a:xfrm>
            <a:off x="7152583" y="2125803"/>
            <a:ext cx="11573" cy="869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137C9D9-50FC-7C64-306C-E72407347A0C}"/>
              </a:ext>
            </a:extLst>
          </p:cNvPr>
          <p:cNvSpPr txBox="1"/>
          <p:nvPr/>
        </p:nvSpPr>
        <p:spPr>
          <a:xfrm>
            <a:off x="8305181" y="2740524"/>
            <a:ext cx="86433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Stream Plant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Health Trend</a:t>
            </a:r>
          </a:p>
        </p:txBody>
      </p:sp>
      <p:pic>
        <p:nvPicPr>
          <p:cNvPr id="58" name="Graphic 57" descr="Users with solid fill">
            <a:extLst>
              <a:ext uri="{FF2B5EF4-FFF2-40B4-BE49-F238E27FC236}">
                <a16:creationId xmlns:a16="http://schemas.microsoft.com/office/drawing/2014/main" id="{B6BE0DD6-5522-C894-BDDA-545A6ED24F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66728" y="1551420"/>
            <a:ext cx="663507" cy="6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8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spberry Pi trademark rules and brand guidelines - Raspberry Pi">
            <a:extLst>
              <a:ext uri="{FF2B5EF4-FFF2-40B4-BE49-F238E27FC236}">
                <a16:creationId xmlns:a16="http://schemas.microsoft.com/office/drawing/2014/main" id="{A65F2A34-B2CD-A9E7-77BB-6EAD5C03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02" y="1687109"/>
            <a:ext cx="1745874" cy="174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1FBC2B-208C-36D4-1AF9-95992FA2E3F6}"/>
              </a:ext>
            </a:extLst>
          </p:cNvPr>
          <p:cNvSpPr/>
          <p:nvPr/>
        </p:nvSpPr>
        <p:spPr>
          <a:xfrm>
            <a:off x="6295339" y="1687109"/>
            <a:ext cx="1209963" cy="3509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361072-9360-5A94-24E9-668105971B8B}"/>
              </a:ext>
            </a:extLst>
          </p:cNvPr>
          <p:cNvSpPr/>
          <p:nvPr/>
        </p:nvSpPr>
        <p:spPr>
          <a:xfrm>
            <a:off x="6295339" y="2144586"/>
            <a:ext cx="1209963" cy="3509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One Wire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9142D-2D25-50F7-AFC9-D000D07237AA}"/>
              </a:ext>
            </a:extLst>
          </p:cNvPr>
          <p:cNvSpPr/>
          <p:nvPr/>
        </p:nvSpPr>
        <p:spPr>
          <a:xfrm>
            <a:off x="6295339" y="2611145"/>
            <a:ext cx="1209963" cy="3509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USB</a:t>
            </a:r>
          </a:p>
        </p:txBody>
      </p:sp>
      <p:pic>
        <p:nvPicPr>
          <p:cNvPr id="8" name="Picture 6" descr="Sensor Icon Images – Browse 114,609 Stock Photos, Vectors, and Video |  Adobe Stock">
            <a:extLst>
              <a:ext uri="{FF2B5EF4-FFF2-40B4-BE49-F238E27FC236}">
                <a16:creationId xmlns:a16="http://schemas.microsoft.com/office/drawing/2014/main" id="{0A716ED9-2514-B002-8A14-28213B822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8" b="23438"/>
          <a:stretch/>
        </p:blipFill>
        <p:spPr bwMode="auto">
          <a:xfrm>
            <a:off x="3486110" y="667119"/>
            <a:ext cx="707388" cy="3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5B0CAC-03A4-BE25-7824-1D8EAB631654}"/>
              </a:ext>
            </a:extLst>
          </p:cNvPr>
          <p:cNvSpPr/>
          <p:nvPr/>
        </p:nvSpPr>
        <p:spPr>
          <a:xfrm>
            <a:off x="4101135" y="402410"/>
            <a:ext cx="1467775" cy="913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UV &amp; Ambient Light Sensor (LTR390)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0520ADF-2C1D-C870-CC7B-5730A7A4230E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5568910" y="859401"/>
            <a:ext cx="726429" cy="1003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Sensor Icon Images – Browse 114,609 Stock Photos, Vectors, and Video |  Adobe Stock">
            <a:extLst>
              <a:ext uri="{FF2B5EF4-FFF2-40B4-BE49-F238E27FC236}">
                <a16:creationId xmlns:a16="http://schemas.microsoft.com/office/drawing/2014/main" id="{86875FF5-8ADA-423E-B092-1BC1D1EAC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8" b="23438"/>
          <a:stretch/>
        </p:blipFill>
        <p:spPr bwMode="auto">
          <a:xfrm>
            <a:off x="2941317" y="1687109"/>
            <a:ext cx="707388" cy="3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F42EF3-E59E-9A4E-5305-9F59E7291D56}"/>
              </a:ext>
            </a:extLst>
          </p:cNvPr>
          <p:cNvSpPr/>
          <p:nvPr/>
        </p:nvSpPr>
        <p:spPr>
          <a:xfrm>
            <a:off x="3556342" y="1422400"/>
            <a:ext cx="1467775" cy="913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DS18B20 Temperature Sensor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8D2192A-4B18-B484-93D8-480A99F45DD1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5024117" y="1879391"/>
            <a:ext cx="1271222" cy="4406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Sensor Icon Images – Browse 114,609 Stock Photos, Vectors, and Video |  Adobe Stock">
            <a:extLst>
              <a:ext uri="{FF2B5EF4-FFF2-40B4-BE49-F238E27FC236}">
                <a16:creationId xmlns:a16="http://schemas.microsoft.com/office/drawing/2014/main" id="{E1F98F5A-8EF4-F456-72E6-A40994092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8" b="23438"/>
          <a:stretch/>
        </p:blipFill>
        <p:spPr bwMode="auto">
          <a:xfrm>
            <a:off x="103885" y="2585138"/>
            <a:ext cx="707388" cy="3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DD8E48-BCFC-88DF-7730-4EF8829D033C}"/>
              </a:ext>
            </a:extLst>
          </p:cNvPr>
          <p:cNvSpPr/>
          <p:nvPr/>
        </p:nvSpPr>
        <p:spPr>
          <a:xfrm>
            <a:off x="718910" y="2648955"/>
            <a:ext cx="2923629" cy="2647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Capacitive Moisture Sensor (TL555C)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2" name="Picture 6" descr="Sensor Icon Images – Browse 114,609 Stock Photos, Vectors, and Video |  Adobe Stock">
            <a:extLst>
              <a:ext uri="{FF2B5EF4-FFF2-40B4-BE49-F238E27FC236}">
                <a16:creationId xmlns:a16="http://schemas.microsoft.com/office/drawing/2014/main" id="{E76D66A3-BFD4-C23D-C640-3D98AC48C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8" b="23438"/>
          <a:stretch/>
        </p:blipFill>
        <p:spPr bwMode="auto">
          <a:xfrm>
            <a:off x="103885" y="2913664"/>
            <a:ext cx="707388" cy="3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C23ED2-BEE3-C190-0514-76C9239C957B}"/>
              </a:ext>
            </a:extLst>
          </p:cNvPr>
          <p:cNvSpPr/>
          <p:nvPr/>
        </p:nvSpPr>
        <p:spPr>
          <a:xfrm>
            <a:off x="718911" y="2977481"/>
            <a:ext cx="2923628" cy="2647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Capacitive Moisture Sensor (TL555C)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4" name="Picture 6" descr="Sensor Icon Images – Browse 114,609 Stock Photos, Vectors, and Video |  Adobe Stock">
            <a:extLst>
              <a:ext uri="{FF2B5EF4-FFF2-40B4-BE49-F238E27FC236}">
                <a16:creationId xmlns:a16="http://schemas.microsoft.com/office/drawing/2014/main" id="{FDD6400F-436A-2388-2C8E-B66B739ED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8" b="23438"/>
          <a:stretch/>
        </p:blipFill>
        <p:spPr bwMode="auto">
          <a:xfrm>
            <a:off x="103885" y="3234409"/>
            <a:ext cx="707388" cy="3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1F52C30-A64F-5A69-89F3-698B52F42D52}"/>
              </a:ext>
            </a:extLst>
          </p:cNvPr>
          <p:cNvSpPr/>
          <p:nvPr/>
        </p:nvSpPr>
        <p:spPr>
          <a:xfrm>
            <a:off x="718911" y="3298226"/>
            <a:ext cx="2923628" cy="2647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Capacitive Moisture Sensor (TL555C)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348BE5-5132-020C-3541-6593A610E1EE}"/>
              </a:ext>
            </a:extLst>
          </p:cNvPr>
          <p:cNvSpPr/>
          <p:nvPr/>
        </p:nvSpPr>
        <p:spPr>
          <a:xfrm>
            <a:off x="4193498" y="2634670"/>
            <a:ext cx="1098183" cy="913981"/>
          </a:xfrm>
          <a:prstGeom prst="roundRect">
            <a:avLst>
              <a:gd name="adj" fmla="val 252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MCP221A ADC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5D6183D-47AA-86C8-ECE3-60CE826A1F41}"/>
              </a:ext>
            </a:extLst>
          </p:cNvPr>
          <p:cNvCxnSpPr>
            <a:stCxn id="37" idx="3"/>
            <a:endCxn id="7" idx="1"/>
          </p:cNvCxnSpPr>
          <p:nvPr/>
        </p:nvCxnSpPr>
        <p:spPr>
          <a:xfrm flipV="1">
            <a:off x="5291681" y="2786636"/>
            <a:ext cx="1003658" cy="3050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4878919-4EBA-AB8A-0AC6-B00A420DA070}"/>
              </a:ext>
            </a:extLst>
          </p:cNvPr>
          <p:cNvSpPr/>
          <p:nvPr/>
        </p:nvSpPr>
        <p:spPr>
          <a:xfrm>
            <a:off x="6295339" y="3073811"/>
            <a:ext cx="1209963" cy="3509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2E46264-243B-1E34-0FE6-BF13C39BC2B9}"/>
              </a:ext>
            </a:extLst>
          </p:cNvPr>
          <p:cNvSpPr/>
          <p:nvPr/>
        </p:nvSpPr>
        <p:spPr>
          <a:xfrm>
            <a:off x="4193498" y="3856237"/>
            <a:ext cx="1098183" cy="1167588"/>
          </a:xfrm>
          <a:prstGeom prst="roundRect">
            <a:avLst>
              <a:gd name="adj" fmla="val 252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4 Channel 5V Relay Module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40A38E6-A076-7D22-8CFA-9EAC4A775A68}"/>
              </a:ext>
            </a:extLst>
          </p:cNvPr>
          <p:cNvCxnSpPr>
            <a:cxnSpLocks/>
            <a:stCxn id="42" idx="1"/>
            <a:endCxn id="44" idx="3"/>
          </p:cNvCxnSpPr>
          <p:nvPr/>
        </p:nvCxnSpPr>
        <p:spPr>
          <a:xfrm rot="10800000" flipV="1">
            <a:off x="5291681" y="3249301"/>
            <a:ext cx="1003658" cy="1190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TEC Armaturenbau und -Technik GmbH | Automation of cavity free ball valves">
            <a:extLst>
              <a:ext uri="{FF2B5EF4-FFF2-40B4-BE49-F238E27FC236}">
                <a16:creationId xmlns:a16="http://schemas.microsoft.com/office/drawing/2014/main" id="{CB55F27C-296F-984F-E164-1DC4B6242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44759" r="16687" b="-108"/>
          <a:stretch/>
        </p:blipFill>
        <p:spPr bwMode="auto">
          <a:xfrm>
            <a:off x="1553590" y="3729684"/>
            <a:ext cx="519046" cy="4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ATEC Armaturenbau und -Technik GmbH | Automation of cavity free ball valves">
            <a:extLst>
              <a:ext uri="{FF2B5EF4-FFF2-40B4-BE49-F238E27FC236}">
                <a16:creationId xmlns:a16="http://schemas.microsoft.com/office/drawing/2014/main" id="{F5B81FFF-8B74-0793-18D3-7829097AE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44759" r="16687" b="-108"/>
          <a:stretch/>
        </p:blipFill>
        <p:spPr bwMode="auto">
          <a:xfrm>
            <a:off x="1553590" y="4160301"/>
            <a:ext cx="519046" cy="4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ATEC Armaturenbau und -Technik GmbH | Automation of cavity free ball valves">
            <a:extLst>
              <a:ext uri="{FF2B5EF4-FFF2-40B4-BE49-F238E27FC236}">
                <a16:creationId xmlns:a16="http://schemas.microsoft.com/office/drawing/2014/main" id="{71B51358-9160-3EA8-A0F6-65777E1A6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44759" r="16687" b="-108"/>
          <a:stretch/>
        </p:blipFill>
        <p:spPr bwMode="auto">
          <a:xfrm>
            <a:off x="1553590" y="4627934"/>
            <a:ext cx="519046" cy="4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AFB63C-F2A5-F0C0-0821-14FCB13BD9F7}"/>
              </a:ext>
            </a:extLst>
          </p:cNvPr>
          <p:cNvSpPr/>
          <p:nvPr/>
        </p:nvSpPr>
        <p:spPr>
          <a:xfrm>
            <a:off x="2041761" y="3877900"/>
            <a:ext cx="1591884" cy="264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-apple-system"/>
              </a:rPr>
              <a:t>Mini Motor Pump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5C40D32-E4BE-3961-B9BF-02B2AE1A1BB2}"/>
              </a:ext>
            </a:extLst>
          </p:cNvPr>
          <p:cNvSpPr/>
          <p:nvPr/>
        </p:nvSpPr>
        <p:spPr>
          <a:xfrm>
            <a:off x="2041761" y="4311737"/>
            <a:ext cx="1591884" cy="264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-apple-system"/>
              </a:rPr>
              <a:t>Mini Motor Pump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0B32213-3D0F-A5D5-F09D-868AD5336BA6}"/>
              </a:ext>
            </a:extLst>
          </p:cNvPr>
          <p:cNvSpPr/>
          <p:nvPr/>
        </p:nvSpPr>
        <p:spPr>
          <a:xfrm>
            <a:off x="2041761" y="4759116"/>
            <a:ext cx="1591884" cy="264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-apple-system"/>
              </a:rPr>
              <a:t>Mini Motor Pump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0" name="Picture 8" descr="Light Bulb Symbol Logo Template Vector Design Graphic by meisuseno ·  Creative Fabrica">
            <a:extLst>
              <a:ext uri="{FF2B5EF4-FFF2-40B4-BE49-F238E27FC236}">
                <a16:creationId xmlns:a16="http://schemas.microsoft.com/office/drawing/2014/main" id="{4306A0AE-7402-BCAF-EA24-A1850974D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t="21621" r="18443" b="15057"/>
          <a:stretch/>
        </p:blipFill>
        <p:spPr bwMode="auto">
          <a:xfrm rot="10800000">
            <a:off x="1301484" y="5744687"/>
            <a:ext cx="823970" cy="7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5AD5E9-E11B-7750-E635-8FBACC0BF1A7}"/>
              </a:ext>
            </a:extLst>
          </p:cNvPr>
          <p:cNvSpPr/>
          <p:nvPr/>
        </p:nvSpPr>
        <p:spPr>
          <a:xfrm>
            <a:off x="2041761" y="5947611"/>
            <a:ext cx="1591884" cy="264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-apple-system"/>
              </a:rPr>
              <a:t>UV Light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9CFDD7E-9647-C9F3-FE54-25BF9CA69017}"/>
              </a:ext>
            </a:extLst>
          </p:cNvPr>
          <p:cNvSpPr/>
          <p:nvPr/>
        </p:nvSpPr>
        <p:spPr>
          <a:xfrm>
            <a:off x="4193498" y="5644700"/>
            <a:ext cx="1591884" cy="841116"/>
          </a:xfrm>
          <a:prstGeom prst="roundRect">
            <a:avLst>
              <a:gd name="adj" fmla="val 252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myTouchSmart Indoor Digital Timer Switch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61EB9307-174A-AD62-C0E0-576B8BD7AD7B}"/>
              </a:ext>
            </a:extLst>
          </p:cNvPr>
          <p:cNvCxnSpPr/>
          <p:nvPr/>
        </p:nvCxnSpPr>
        <p:spPr>
          <a:xfrm>
            <a:off x="3672048" y="2777419"/>
            <a:ext cx="45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>
            <a:extLst>
              <a:ext uri="{FF2B5EF4-FFF2-40B4-BE49-F238E27FC236}">
                <a16:creationId xmlns:a16="http://schemas.microsoft.com/office/drawing/2014/main" id="{79F25272-798F-D743-E75F-AF76A1A910CE}"/>
              </a:ext>
            </a:extLst>
          </p:cNvPr>
          <p:cNvCxnSpPr/>
          <p:nvPr/>
        </p:nvCxnSpPr>
        <p:spPr>
          <a:xfrm>
            <a:off x="3672048" y="3105945"/>
            <a:ext cx="45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85DCDCC6-8D16-1087-4D87-3B5702C211EC}"/>
              </a:ext>
            </a:extLst>
          </p:cNvPr>
          <p:cNvCxnSpPr/>
          <p:nvPr/>
        </p:nvCxnSpPr>
        <p:spPr>
          <a:xfrm>
            <a:off x="3672048" y="3432983"/>
            <a:ext cx="45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>
            <a:extLst>
              <a:ext uri="{FF2B5EF4-FFF2-40B4-BE49-F238E27FC236}">
                <a16:creationId xmlns:a16="http://schemas.microsoft.com/office/drawing/2014/main" id="{1441C0FF-09DD-3C49-640D-FCE45988C67F}"/>
              </a:ext>
            </a:extLst>
          </p:cNvPr>
          <p:cNvCxnSpPr>
            <a:cxnSpLocks/>
          </p:cNvCxnSpPr>
          <p:nvPr/>
        </p:nvCxnSpPr>
        <p:spPr>
          <a:xfrm flipH="1">
            <a:off x="3661353" y="4010254"/>
            <a:ext cx="4674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Arrow Connector 2059">
            <a:extLst>
              <a:ext uri="{FF2B5EF4-FFF2-40B4-BE49-F238E27FC236}">
                <a16:creationId xmlns:a16="http://schemas.microsoft.com/office/drawing/2014/main" id="{92FA5AE2-BCA9-5040-F32B-BFB85AEB244C}"/>
              </a:ext>
            </a:extLst>
          </p:cNvPr>
          <p:cNvCxnSpPr>
            <a:cxnSpLocks/>
          </p:cNvCxnSpPr>
          <p:nvPr/>
        </p:nvCxnSpPr>
        <p:spPr>
          <a:xfrm flipH="1">
            <a:off x="3661353" y="4426973"/>
            <a:ext cx="4674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F3730D73-8E23-E0B7-3BF7-A84D60E251EF}"/>
              </a:ext>
            </a:extLst>
          </p:cNvPr>
          <p:cNvCxnSpPr>
            <a:cxnSpLocks/>
          </p:cNvCxnSpPr>
          <p:nvPr/>
        </p:nvCxnSpPr>
        <p:spPr>
          <a:xfrm flipH="1">
            <a:off x="3661353" y="4855683"/>
            <a:ext cx="4674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E396AC46-075C-F91B-1963-FF4697A2A6DF}"/>
              </a:ext>
            </a:extLst>
          </p:cNvPr>
          <p:cNvCxnSpPr>
            <a:cxnSpLocks/>
          </p:cNvCxnSpPr>
          <p:nvPr/>
        </p:nvCxnSpPr>
        <p:spPr>
          <a:xfrm flipH="1">
            <a:off x="3661353" y="6091078"/>
            <a:ext cx="4674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3" name="Picture 16">
            <a:extLst>
              <a:ext uri="{FF2B5EF4-FFF2-40B4-BE49-F238E27FC236}">
                <a16:creationId xmlns:a16="http://schemas.microsoft.com/office/drawing/2014/main" id="{61D4FBAC-8728-8DA4-B53C-B165C4058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66" y="2058748"/>
            <a:ext cx="519294" cy="56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TextBox 2064">
            <a:extLst>
              <a:ext uri="{FF2B5EF4-FFF2-40B4-BE49-F238E27FC236}">
                <a16:creationId xmlns:a16="http://schemas.microsoft.com/office/drawing/2014/main" id="{2DFE563E-E994-6AA8-6E56-9EAF2D8CAC16}"/>
              </a:ext>
            </a:extLst>
          </p:cNvPr>
          <p:cNvSpPr txBox="1"/>
          <p:nvPr/>
        </p:nvSpPr>
        <p:spPr>
          <a:xfrm>
            <a:off x="9788415" y="2585138"/>
            <a:ext cx="157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Automated</a:t>
            </a:r>
          </a:p>
          <a:p>
            <a:pPr algn="ctr"/>
            <a:r>
              <a:rPr lang="en-US" sz="1200" dirty="0"/>
              <a:t>Using Python program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3DAEB135-882F-9E5D-C635-D7B0E0DB7EAB}"/>
              </a:ext>
            </a:extLst>
          </p:cNvPr>
          <p:cNvSpPr txBox="1"/>
          <p:nvPr/>
        </p:nvSpPr>
        <p:spPr>
          <a:xfrm>
            <a:off x="6558066" y="6212320"/>
            <a:ext cx="1407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Automated</a:t>
            </a:r>
          </a:p>
          <a:p>
            <a:pPr algn="ctr"/>
            <a:r>
              <a:rPr lang="en-US" sz="1200" dirty="0"/>
              <a:t>Using Timer Switch</a:t>
            </a:r>
          </a:p>
        </p:txBody>
      </p:sp>
      <p:pic>
        <p:nvPicPr>
          <p:cNvPr id="2069" name="Picture 8" descr="Premium Vector | Stopwatch color icon timer symbol countdown clock">
            <a:extLst>
              <a:ext uri="{FF2B5EF4-FFF2-40B4-BE49-F238E27FC236}">
                <a16:creationId xmlns:a16="http://schemas.microsoft.com/office/drawing/2014/main" id="{4E78B010-8AE2-6BA1-F22C-E89C858D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11" y="5513983"/>
            <a:ext cx="519294" cy="6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85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4C992F-D767-E279-C08B-04D01F0F2169}"/>
              </a:ext>
            </a:extLst>
          </p:cNvPr>
          <p:cNvSpPr/>
          <p:nvPr/>
        </p:nvSpPr>
        <p:spPr>
          <a:xfrm>
            <a:off x="3611418" y="2253673"/>
            <a:ext cx="2729346" cy="2781346"/>
          </a:xfrm>
          <a:prstGeom prst="roundRect">
            <a:avLst>
              <a:gd name="adj" fmla="val 163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 Logo PNG Transparent Images Free Download | Vector Files | Pngtree">
            <a:extLst>
              <a:ext uri="{FF2B5EF4-FFF2-40B4-BE49-F238E27FC236}">
                <a16:creationId xmlns:a16="http://schemas.microsoft.com/office/drawing/2014/main" id="{CACE0AF0-5F52-31AD-7FCC-14E1F417D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4" t="13032" r="28384" b="10201"/>
          <a:stretch/>
        </p:blipFill>
        <p:spPr bwMode="auto">
          <a:xfrm>
            <a:off x="4863649" y="2584177"/>
            <a:ext cx="1412461" cy="245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aspberry Pi trademark rules and brand guidelines - Raspberry Pi">
            <a:extLst>
              <a:ext uri="{FF2B5EF4-FFF2-40B4-BE49-F238E27FC236}">
                <a16:creationId xmlns:a16="http://schemas.microsoft.com/office/drawing/2014/main" id="{D977BCE2-8567-C4DE-9F40-5A5B324A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21" y="2345844"/>
            <a:ext cx="772228" cy="77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Watering pot with solid fill">
            <a:extLst>
              <a:ext uri="{FF2B5EF4-FFF2-40B4-BE49-F238E27FC236}">
                <a16:creationId xmlns:a16="http://schemas.microsoft.com/office/drawing/2014/main" id="{F9630657-5430-CAD4-2D24-B09AE65F0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673" y="24959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9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Agency FB</vt:lpstr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Subramani</dc:creator>
  <cp:lastModifiedBy>Navin Subramani</cp:lastModifiedBy>
  <cp:revision>123</cp:revision>
  <dcterms:created xsi:type="dcterms:W3CDTF">2023-09-08T20:05:03Z</dcterms:created>
  <dcterms:modified xsi:type="dcterms:W3CDTF">2023-09-08T22:38:49Z</dcterms:modified>
</cp:coreProperties>
</file>