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7EAE7-BB73-748B-DF11-1C9B3C96D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9EA8F6-830C-5C0A-7DB8-749591A38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C6C4-1BE1-ABF8-CE66-B2782D429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9C610-59A7-4401-9DEA-9237CEADDBD1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B6FE6-E1F0-1126-F091-B460A38A9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4A241-14FE-5279-F396-22E664A19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005B-298D-426D-9F8B-6894419A9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53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9BB6C-C619-3470-3456-223BF1FCF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03ECC6-68A8-4FE8-BF48-220EFDF45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FCEEA-4793-4D6E-E7A4-F6D88C307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9C610-59A7-4401-9DEA-9237CEADDBD1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D597-09C0-3272-5298-7710E5BCC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BC20A-B364-86C0-E435-69DE65354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005B-298D-426D-9F8B-6894419A9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202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5B4380-4D3B-B0A5-56AA-AE4238B7FB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17C4B8-9D0F-EF86-4353-5C376EE5AF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CBAC0-E793-B9D9-7F50-B52AA187E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9C610-59A7-4401-9DEA-9237CEADDBD1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9249B-6DB7-25CC-CDE8-9D42EED0C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6DCE4-79AC-4B94-67D9-384F29B0A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005B-298D-426D-9F8B-6894419A9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02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53E79-3D94-87E5-6118-3C024E009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E124B-E0F5-81C9-0EEF-35447F5C1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AA703-CCD9-C8C4-1C13-EE1833E70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9C610-59A7-4401-9DEA-9237CEADDBD1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B87AF-C5EB-6A31-16F0-B6987B4B7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B4424-EED9-1DF8-7972-024DF15BA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005B-298D-426D-9F8B-6894419A9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82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6B5E9-0C56-4DFF-649D-30C711F94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4403F-747F-1180-DA89-AD3C8C187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AE22B-C299-C2CF-D36B-B40F26EB4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9C610-59A7-4401-9DEA-9237CEADDBD1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A7F24-91D7-5B4B-EBBC-41206EA5C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10AA1-015A-34F7-0921-1C6948A6A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005B-298D-426D-9F8B-6894419A9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325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E0B91-7228-B2C0-4A58-0CF62ACA6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87F61-E1C3-AC74-3629-7C5C4EE165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E6662C-640E-17D2-9BA5-4C3991567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F3AB2E-199E-0C54-29DB-C9F58996B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9C610-59A7-4401-9DEA-9237CEADDBD1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5AE897-7386-D714-D1FE-3370EE772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114803-6E35-32AE-A9F7-44E4E110C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005B-298D-426D-9F8B-6894419A9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461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1A938-7D63-C870-00E8-4EA687733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FA6E6F-E022-A08E-BF3A-35CAEDBF0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776A87-3D8F-A93D-66B8-20B3DABF4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D4BDD4-D010-D187-604B-A26795C5E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7AB648-D5FD-FF4B-CE97-7BA29EE88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1EE7E3-DD70-6185-B651-3392EF1D4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9C610-59A7-4401-9DEA-9237CEADDBD1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BBE60E-05C9-D56C-8E8B-DBF9F03A0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1C9D4F-E51E-F303-3572-060DC4E79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005B-298D-426D-9F8B-6894419A9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439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AE184-3193-A570-9909-AAE3FA948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B735A7-C2CB-6EFF-6BF3-6E10C95A7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9C610-59A7-4401-9DEA-9237CEADDBD1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66487F-2A75-0153-5E23-F30E53520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217353-7B60-C961-F719-5EC1A3C7A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005B-298D-426D-9F8B-6894419A9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8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9BA72E-8659-15E5-5DA8-C2B9AE576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9C610-59A7-4401-9DEA-9237CEADDBD1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50B761-F233-3A61-DDD4-5AE42668A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4668D9-3663-4BA6-0014-644A86A8B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005B-298D-426D-9F8B-6894419A9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54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E7932-D453-402B-DB2A-845499E02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0A3DD-17F6-FFA7-C632-C6DD7B488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CF8A2B-AEAC-5B42-1C11-B44FEF4303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DDA07-F223-E971-6175-4CBFE2453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9C610-59A7-4401-9DEA-9237CEADDBD1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CFBE0C-1EA2-8567-C378-12AD2A313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0FB79-0D45-1FA8-73D2-875C514A0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005B-298D-426D-9F8B-6894419A9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472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56FAB-C915-CB67-0366-1F8BB3C7E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EF7622-AE02-34D3-CB44-D0164E1BDD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353755-96EB-5403-6364-F3ED80D40E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D49AA8-31F5-245B-9CDE-225C52D68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9C610-59A7-4401-9DEA-9237CEADDBD1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11E13A-99FE-E936-0037-7FC4898C7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C9BD26-BE54-0C57-3D2D-672FB56D3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005B-298D-426D-9F8B-6894419A9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70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78675C-A529-C2DF-ACCF-CC6589F21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D12B0-60A5-6A56-0341-403F92B93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F4EFD-93B5-2CB5-2B99-B466DF0E31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D9C610-59A7-4401-9DEA-9237CEADDBD1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50E87-1E67-A34B-6EFB-CD886F8DE6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45DF3-3834-B0B9-CD73-7CBF919E0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EC005B-298D-426D-9F8B-6894419A9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978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py.readthedocs.io/en/latest/ext/commands/cogs.html#:~:text=to%20maintain%20state.-,Cog%20Registration,via%20the%20add_cog()%20method.&amp;text=This%20binds%20the%20cog%20to,have%20to%20do%20the%20following" TargetMode="External"/><Relationship Id="rId2" Type="http://schemas.openxmlformats.org/officeDocument/2006/relationships/hyperlink" Target="https://discordpy.readthedocs.io/en/stable/ext/tasks/index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iscord.com/developers/docs/interactions/application-command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493060-6A31-0EDA-3191-E674995CEEFF}"/>
              </a:ext>
            </a:extLst>
          </p:cNvPr>
          <p:cNvSpPr txBox="1"/>
          <p:nvPr/>
        </p:nvSpPr>
        <p:spPr>
          <a:xfrm>
            <a:off x="406400" y="212437"/>
            <a:ext cx="2872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Application : Dependency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801D81-B034-E778-A297-1781C3D73447}"/>
              </a:ext>
            </a:extLst>
          </p:cNvPr>
          <p:cNvSpPr txBox="1"/>
          <p:nvPr/>
        </p:nvSpPr>
        <p:spPr>
          <a:xfrm>
            <a:off x="521412" y="885909"/>
            <a:ext cx="408680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100" dirty="0"/>
              <a:t>Apps </a:t>
            </a:r>
            <a:r>
              <a:rPr lang="en-US" sz="1100" dirty="0">
                <a:sym typeface="Wingdings" panose="05000000000000000000" pitchFamily="2" charset="2"/>
              </a:rPr>
              <a:t> modules</a:t>
            </a:r>
            <a:endParaRPr lang="en-US" sz="1100" dirty="0"/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Modules (self contained, python native dependency)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100" dirty="0"/>
              <a:t>Trade (self contained, python native dependency)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100" dirty="0"/>
              <a:t>Flow </a:t>
            </a:r>
            <a:r>
              <a:rPr lang="en-US" sz="1100" dirty="0">
                <a:sym typeface="Wingdings" panose="05000000000000000000" pitchFamily="2" charset="2"/>
              </a:rPr>
              <a:t> Trade (Different flows created for trade execution)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100" dirty="0">
                <a:sym typeface="Wingdings" panose="05000000000000000000" pitchFamily="2" charset="2"/>
              </a:rPr>
              <a:t>Controls  Flows, if needed (framework control)</a:t>
            </a:r>
          </a:p>
        </p:txBody>
      </p:sp>
    </p:spTree>
    <p:extLst>
      <p:ext uri="{BB962C8B-B14F-4D97-AF65-F5344CB8AC3E}">
        <p14:creationId xmlns:p14="http://schemas.microsoft.com/office/powerpoint/2010/main" val="41591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493060-6A31-0EDA-3191-E674995CEEFF}"/>
              </a:ext>
            </a:extLst>
          </p:cNvPr>
          <p:cNvSpPr txBox="1"/>
          <p:nvPr/>
        </p:nvSpPr>
        <p:spPr>
          <a:xfrm>
            <a:off x="406400" y="212437"/>
            <a:ext cx="1379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References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AB5B36-D24E-159C-A232-F94C344FBA91}"/>
              </a:ext>
            </a:extLst>
          </p:cNvPr>
          <p:cNvSpPr txBox="1"/>
          <p:nvPr/>
        </p:nvSpPr>
        <p:spPr>
          <a:xfrm>
            <a:off x="516049" y="1077361"/>
            <a:ext cx="114435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Discord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Background Process: </a:t>
            </a:r>
            <a:r>
              <a:rPr lang="en-US" dirty="0">
                <a:hlinkClick r:id="rId2"/>
              </a:rPr>
              <a:t>https://discordpy.readthedocs.io/en/stable/ext/tasks/index.html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Using Cogs: </a:t>
            </a:r>
            <a:r>
              <a:rPr lang="en-US" dirty="0">
                <a:hlinkClick r:id="rId3"/>
              </a:rPr>
              <a:t>https://discordpy.readthedocs.io/en/latest/ext/commands/cogs.html#:~:text=to%20maintain%20state.-,Cog%20Registration,via%20the%20add_cog()%20method.&amp;text=This%20binds%20the%20cog%20to,have%20to%20do%20the%20following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Discord Commands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hlinkClick r:id="rId4"/>
              </a:rPr>
              <a:t>https://discord.com/developers/docs/interactions/application-commands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735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1479</TotalTime>
  <Words>151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Navin Subramani</dc:creator>
  <cp:lastModifiedBy>Navin Subramani</cp:lastModifiedBy>
  <cp:revision>45</cp:revision>
  <dcterms:created xsi:type="dcterms:W3CDTF">2024-04-13T19:50:47Z</dcterms:created>
  <dcterms:modified xsi:type="dcterms:W3CDTF">2024-04-14T20:30:03Z</dcterms:modified>
</cp:coreProperties>
</file>