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8D71-ED92-CF62-8A0B-CEE1AB51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23C36-5DD7-35F0-8E65-CEE544A0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0C30-5E57-90AE-289F-66D977C4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E5EE-1AC4-4BA4-5121-8537F571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1C7B-D846-6B05-A4F7-4DC1D97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ED4E-D135-3118-3F84-B1A1137C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284B-327A-B84F-F875-C691693B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8E52A-5C6F-2D35-5D3B-7D616FA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6B19-8CD4-C322-0259-35411284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B245-3A0C-778B-6B8F-1CA4EB2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7D23C-ACBE-B30E-8193-D53269B17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5A29-79D7-84AB-D95B-FB229F07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604A-A01A-BBFA-E707-F4F919AB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9730-9194-3351-C546-ED6D8CE3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3F6C-C95E-6E1E-E40C-15DA555D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7C3-DE9F-11D1-C5AA-C484273D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DE42-003E-5EA6-4F27-01F87F5C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1976-81B9-AD44-5252-47197B3D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50D7-115F-3B2E-32BA-32A2A9C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BBB7-E876-A571-45D4-23838DE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AB2-76EE-8965-FBD0-F641B081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CADD-A67A-0212-CF0C-80B16681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A595-F649-EA8C-15C3-28B46F2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2D2B-DA24-AC57-F817-394D79AA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FE55-1C9B-7FAB-B756-7F03AA65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E2B-33B2-1BBF-D195-68C21BF5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691B-DB14-0373-3C10-133F5F2A7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B552-281B-5DE4-40D7-3BD946BA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904B-33E4-07C3-C98C-48244FDD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1E4-B0F1-8F25-1988-6F310293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52CA-623C-7BC0-6318-8593189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F0DE-4E24-88BB-C5D5-D985BE18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53B2-4C28-5E4A-D804-E25CD5DB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186B-3799-E004-BFCC-B3B15554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8F3B9-E455-64C4-F7F6-4BC71F1E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0A41C-7615-1E87-3EF3-8E1A71D5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8BB3B-467A-1EE8-2F2A-1AD2630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8A0E-2D9B-EB06-17E9-7134578F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A5CDB-0DE7-FD49-BB9D-CECB75D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FEB-0968-9760-167C-3F165755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D5E17-0FD0-3C33-19C6-49768012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F0B70-5311-BD54-21EF-51262CE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3EA1-EE74-60CE-0BFF-6E616D80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0C67-2DC1-817D-2F62-B5603F3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7360F-2923-67B8-3507-C466501E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07BE-C131-48DC-D3D3-A66B7AA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0F86-191E-814C-B72A-435196C6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F7D-A642-DAD8-B331-2D4D8B64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EAFA-09A9-7200-2327-2A5D3093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0B3A-03C1-5935-F5D9-A7BB103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569E-3C0A-3009-6FAE-EF6CB10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A30C-7435-CFD3-CA01-960E345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A29D-BA3C-D8A1-5804-39DC179E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572E-58AB-F3D6-E141-F74D393B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3C77-D0AA-9DBA-1697-63F67439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04E5-ECF1-2F19-7C84-8F6BFF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47C5-859D-34F3-1B7C-4ED5F175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33AB-176B-9FE9-813E-462BE94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B72E2-6EA4-4440-7FD7-5087AC4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C387-8FC1-B67E-710E-AFDF4247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7A31-755A-26DB-B570-3C8CE59B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AF23-E69D-451E-BD7B-3525F6B6708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D45D-2A04-321F-F5C2-289737FA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C059-82A4-27E1-0EF2-F4AA80B5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un outline">
            <a:extLst>
              <a:ext uri="{FF2B5EF4-FFF2-40B4-BE49-F238E27FC236}">
                <a16:creationId xmlns:a16="http://schemas.microsoft.com/office/drawing/2014/main" id="{E3684D9C-5069-C9B4-052A-777C30BC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2906" y="1772195"/>
            <a:ext cx="914400" cy="914400"/>
          </a:xfrm>
          <a:prstGeom prst="rect">
            <a:avLst/>
          </a:prstGeom>
        </p:spPr>
      </p:pic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2097B384-62EC-8022-7CDD-FE7D3E470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7110" y="1772195"/>
            <a:ext cx="914400" cy="914400"/>
          </a:xfrm>
          <a:prstGeom prst="rect">
            <a:avLst/>
          </a:prstGeom>
        </p:spPr>
      </p:pic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935D9CBB-64AF-F56A-8FE6-7448C136B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2823" y="1772195"/>
            <a:ext cx="914400" cy="914400"/>
          </a:xfrm>
          <a:prstGeom prst="rect">
            <a:avLst/>
          </a:prstGeom>
        </p:spPr>
      </p:pic>
      <p:pic>
        <p:nvPicPr>
          <p:cNvPr id="6" name="Graphic 5" descr="Owl with solid fill">
            <a:extLst>
              <a:ext uri="{FF2B5EF4-FFF2-40B4-BE49-F238E27FC236}">
                <a16:creationId xmlns:a16="http://schemas.microsoft.com/office/drawing/2014/main" id="{9A81EC24-696A-E7D3-1D7E-B49F9C4B8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7306" y="3564206"/>
            <a:ext cx="914400" cy="914400"/>
          </a:xfrm>
          <a:prstGeom prst="rect">
            <a:avLst/>
          </a:prstGeom>
        </p:spPr>
      </p:pic>
      <p:pic>
        <p:nvPicPr>
          <p:cNvPr id="8" name="Graphic 7" descr="Owl outline">
            <a:extLst>
              <a:ext uri="{FF2B5EF4-FFF2-40B4-BE49-F238E27FC236}">
                <a16:creationId xmlns:a16="http://schemas.microsoft.com/office/drawing/2014/main" id="{9414256E-6F0F-D3FA-5ADD-5FC3AB2903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74491" y="3564206"/>
            <a:ext cx="914400" cy="914400"/>
          </a:xfrm>
          <a:prstGeom prst="rect">
            <a:avLst/>
          </a:prstGeom>
        </p:spPr>
      </p:pic>
      <p:pic>
        <p:nvPicPr>
          <p:cNvPr id="10" name="Graphic 9" descr="Playbook outline">
            <a:extLst>
              <a:ext uri="{FF2B5EF4-FFF2-40B4-BE49-F238E27FC236}">
                <a16:creationId xmlns:a16="http://schemas.microsoft.com/office/drawing/2014/main" id="{3873DCD9-0147-5968-E4B2-83385CABF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4491" y="53320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5</cp:revision>
  <dcterms:created xsi:type="dcterms:W3CDTF">2023-02-21T22:02:47Z</dcterms:created>
  <dcterms:modified xsi:type="dcterms:W3CDTF">2023-02-27T03:51:37Z</dcterms:modified>
</cp:coreProperties>
</file>