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8BC34A"/>
    <a:srgbClr val="197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08D71-ED92-CF62-8A0B-CEE1AB51A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23C36-5DD7-35F0-8E65-CEE544A041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A0C30-5E57-90AE-289F-66D977C47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AF23-E69D-451E-BD7B-3525F6B6708C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AE5EE-1AC4-4BA4-5121-8537F571B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71C7B-D846-6B05-A4F7-4DC1D97B2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D731-C865-4EC6-963C-8F9ED1970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5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1ED4E-D135-3118-3F84-B1A1137CB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B5284B-327A-B84F-F875-C691693B4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8E52A-5C6F-2D35-5D3B-7D616FAD6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AF23-E69D-451E-BD7B-3525F6B6708C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26B19-8CD4-C322-0259-35411284C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0B245-3A0C-778B-6B8F-1CA4EB2BE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D731-C865-4EC6-963C-8F9ED1970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57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47D23C-ACBE-B30E-8193-D53269B17E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55A29-79D7-84AB-D95B-FB229F077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B604A-A01A-BBFA-E707-F4F919AB1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AF23-E69D-451E-BD7B-3525F6B6708C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B9730-9194-3351-C546-ED6D8CE36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B3F6C-C95E-6E1E-E40C-15DA555D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D731-C865-4EC6-963C-8F9ED1970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AE7C3-DE9F-11D1-C5AA-C484273D6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6DE42-003E-5EA6-4F27-01F87F5C1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31976-81B9-AD44-5252-47197B3D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AF23-E69D-451E-BD7B-3525F6B6708C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B50D7-115F-3B2E-32BA-32A2A9C9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5BBB7-E876-A571-45D4-23838DE1D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D731-C865-4EC6-963C-8F9ED1970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10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57AB2-76EE-8965-FBD0-F641B0813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8CADD-A67A-0212-CF0C-80B166810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8A595-F649-EA8C-15C3-28B46F2F5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AF23-E69D-451E-BD7B-3525F6B6708C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F2D2B-DA24-AC57-F817-394D79AA0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5FE55-1C9B-7FAB-B756-7F03AA650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D731-C865-4EC6-963C-8F9ED1970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92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DCE2B-33B2-1BBF-D195-68C21BF5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6691B-DB14-0373-3C10-133F5F2A79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6B552-281B-5DE4-40D7-3BD946BA4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0904B-33E4-07C3-C98C-48244FDD8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AF23-E69D-451E-BD7B-3525F6B6708C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2A1E4-B0F1-8F25-1988-6F3102938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352CA-623C-7BC0-6318-859318950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D731-C865-4EC6-963C-8F9ED1970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04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6F0DE-4E24-88BB-C5D5-D985BE18E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953B2-4C28-5E4A-D804-E25CD5DBC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3F186B-3799-E004-BFCC-B3B155544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08F3B9-E455-64C4-F7F6-4BC71F1E02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10A41C-7615-1E87-3EF3-8E1A71D5F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38BB3B-467A-1EE8-2F2A-1AD26302D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AF23-E69D-451E-BD7B-3525F6B6708C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368A0E-2D9B-EB06-17E9-7134578FE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A5CDB-0DE7-FD49-BB9D-CECB75D25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D731-C865-4EC6-963C-8F9ED1970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57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CCFEB-0968-9760-167C-3F1657557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CD5E17-0FD0-3C33-19C6-497680127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AF23-E69D-451E-BD7B-3525F6B6708C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0F0B70-5311-BD54-21EF-51262CEF2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A3EA1-EE74-60CE-0BFF-6E616D806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D731-C865-4EC6-963C-8F9ED1970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88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8F0C67-2DC1-817D-2F62-B5603F3D1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AF23-E69D-451E-BD7B-3525F6B6708C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47360F-2923-67B8-3507-C466501E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407BE-C131-48DC-D3D3-A66B7AA01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D731-C865-4EC6-963C-8F9ED1970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48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80F86-191E-814C-B72A-435196C6E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07F7D-A642-DAD8-B331-2D4D8B647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DEAFA-09A9-7200-2327-2A5D3093C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50B3A-03C1-5935-F5D9-A7BB10314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AF23-E69D-451E-BD7B-3525F6B6708C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D569E-3C0A-3009-6FAE-EF6CB10EF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8A30C-7435-CFD3-CA01-960E345EB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D731-C865-4EC6-963C-8F9ED1970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544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6A29D-BA3C-D8A1-5804-39DC179E6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B572E-58AB-F3D6-E141-F74D393B7A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E3C77-D0AA-9DBA-1697-63F67439A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804E5-ECF1-2F19-7C84-8F6BFF0B5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AF23-E69D-451E-BD7B-3525F6B6708C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647C5-859D-34F3-1B7C-4ED5F1757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433AB-176B-9FE9-813E-462BE94DE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D731-C865-4EC6-963C-8F9ED1970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37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B72E2-6EA4-4440-7FD7-5087AC4CC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5C387-8FC1-B67E-710E-AFDF42471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77A31-755A-26DB-B570-3C8CE59BB8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2AF23-E69D-451E-BD7B-3525F6B6708C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1D45D-2A04-321F-F5C2-289737FAFB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CC059-82A4-27E1-0EF2-F4AA80B5C7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ED731-C865-4EC6-963C-8F9ED1970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34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Run outline">
            <a:extLst>
              <a:ext uri="{FF2B5EF4-FFF2-40B4-BE49-F238E27FC236}">
                <a16:creationId xmlns:a16="http://schemas.microsoft.com/office/drawing/2014/main" id="{E3684D9C-5069-C9B4-052A-777C30BC8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92906" y="1772195"/>
            <a:ext cx="914400" cy="914400"/>
          </a:xfrm>
          <a:prstGeom prst="rect">
            <a:avLst/>
          </a:prstGeom>
        </p:spPr>
      </p:pic>
      <p:pic>
        <p:nvPicPr>
          <p:cNvPr id="3" name="Graphic 2" descr="Play with solid fill">
            <a:extLst>
              <a:ext uri="{FF2B5EF4-FFF2-40B4-BE49-F238E27FC236}">
                <a16:creationId xmlns:a16="http://schemas.microsoft.com/office/drawing/2014/main" id="{2097B384-62EC-8022-7CDD-FE7D3E470D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97110" y="1772195"/>
            <a:ext cx="914400" cy="914400"/>
          </a:xfrm>
          <a:prstGeom prst="rect">
            <a:avLst/>
          </a:prstGeom>
        </p:spPr>
      </p:pic>
      <p:pic>
        <p:nvPicPr>
          <p:cNvPr id="4" name="Graphic 3" descr="Refresh with solid fill">
            <a:extLst>
              <a:ext uri="{FF2B5EF4-FFF2-40B4-BE49-F238E27FC236}">
                <a16:creationId xmlns:a16="http://schemas.microsoft.com/office/drawing/2014/main" id="{935D9CBB-64AF-F56A-8FE6-7448C136BE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02823" y="1772195"/>
            <a:ext cx="914400" cy="914400"/>
          </a:xfrm>
          <a:prstGeom prst="rect">
            <a:avLst/>
          </a:prstGeom>
        </p:spPr>
      </p:pic>
      <p:pic>
        <p:nvPicPr>
          <p:cNvPr id="6" name="Graphic 5" descr="Owl with solid fill">
            <a:extLst>
              <a:ext uri="{FF2B5EF4-FFF2-40B4-BE49-F238E27FC236}">
                <a16:creationId xmlns:a16="http://schemas.microsoft.com/office/drawing/2014/main" id="{9A81EC24-696A-E7D3-1D7E-B49F9C4B8F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46711" y="3706953"/>
            <a:ext cx="914400" cy="914400"/>
          </a:xfrm>
          <a:prstGeom prst="rect">
            <a:avLst/>
          </a:prstGeom>
        </p:spPr>
      </p:pic>
      <p:pic>
        <p:nvPicPr>
          <p:cNvPr id="8" name="Graphic 7" descr="Owl outline">
            <a:extLst>
              <a:ext uri="{FF2B5EF4-FFF2-40B4-BE49-F238E27FC236}">
                <a16:creationId xmlns:a16="http://schemas.microsoft.com/office/drawing/2014/main" id="{9414256E-6F0F-D3FA-5ADD-5FC3AB2903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74491" y="3564206"/>
            <a:ext cx="914400" cy="914400"/>
          </a:xfrm>
          <a:prstGeom prst="rect">
            <a:avLst/>
          </a:prstGeom>
        </p:spPr>
      </p:pic>
      <p:pic>
        <p:nvPicPr>
          <p:cNvPr id="10" name="Graphic 9" descr="Playbook outline">
            <a:extLst>
              <a:ext uri="{FF2B5EF4-FFF2-40B4-BE49-F238E27FC236}">
                <a16:creationId xmlns:a16="http://schemas.microsoft.com/office/drawing/2014/main" id="{3873DCD9-0147-5968-E4B2-83385CABF20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74491" y="5332096"/>
            <a:ext cx="914400" cy="914400"/>
          </a:xfrm>
          <a:prstGeom prst="rect">
            <a:avLst/>
          </a:prstGeom>
        </p:spPr>
      </p:pic>
      <p:pic>
        <p:nvPicPr>
          <p:cNvPr id="7" name="Graphic 6" descr="Customer review outline">
            <a:extLst>
              <a:ext uri="{FF2B5EF4-FFF2-40B4-BE49-F238E27FC236}">
                <a16:creationId xmlns:a16="http://schemas.microsoft.com/office/drawing/2014/main" id="{4344917F-7A48-FD15-90C1-C19914C5FFB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382000" y="2448660"/>
            <a:ext cx="914400" cy="914400"/>
          </a:xfrm>
          <a:prstGeom prst="rect">
            <a:avLst/>
          </a:prstGeom>
        </p:spPr>
      </p:pic>
      <p:pic>
        <p:nvPicPr>
          <p:cNvPr id="11" name="Graphic 10" descr="Questions outline">
            <a:extLst>
              <a:ext uri="{FF2B5EF4-FFF2-40B4-BE49-F238E27FC236}">
                <a16:creationId xmlns:a16="http://schemas.microsoft.com/office/drawing/2014/main" id="{48A01F0E-4B7C-F8D5-ACA5-0981FA6B707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220296" y="4242732"/>
            <a:ext cx="846792" cy="846792"/>
          </a:xfrm>
          <a:prstGeom prst="rect">
            <a:avLst/>
          </a:prstGeom>
        </p:spPr>
      </p:pic>
      <p:pic>
        <p:nvPicPr>
          <p:cNvPr id="13" name="Graphic 12" descr="Questions with solid fill">
            <a:extLst>
              <a:ext uri="{FF2B5EF4-FFF2-40B4-BE49-F238E27FC236}">
                <a16:creationId xmlns:a16="http://schemas.microsoft.com/office/drawing/2014/main" id="{F46DEFAA-8B90-4220-7474-6D96FA10D11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573689" y="4164153"/>
            <a:ext cx="914400" cy="914400"/>
          </a:xfrm>
          <a:prstGeom prst="rect">
            <a:avLst/>
          </a:prstGeom>
        </p:spPr>
      </p:pic>
      <p:pic>
        <p:nvPicPr>
          <p:cNvPr id="15" name="Graphic 14" descr="Web design outline">
            <a:extLst>
              <a:ext uri="{FF2B5EF4-FFF2-40B4-BE49-F238E27FC236}">
                <a16:creationId xmlns:a16="http://schemas.microsoft.com/office/drawing/2014/main" id="{1EF1B380-39C1-7066-72E9-0A74EE7B72C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044602" y="660237"/>
            <a:ext cx="914400" cy="914400"/>
          </a:xfrm>
          <a:prstGeom prst="rect">
            <a:avLst/>
          </a:prstGeom>
        </p:spPr>
      </p:pic>
      <p:pic>
        <p:nvPicPr>
          <p:cNvPr id="16" name="Graphic 15" descr="Owl with solid fill">
            <a:extLst>
              <a:ext uri="{FF2B5EF4-FFF2-40B4-BE49-F238E27FC236}">
                <a16:creationId xmlns:a16="http://schemas.microsoft.com/office/drawing/2014/main" id="{6DBA398C-E925-A74F-3684-8CAD8CF2A4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10512" y="3706953"/>
            <a:ext cx="914400" cy="9144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42CD3D3-67DB-C8B8-0EE5-C17FB0DC7EA8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551636" y="3871387"/>
            <a:ext cx="91552" cy="10291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C54C48B-F41B-DC8A-5EFA-4618A0A684A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685446" y="3876149"/>
            <a:ext cx="91552" cy="1029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8C856D-3F10-8B9E-08C9-1ACA006A1928}"/>
              </a:ext>
            </a:extLst>
          </p:cNvPr>
          <p:cNvSpPr txBox="1"/>
          <p:nvPr/>
        </p:nvSpPr>
        <p:spPr>
          <a:xfrm>
            <a:off x="1095868" y="84603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8BC34A"/>
                </a:solidFill>
                <a:latin typeface="Amasis MT Pro" panose="020B0604020202020204" pitchFamily="18" charset="0"/>
                <a:cs typeface="Aldhabi" panose="020B0604020202020204" pitchFamily="2" charset="-78"/>
              </a:rPr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4945A2-4C5A-9EDB-BABE-4B27737366EB}"/>
              </a:ext>
            </a:extLst>
          </p:cNvPr>
          <p:cNvSpPr txBox="1"/>
          <p:nvPr/>
        </p:nvSpPr>
        <p:spPr>
          <a:xfrm>
            <a:off x="1748819" y="84603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AFAFA"/>
                </a:solidFill>
                <a:latin typeface="Amasis MT Pro" panose="020B0604020202020204" pitchFamily="18" charset="0"/>
                <a:cs typeface="Aldhabi" panose="020B0604020202020204" pitchFamily="2" charset="-78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53481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Amasis MT Pro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Navin Subramani</dc:creator>
  <cp:lastModifiedBy>Navin Subramani</cp:lastModifiedBy>
  <cp:revision>9</cp:revision>
  <dcterms:created xsi:type="dcterms:W3CDTF">2023-02-21T22:02:47Z</dcterms:created>
  <dcterms:modified xsi:type="dcterms:W3CDTF">2023-03-12T02:34:57Z</dcterms:modified>
</cp:coreProperties>
</file>