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8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44A9-4B04-DBCD-E1FE-05DE69818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83847-B2F7-42A1-FD0A-E1490C68D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67337-5D5B-8EC5-0D01-2BC75D733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CBC-60E0-4973-9C3D-EC7362A3F38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C43D-8B06-F311-5942-76F9BDD94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E1AD0-317E-4E3B-8810-B6B2E48D8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BF4D-35A3-436E-AA53-7B5A5FA4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2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86402-97D6-F269-05BC-5D6918B8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ADB88-26C3-3BDB-7034-78823F7D5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0E792-5A4A-D1A1-6AE0-12753BBB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CBC-60E0-4973-9C3D-EC7362A3F38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18356-1DD5-A6E7-82A6-146B7BC2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B4A65-E7C4-C828-FAD8-BE349445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BF4D-35A3-436E-AA53-7B5A5FA4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9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A5182-50ED-234B-BFC7-0C92FDD1D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98E77-1098-D19F-0EB7-DF2BD42D7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1DE4B-5D0A-DF0B-CA80-609B161D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CBC-60E0-4973-9C3D-EC7362A3F38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608DB-FE3A-DE2F-32BA-E20092A1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C0C91-5412-C6D4-0767-85C845A2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BF4D-35A3-436E-AA53-7B5A5FA4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4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F08A-62F6-FA10-C425-E412BC32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C61A8-4B24-A59A-E07E-018BE41C9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3A3445-AF1D-2E7A-228A-0B1B6AEF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CBC-60E0-4973-9C3D-EC7362A3F38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19564-74DE-2C7D-872F-2341089C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EA097-ACFF-67AD-CBC6-5712D61F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BF4D-35A3-436E-AA53-7B5A5FA4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3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5F17-BB11-DC8D-321D-7885EFCE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4EE1B-5319-395B-E1A0-B880C151A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1E466-3C02-14CA-87B8-BA16D8BF6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CBC-60E0-4973-9C3D-EC7362A3F38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C02F-98CD-D028-14B5-BECC4ECF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A865-4798-DBBC-609B-844FE690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BF4D-35A3-436E-AA53-7B5A5FA4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8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E77E-0BA8-7432-A3C4-1C959D1CB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F9312-9371-4004-709C-45EA0AE42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45A79A-AA9A-755F-F747-36A6B9D86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33FD09-D5F6-741C-7BBD-D1E3A6F65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CBC-60E0-4973-9C3D-EC7362A3F38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85BF6-7DB2-6FE9-BE98-62729BAC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C8713-455B-DC27-FED9-6CCF0665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BF4D-35A3-436E-AA53-7B5A5FA4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5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AB01-29BA-9F8D-C8A8-854CB05B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AC9CA-7175-A190-6102-473714B39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0421B-FBB8-F01C-F273-1F6CBE164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509B0-083F-59BA-0204-F6575C005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53134B-BA19-3E04-484E-030E96651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3F7664-0AC3-154F-255D-DE85D493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CBC-60E0-4973-9C3D-EC7362A3F38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BE299-A732-7DF0-8534-0A6FDF1C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CFC69-07EC-9D56-35A7-C69711409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BF4D-35A3-436E-AA53-7B5A5FA4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1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7469-33D9-25F2-EFBB-89A000C0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B09538-FEB4-094C-7B58-44FF1B93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CBC-60E0-4973-9C3D-EC7362A3F38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96639-77D3-4C27-42EE-737DBDC7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C84F91-EB55-BFB8-0E79-2ECF8029D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BF4D-35A3-436E-AA53-7B5A5FA4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05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25198-D7B7-8B47-4CAA-B1A76CFF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CBC-60E0-4973-9C3D-EC7362A3F38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59C1C-C688-D059-4F02-5C15297F7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13066-2AB7-6727-8580-3B48C30C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BF4D-35A3-436E-AA53-7B5A5FA4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9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7F4A-9AB1-BA69-E4A3-21AF9D49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BE158-7325-D031-6498-44170C5D8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AA46E9-3350-185A-0397-E0033ACFC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66C35-CD49-1066-0A1C-D96839BD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CBC-60E0-4973-9C3D-EC7362A3F38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CD7A-8C39-E0C3-6357-07E42422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330D2E-832C-672F-3FA2-4FB6A6F5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BF4D-35A3-436E-AA53-7B5A5FA4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1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399F1-A328-D775-94A2-0B9A8D471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16567-7F7C-A1C4-1FF6-9732676C7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08503-7945-6864-2206-C2B2E8F47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90D58-BEA3-9091-DF0E-E97AB263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3ACBC-60E0-4973-9C3D-EC7362A3F38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AE82E-2279-E31B-F40A-8A67675C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07C96-E3E5-1B99-9630-9F525DF9D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0BF4D-35A3-436E-AA53-7B5A5FA4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42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CFC4E-DE45-6305-865F-59A81597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917DF-03B3-7FAB-D290-5A5B828C2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C4585-027E-88CF-9BEB-1F44658F02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3ACBC-60E0-4973-9C3D-EC7362A3F38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8B793-FEB2-FED0-593A-E82DCDDF6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5D92-F891-8378-0C4E-970D74291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30BF4D-35A3-436E-AA53-7B5A5FA42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6879385-939D-0DCE-CACB-984E08D38C70}"/>
              </a:ext>
            </a:extLst>
          </p:cNvPr>
          <p:cNvSpPr/>
          <p:nvPr/>
        </p:nvSpPr>
        <p:spPr>
          <a:xfrm>
            <a:off x="807929" y="2367524"/>
            <a:ext cx="10919251" cy="3754676"/>
          </a:xfrm>
          <a:prstGeom prst="roundRect">
            <a:avLst>
              <a:gd name="adj" fmla="val 2632"/>
            </a:avLst>
          </a:prstGeom>
          <a:solidFill>
            <a:schemeClr val="accent6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3E0CEB-1740-0FF1-76E4-A33CB1447D17}"/>
              </a:ext>
            </a:extLst>
          </p:cNvPr>
          <p:cNvSpPr/>
          <p:nvPr/>
        </p:nvSpPr>
        <p:spPr>
          <a:xfrm>
            <a:off x="807929" y="407096"/>
            <a:ext cx="7421671" cy="1678488"/>
          </a:xfrm>
          <a:prstGeom prst="roundRect">
            <a:avLst>
              <a:gd name="adj" fmla="val 5473"/>
            </a:avLst>
          </a:prstGeom>
          <a:solidFill>
            <a:schemeClr val="accent2">
              <a:lumMod val="40000"/>
              <a:lumOff val="6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Cloud outline">
            <a:extLst>
              <a:ext uri="{FF2B5EF4-FFF2-40B4-BE49-F238E27FC236}">
                <a16:creationId xmlns:a16="http://schemas.microsoft.com/office/drawing/2014/main" id="{B9C2F0A2-E4B0-EBDE-BB97-3D0E48760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3367" y="758910"/>
            <a:ext cx="669945" cy="6699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7B4A32-C98D-855A-1166-87E625C3B1A0}"/>
              </a:ext>
            </a:extLst>
          </p:cNvPr>
          <p:cNvSpPr txBox="1"/>
          <p:nvPr/>
        </p:nvSpPr>
        <p:spPr>
          <a:xfrm>
            <a:off x="966997" y="1294292"/>
            <a:ext cx="902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cloudflare</a:t>
            </a:r>
          </a:p>
        </p:txBody>
      </p:sp>
      <p:pic>
        <p:nvPicPr>
          <p:cNvPr id="9" name="Graphic 8" descr="Users with solid fill">
            <a:extLst>
              <a:ext uri="{FF2B5EF4-FFF2-40B4-BE49-F238E27FC236}">
                <a16:creationId xmlns:a16="http://schemas.microsoft.com/office/drawing/2014/main" id="{3D51E8A6-ECD6-89A3-0199-BD08821D9C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90860" y="51660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7CA624-52AD-B085-116E-93D7341C6405}"/>
              </a:ext>
            </a:extLst>
          </p:cNvPr>
          <p:cNvSpPr txBox="1"/>
          <p:nvPr/>
        </p:nvSpPr>
        <p:spPr>
          <a:xfrm>
            <a:off x="10820511" y="1248126"/>
            <a:ext cx="708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Internet</a:t>
            </a:r>
          </a:p>
          <a:p>
            <a:pPr algn="ctr"/>
            <a:r>
              <a:rPr lang="en-US" sz="1200" dirty="0"/>
              <a:t>Users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8211FE-C7A8-A58D-36C4-8779A14A7088}"/>
              </a:ext>
            </a:extLst>
          </p:cNvPr>
          <p:cNvCxnSpPr>
            <a:cxnSpLocks/>
          </p:cNvCxnSpPr>
          <p:nvPr/>
        </p:nvCxnSpPr>
        <p:spPr>
          <a:xfrm flipH="1">
            <a:off x="8374380" y="1246340"/>
            <a:ext cx="2316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31D31C-3E6A-1648-D04E-9E16B39D83D5}"/>
              </a:ext>
            </a:extLst>
          </p:cNvPr>
          <p:cNvSpPr txBox="1"/>
          <p:nvPr/>
        </p:nvSpPr>
        <p:spPr>
          <a:xfrm>
            <a:off x="8328724" y="1290275"/>
            <a:ext cx="2355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&lt;subdomain&gt;.example.com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E7944C-B5B0-8B12-EFEB-8EAC3B29D5D8}"/>
              </a:ext>
            </a:extLst>
          </p:cNvPr>
          <p:cNvSpPr/>
          <p:nvPr/>
        </p:nvSpPr>
        <p:spPr>
          <a:xfrm>
            <a:off x="6313170" y="1017740"/>
            <a:ext cx="180594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Domain Registered &amp; SSL Configured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705BDB-0020-3EA4-D89C-29FA465EAD2E}"/>
              </a:ext>
            </a:extLst>
          </p:cNvPr>
          <p:cNvSpPr/>
          <p:nvPr/>
        </p:nvSpPr>
        <p:spPr>
          <a:xfrm>
            <a:off x="4179570" y="1017740"/>
            <a:ext cx="180594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 &amp; Policies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AFCEFF-A03E-C9C5-2736-275C63789C2B}"/>
              </a:ext>
            </a:extLst>
          </p:cNvPr>
          <p:cNvSpPr/>
          <p:nvPr/>
        </p:nvSpPr>
        <p:spPr>
          <a:xfrm>
            <a:off x="2073660" y="1017740"/>
            <a:ext cx="1805940" cy="457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Cloudflare Tunnel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5E4DA48-6A6D-FDA4-9B72-3A004523A238}"/>
              </a:ext>
            </a:extLst>
          </p:cNvPr>
          <p:cNvCxnSpPr>
            <a:stCxn id="15" idx="1"/>
            <a:endCxn id="16" idx="3"/>
          </p:cNvCxnSpPr>
          <p:nvPr/>
        </p:nvCxnSpPr>
        <p:spPr>
          <a:xfrm flipH="1">
            <a:off x="5985510" y="1246340"/>
            <a:ext cx="3276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6302D2-8BB0-E808-BFB2-3C1A62E010C3}"/>
              </a:ext>
            </a:extLst>
          </p:cNvPr>
          <p:cNvCxnSpPr>
            <a:stCxn id="16" idx="1"/>
          </p:cNvCxnSpPr>
          <p:nvPr/>
        </p:nvCxnSpPr>
        <p:spPr>
          <a:xfrm flipH="1">
            <a:off x="3879600" y="1246340"/>
            <a:ext cx="2999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House outline">
            <a:extLst>
              <a:ext uri="{FF2B5EF4-FFF2-40B4-BE49-F238E27FC236}">
                <a16:creationId xmlns:a16="http://schemas.microsoft.com/office/drawing/2014/main" id="{E43B4B81-B764-8C84-5B98-D7F25BAC00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019" y="3570492"/>
            <a:ext cx="674370" cy="67437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AAD88C0-BCD7-AAE9-B95D-D2B3A1A8B695}"/>
              </a:ext>
            </a:extLst>
          </p:cNvPr>
          <p:cNvSpPr txBox="1"/>
          <p:nvPr/>
        </p:nvSpPr>
        <p:spPr>
          <a:xfrm>
            <a:off x="869642" y="4169184"/>
            <a:ext cx="802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Home Network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5F5DAB0-B8DC-3409-0151-CE079FF9D9E4}"/>
              </a:ext>
            </a:extLst>
          </p:cNvPr>
          <p:cNvSpPr/>
          <p:nvPr/>
        </p:nvSpPr>
        <p:spPr>
          <a:xfrm>
            <a:off x="1681229" y="2514600"/>
            <a:ext cx="2700271" cy="2505598"/>
          </a:xfrm>
          <a:prstGeom prst="roundRect">
            <a:avLst>
              <a:gd name="adj" fmla="val 2632"/>
            </a:avLst>
          </a:prstGeom>
          <a:solidFill>
            <a:schemeClr val="accent6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075106D-8FE3-A710-C419-E0EBCF7D6E91}"/>
              </a:ext>
            </a:extLst>
          </p:cNvPr>
          <p:cNvSpPr/>
          <p:nvPr/>
        </p:nvSpPr>
        <p:spPr>
          <a:xfrm>
            <a:off x="4786681" y="2514600"/>
            <a:ext cx="2993641" cy="2505598"/>
          </a:xfrm>
          <a:prstGeom prst="roundRect">
            <a:avLst>
              <a:gd name="adj" fmla="val 2632"/>
            </a:avLst>
          </a:prstGeom>
          <a:solidFill>
            <a:schemeClr val="accent6">
              <a:lumMod val="60000"/>
              <a:lumOff val="4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8" descr="Internet with solid fill">
            <a:extLst>
              <a:ext uri="{FF2B5EF4-FFF2-40B4-BE49-F238E27FC236}">
                <a16:creationId xmlns:a16="http://schemas.microsoft.com/office/drawing/2014/main" id="{59396D8B-F428-0AB6-45C2-43FB3F9E3E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84446" y="2471516"/>
            <a:ext cx="518160" cy="518160"/>
          </a:xfrm>
          <a:prstGeom prst="rect">
            <a:avLst/>
          </a:prstGeom>
        </p:spPr>
      </p:pic>
      <p:pic>
        <p:nvPicPr>
          <p:cNvPr id="32" name="Graphic 31" descr="Internet with solid fill">
            <a:extLst>
              <a:ext uri="{FF2B5EF4-FFF2-40B4-BE49-F238E27FC236}">
                <a16:creationId xmlns:a16="http://schemas.microsoft.com/office/drawing/2014/main" id="{C580EDA3-0853-9D0F-9222-1F69ADA078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19950" y="2471516"/>
            <a:ext cx="518160" cy="518160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CA88A0B-267E-C650-CE91-DE47141E27BC}"/>
              </a:ext>
            </a:extLst>
          </p:cNvPr>
          <p:cNvSpPr/>
          <p:nvPr/>
        </p:nvSpPr>
        <p:spPr>
          <a:xfrm>
            <a:off x="1840231" y="3072061"/>
            <a:ext cx="2274570" cy="417900"/>
          </a:xfrm>
          <a:prstGeom prst="roundRect">
            <a:avLst>
              <a:gd name="adj" fmla="val 2632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Cloudflared Service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D274377-E131-6720-57B9-2AEC4614B066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>
            <a:off x="2976630" y="1474940"/>
            <a:ext cx="886" cy="1597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C49F9A3-94FA-52CF-7D56-2504181872FF}"/>
              </a:ext>
            </a:extLst>
          </p:cNvPr>
          <p:cNvSpPr/>
          <p:nvPr/>
        </p:nvSpPr>
        <p:spPr>
          <a:xfrm>
            <a:off x="1819943" y="4035912"/>
            <a:ext cx="1105845" cy="703728"/>
          </a:xfrm>
          <a:prstGeom prst="roundRect">
            <a:avLst>
              <a:gd name="adj" fmla="val 2632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Immich</a:t>
            </a:r>
          </a:p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Service(s)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1D8D3036-4931-E141-FC57-937BC2C3B926}"/>
              </a:ext>
            </a:extLst>
          </p:cNvPr>
          <p:cNvSpPr/>
          <p:nvPr/>
        </p:nvSpPr>
        <p:spPr>
          <a:xfrm>
            <a:off x="5002932" y="4048152"/>
            <a:ext cx="982578" cy="703728"/>
          </a:xfrm>
          <a:prstGeom prst="roundRect">
            <a:avLst>
              <a:gd name="adj" fmla="val 2632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Portainer</a:t>
            </a:r>
          </a:p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Service(s)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7D3B4DC-388F-1358-CED0-AC539ED242C5}"/>
              </a:ext>
            </a:extLst>
          </p:cNvPr>
          <p:cNvSpPr/>
          <p:nvPr/>
        </p:nvSpPr>
        <p:spPr>
          <a:xfrm>
            <a:off x="3052829" y="4035912"/>
            <a:ext cx="1138171" cy="703728"/>
          </a:xfrm>
          <a:prstGeom prst="roundRect">
            <a:avLst>
              <a:gd name="adj" fmla="val 2632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Authentik</a:t>
            </a:r>
          </a:p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Service(s)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9AB3F42-FCB2-673A-0753-8F31C8419597}"/>
              </a:ext>
            </a:extLst>
          </p:cNvPr>
          <p:cNvSpPr/>
          <p:nvPr/>
        </p:nvSpPr>
        <p:spPr>
          <a:xfrm>
            <a:off x="6464402" y="4035912"/>
            <a:ext cx="1138171" cy="703728"/>
          </a:xfrm>
          <a:prstGeom prst="roundRect">
            <a:avLst>
              <a:gd name="adj" fmla="val 2632"/>
            </a:avLst>
          </a:prstGeom>
          <a:solidFill>
            <a:schemeClr val="accent6">
              <a:lumMod val="7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Pair Drop</a:t>
            </a:r>
          </a:p>
          <a:p>
            <a:pPr algn="ctr"/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Service(s)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1A1E978-77DB-1A6D-7C14-6A0CEADAEEA5}"/>
              </a:ext>
            </a:extLst>
          </p:cNvPr>
          <p:cNvCxnSpPr>
            <a:stCxn id="33" idx="2"/>
            <a:endCxn id="42" idx="0"/>
          </p:cNvCxnSpPr>
          <p:nvPr/>
        </p:nvCxnSpPr>
        <p:spPr>
          <a:xfrm rot="16200000" flipH="1">
            <a:off x="4732527" y="1734950"/>
            <a:ext cx="545951" cy="40559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CA0734B1-23AD-92E9-74F5-84499FB04F93}"/>
              </a:ext>
            </a:extLst>
          </p:cNvPr>
          <p:cNvCxnSpPr>
            <a:stCxn id="33" idx="2"/>
            <a:endCxn id="40" idx="0"/>
          </p:cNvCxnSpPr>
          <p:nvPr/>
        </p:nvCxnSpPr>
        <p:spPr>
          <a:xfrm rot="16200000" flipH="1">
            <a:off x="3956773" y="2510703"/>
            <a:ext cx="558191" cy="251670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7953E6C0-91EC-AFBA-BB42-36A04CF1D922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 rot="5400000">
            <a:off x="2402216" y="3460611"/>
            <a:ext cx="545951" cy="6046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4F63DA8-0A60-C551-C231-420D8CF303E2}"/>
              </a:ext>
            </a:extLst>
          </p:cNvPr>
          <p:cNvCxnSpPr>
            <a:stCxn id="33" idx="2"/>
            <a:endCxn id="41" idx="0"/>
          </p:cNvCxnSpPr>
          <p:nvPr/>
        </p:nvCxnSpPr>
        <p:spPr>
          <a:xfrm rot="16200000" flipH="1">
            <a:off x="3026740" y="3440736"/>
            <a:ext cx="545951" cy="6443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Graphic 57" descr="Users with solid fill">
            <a:extLst>
              <a:ext uri="{FF2B5EF4-FFF2-40B4-BE49-F238E27FC236}">
                <a16:creationId xmlns:a16="http://schemas.microsoft.com/office/drawing/2014/main" id="{2B5904B7-4681-0ABE-60A0-2848E7A71D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4625" y="3177442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2C4B9D2-F249-9345-5438-FD20AEB4B465}"/>
              </a:ext>
            </a:extLst>
          </p:cNvPr>
          <p:cNvSpPr txBox="1"/>
          <p:nvPr/>
        </p:nvSpPr>
        <p:spPr>
          <a:xfrm>
            <a:off x="10877093" y="3947015"/>
            <a:ext cx="59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Home</a:t>
            </a:r>
          </a:p>
          <a:p>
            <a:pPr algn="ctr"/>
            <a:r>
              <a:rPr lang="en-US" sz="1200" dirty="0"/>
              <a:t>Users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A71411E-E3A6-FFBE-8A1D-3B4A6D14728D}"/>
              </a:ext>
            </a:extLst>
          </p:cNvPr>
          <p:cNvCxnSpPr>
            <a:cxnSpLocks/>
          </p:cNvCxnSpPr>
          <p:nvPr/>
        </p:nvCxnSpPr>
        <p:spPr>
          <a:xfrm flipH="1">
            <a:off x="8374380" y="3883382"/>
            <a:ext cx="23164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903A73-864E-EDC3-C1EB-2823E345E000}"/>
              </a:ext>
            </a:extLst>
          </p:cNvPr>
          <p:cNvSpPr txBox="1"/>
          <p:nvPr/>
        </p:nvSpPr>
        <p:spPr>
          <a:xfrm>
            <a:off x="8777855" y="3927317"/>
            <a:ext cx="1457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Local IP address</a:t>
            </a:r>
          </a:p>
        </p:txBody>
      </p:sp>
      <p:pic>
        <p:nvPicPr>
          <p:cNvPr id="63" name="Graphic 62" descr="Database outline">
            <a:extLst>
              <a:ext uri="{FF2B5EF4-FFF2-40B4-BE49-F238E27FC236}">
                <a16:creationId xmlns:a16="http://schemas.microsoft.com/office/drawing/2014/main" id="{5FA872DD-D410-A2FB-D677-6BBE44A900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26496" y="5157093"/>
            <a:ext cx="618003" cy="618003"/>
          </a:xfrm>
          <a:prstGeom prst="rect">
            <a:avLst/>
          </a:prstGeom>
        </p:spPr>
      </p:pic>
      <p:pic>
        <p:nvPicPr>
          <p:cNvPr id="65" name="Graphic 64" descr="Database with solid fill">
            <a:extLst>
              <a:ext uri="{FF2B5EF4-FFF2-40B4-BE49-F238E27FC236}">
                <a16:creationId xmlns:a16="http://schemas.microsoft.com/office/drawing/2014/main" id="{2F01E265-EFE9-B8A9-7E18-044E0B4DB8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43827" y="5157094"/>
            <a:ext cx="618003" cy="618003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A60A64ED-279C-F35C-D66E-1CE0A096B957}"/>
              </a:ext>
            </a:extLst>
          </p:cNvPr>
          <p:cNvSpPr txBox="1"/>
          <p:nvPr/>
        </p:nvSpPr>
        <p:spPr>
          <a:xfrm>
            <a:off x="1374532" y="5775097"/>
            <a:ext cx="331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Critical Storage Data (Encrypted and Protected)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6591FE-DF6E-8D1B-CE60-7B56C49BB259}"/>
              </a:ext>
            </a:extLst>
          </p:cNvPr>
          <p:cNvSpPr txBox="1"/>
          <p:nvPr/>
        </p:nvSpPr>
        <p:spPr>
          <a:xfrm>
            <a:off x="9249136" y="5758993"/>
            <a:ext cx="1972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Duplicate / Backup System</a:t>
            </a:r>
          </a:p>
        </p:txBody>
      </p:sp>
    </p:spTree>
    <p:extLst>
      <p:ext uri="{BB962C8B-B14F-4D97-AF65-F5344CB8AC3E}">
        <p14:creationId xmlns:p14="http://schemas.microsoft.com/office/powerpoint/2010/main" val="111752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Subramani</dc:creator>
  <cp:lastModifiedBy>Navin Subramani</cp:lastModifiedBy>
  <cp:revision>25</cp:revision>
  <dcterms:created xsi:type="dcterms:W3CDTF">2025-05-25T23:17:54Z</dcterms:created>
  <dcterms:modified xsi:type="dcterms:W3CDTF">2025-05-25T23:42:14Z</dcterms:modified>
</cp:coreProperties>
</file>