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6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5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0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2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3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7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1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A585-5686-431E-9A23-5B8910D3EF33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ECDE-0449-42AA-B149-9680B36F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7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18" y="1249068"/>
            <a:ext cx="1966097" cy="147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aspi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8" y="2240269"/>
            <a:ext cx="488627" cy="5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rticle 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36" y="5878712"/>
            <a:ext cx="1736104" cy="49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article io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032" y="4490568"/>
            <a:ext cx="68915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emperatu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85" y="528257"/>
            <a:ext cx="589006" cy="5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humidity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2" y="1589585"/>
            <a:ext cx="775548" cy="7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gas sensor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60" y="5575221"/>
            <a:ext cx="1042737" cy="10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sun light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4" y="4715063"/>
            <a:ext cx="1393268" cy="84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video camera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2" y="2671111"/>
            <a:ext cx="918534" cy="91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lated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49" y="2653103"/>
            <a:ext cx="2900411" cy="181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50" y="4515207"/>
            <a:ext cx="1754676" cy="17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0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50" y="941719"/>
            <a:ext cx="1754676" cy="17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44406" y="1064225"/>
            <a:ext cx="168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 smtClean="0"/>
              <a:t>Field Controller</a:t>
            </a:r>
            <a:endParaRPr lang="en-IN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62599" y="6496323"/>
            <a:ext cx="1052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F</a:t>
            </a:r>
            <a:r>
              <a:rPr lang="en-IN" sz="1000" b="1" dirty="0" smtClean="0"/>
              <a:t>ield </a:t>
            </a:r>
            <a:r>
              <a:rPr lang="en-IN" sz="1000" b="1" dirty="0"/>
              <a:t>C</a:t>
            </a:r>
            <a:r>
              <a:rPr lang="en-IN" sz="1000" b="1" dirty="0" smtClean="0"/>
              <a:t>ontroller</a:t>
            </a:r>
            <a:endParaRPr lang="en-IN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48376" y="6514671"/>
            <a:ext cx="1361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Sensors and Actuators</a:t>
            </a:r>
            <a:endParaRPr lang="en-IN" sz="1000" b="1" dirty="0"/>
          </a:p>
        </p:txBody>
      </p:sp>
      <p:cxnSp>
        <p:nvCxnSpPr>
          <p:cNvPr id="5" name="Straight Arrow Connector 4"/>
          <p:cNvCxnSpPr>
            <a:stCxn id="1036" idx="3"/>
          </p:cNvCxnSpPr>
          <p:nvPr/>
        </p:nvCxnSpPr>
        <p:spPr>
          <a:xfrm>
            <a:off x="1947991" y="822760"/>
            <a:ext cx="1317335" cy="10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42" idx="3"/>
          </p:cNvCxnSpPr>
          <p:nvPr/>
        </p:nvCxnSpPr>
        <p:spPr>
          <a:xfrm>
            <a:off x="1159060" y="1977359"/>
            <a:ext cx="2106266" cy="7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56" idx="3"/>
          </p:cNvCxnSpPr>
          <p:nvPr/>
        </p:nvCxnSpPr>
        <p:spPr>
          <a:xfrm flipV="1">
            <a:off x="1382916" y="2164850"/>
            <a:ext cx="1882410" cy="96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48" idx="3"/>
          </p:cNvCxnSpPr>
          <p:nvPr/>
        </p:nvCxnSpPr>
        <p:spPr>
          <a:xfrm>
            <a:off x="1651242" y="5138268"/>
            <a:ext cx="2281746" cy="9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46" idx="3"/>
          </p:cNvCxnSpPr>
          <p:nvPr/>
        </p:nvCxnSpPr>
        <p:spPr>
          <a:xfrm flipV="1">
            <a:off x="2201797" y="5413736"/>
            <a:ext cx="1731191" cy="6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4" name="Picture 50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42" y="3771710"/>
            <a:ext cx="837033" cy="83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endCxn id="1074" idx="3"/>
          </p:cNvCxnSpPr>
          <p:nvPr/>
        </p:nvCxnSpPr>
        <p:spPr>
          <a:xfrm flipH="1" flipV="1">
            <a:off x="2488275" y="4190227"/>
            <a:ext cx="1444713" cy="85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-Right Arrow 28"/>
          <p:cNvSpPr/>
          <p:nvPr/>
        </p:nvSpPr>
        <p:spPr>
          <a:xfrm rot="1717569">
            <a:off x="5278956" y="2970863"/>
            <a:ext cx="1741984" cy="21461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Left-Right Arrow 57"/>
          <p:cNvSpPr/>
          <p:nvPr/>
        </p:nvSpPr>
        <p:spPr>
          <a:xfrm rot="19503612">
            <a:off x="5319437" y="4138549"/>
            <a:ext cx="1741984" cy="21461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Curved Connector 35"/>
          <p:cNvCxnSpPr>
            <a:stCxn id="1060" idx="3"/>
            <a:endCxn id="23" idx="2"/>
          </p:cNvCxnSpPr>
          <p:nvPr/>
        </p:nvCxnSpPr>
        <p:spPr>
          <a:xfrm flipV="1">
            <a:off x="9371160" y="2696395"/>
            <a:ext cx="1367228" cy="863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060" idx="3"/>
            <a:endCxn id="1064" idx="0"/>
          </p:cNvCxnSpPr>
          <p:nvPr/>
        </p:nvCxnSpPr>
        <p:spPr>
          <a:xfrm>
            <a:off x="9371160" y="3559482"/>
            <a:ext cx="1367228" cy="9557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35248" y="4555696"/>
            <a:ext cx="971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 smtClean="0"/>
              <a:t>IOT Server</a:t>
            </a:r>
            <a:endParaRPr lang="en-IN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0129021" y="6437726"/>
            <a:ext cx="1362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 smtClean="0"/>
              <a:t>Web Monitoring &amp; Control application</a:t>
            </a:r>
            <a:endParaRPr lang="en-IN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308226" y="18164"/>
            <a:ext cx="368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IOT System Architecture</a:t>
            </a:r>
            <a:endParaRPr lang="en-IN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3097959" y="2774715"/>
            <a:ext cx="2495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i="1" dirty="0" smtClean="0">
                <a:solidFill>
                  <a:schemeClr val="accent4">
                    <a:lumMod val="75000"/>
                  </a:schemeClr>
                </a:solidFill>
              </a:rPr>
              <a:t>// Running python for data acquisition and sensor control</a:t>
            </a:r>
            <a:endParaRPr lang="en-IN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5190" y="1112392"/>
            <a:ext cx="2495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i="1" dirty="0" smtClean="0">
                <a:solidFill>
                  <a:schemeClr val="accent4">
                    <a:lumMod val="75000"/>
                  </a:schemeClr>
                </a:solidFill>
              </a:rPr>
              <a:t>// sensor communicates with controller through their own protocols like 1-Wire, SPI, I2C,..</a:t>
            </a:r>
            <a:endParaRPr lang="en-IN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61991" y="4792165"/>
            <a:ext cx="221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i="1" dirty="0" smtClean="0">
                <a:solidFill>
                  <a:schemeClr val="accent4">
                    <a:lumMod val="75000"/>
                  </a:schemeClr>
                </a:solidFill>
              </a:rPr>
              <a:t>// client-server communication done using MQTT protocol</a:t>
            </a:r>
            <a:endParaRPr lang="en-IN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18339" y="2361290"/>
            <a:ext cx="221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i="1" dirty="0" smtClean="0">
                <a:solidFill>
                  <a:schemeClr val="accent4">
                    <a:lumMod val="75000"/>
                  </a:schemeClr>
                </a:solidFill>
              </a:rPr>
              <a:t>// sever is setup over internet and manages data and host webs services</a:t>
            </a:r>
            <a:endParaRPr lang="en-IN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30272" y="3389590"/>
            <a:ext cx="221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i="1" dirty="0" smtClean="0">
                <a:solidFill>
                  <a:schemeClr val="accent4">
                    <a:lumMod val="75000"/>
                  </a:schemeClr>
                </a:solidFill>
              </a:rPr>
              <a:t>// https is used for web app communications</a:t>
            </a:r>
            <a:endParaRPr lang="en-IN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34</cp:revision>
  <dcterms:created xsi:type="dcterms:W3CDTF">2019-10-13T00:10:44Z</dcterms:created>
  <dcterms:modified xsi:type="dcterms:W3CDTF">2019-10-13T00:46:28Z</dcterms:modified>
</cp:coreProperties>
</file>