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7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F78-72BD-EC60-EB33-3A6F45A3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8655-8929-5756-4977-EFDF0B6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3E40-5556-E2C9-22C3-75DF2343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4C75-B436-3FA0-9B79-F7CBC3AE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1B7A-03F1-80A9-E04E-39A597B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53C-DF66-DC60-D298-DAFF2C9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B718-2CFA-F561-F2AD-20CFD676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94C9-14C8-49D1-724F-AE7CA6F2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18CE-A2ED-0B59-07EC-0B2C4D6F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CB73-49F7-4EB6-A58B-9380E3B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06413-D5AC-783F-E58E-52E24EFE2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229D5-A685-0666-0FB3-76B85287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E50F-6BC7-0B55-4E11-637BE0AA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CE0-C43E-86D3-164E-D56C06C5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4CEE-3FBF-3045-55EE-07C969FA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9829-15E5-EBEA-68BC-134FC66B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EE9-2F07-F092-132B-C0726507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C455-0BF5-D8C6-96A3-24254527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7415-58F6-EC05-0B85-2D21578C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25B9-1562-A216-1FCA-08C21F17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554F-0191-5BEE-D18B-F812FF5E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23F92-20FF-CA08-00F1-7A4621B1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8BE5-5932-26BD-026F-B8CB9E63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51EB-FCD2-5A04-DE25-0F15DF91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7652-5C87-449F-8C70-AD293BF1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A4E8-B60A-A14D-5153-DCE2C018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7C6F-7877-2454-6EAA-79BCC578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4092-B3B9-0E31-2A62-64E4D031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1E1C-9CD7-46AD-8B16-2CBABDD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70F8-5825-9556-69A1-0BB62C0B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EFD1-F015-3E39-A9D4-195FB863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9202-A339-0A6D-5F21-8DD467A0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EB04-B138-7BA0-CCA6-A9AEB25C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CA77B-C801-93D8-3151-12ED800E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D083-5374-6AAD-C655-AFAB99B71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474F-D3DB-2C90-78AA-7A4EEE333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F3B32-0EC8-A55C-5AD2-D7D5861B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2C344-64A7-C7CB-45F2-B55500B1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B8FC2-E211-B35A-9A7D-EB1E05C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AA8B-7126-77A5-8CB0-EBA4A449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E265-DD49-CF3F-AE3F-584BD014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37EF-6E83-58DF-FE9D-9A2A99F1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5D5A-0D7C-1ED4-CA80-28D63E9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355B-E411-FFDF-9CAB-0F83E91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BD458-F873-8EFE-0729-B1A54FE1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4251-C66A-DE7F-4EAC-08CB01E7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BD66-7C07-E7C3-2FA7-61EFE36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AD61-6CFD-3834-D0E1-7E2DF389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3B8B-D8FF-081C-9A66-172998F7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00F9-6159-1EB9-2AE7-F3E8DA92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15EF-16F3-4445-421C-1A2C5A2E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9B28-B9B7-8887-4292-AA9B1B12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7BF5-12AA-091C-5BD0-2A31771B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A8EA5-A53B-49F1-05A4-FDF8173E5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5D2F0-A138-C3EC-D6D9-0989B7B7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198CF-C92B-2AC1-8E1F-CB5839F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424EE-A34C-3AF1-0CC3-AA310069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A480-2A42-322F-DFC7-7278E3C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EA36B-1485-10FD-5FB1-FEE36D81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286E7-AF7E-39E7-CA1D-1A5270B0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269F-3A2A-D9B2-8F94-68C13938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0D7A-8D8E-481B-93D9-C56C04C868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C86E-F2F5-45D8-E0A5-0B426FCB1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9C06-91FB-A5AB-F3A4-A7A87917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D9FE-1601-4FF4-ACB5-DC4B9BA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88586-6CE3-8E1D-A2BA-99D25AD37F9F}"/>
              </a:ext>
            </a:extLst>
          </p:cNvPr>
          <p:cNvSpPr txBox="1"/>
          <p:nvPr/>
        </p:nvSpPr>
        <p:spPr>
          <a:xfrm>
            <a:off x="282012" y="170916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SignIn</a:t>
            </a:r>
            <a:r>
              <a:rPr lang="en-US" b="1" dirty="0"/>
              <a:t> / </a:t>
            </a:r>
            <a:r>
              <a:rPr lang="en-US" b="1" dirty="0" err="1"/>
              <a:t>SignUp</a:t>
            </a:r>
            <a:r>
              <a:rPr lang="en-US" b="1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5794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AB397-116F-35EC-9343-5FC47BF0C800}"/>
              </a:ext>
            </a:extLst>
          </p:cNvPr>
          <p:cNvSpPr txBox="1"/>
          <p:nvPr/>
        </p:nvSpPr>
        <p:spPr>
          <a:xfrm>
            <a:off x="282012" y="170916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AB217-C9D0-7C69-C085-BD47C768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8" y="704582"/>
            <a:ext cx="11652442" cy="57987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E244C7-4E90-35C5-F329-4DAB44B8C9F2}"/>
              </a:ext>
            </a:extLst>
          </p:cNvPr>
          <p:cNvSpPr/>
          <p:nvPr/>
        </p:nvSpPr>
        <p:spPr>
          <a:xfrm>
            <a:off x="1572202" y="863125"/>
            <a:ext cx="10357727" cy="57256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367F0"/>
                </a:solidFill>
              </a:rPr>
              <a:t>Face Recognition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8F6097-A00F-FD78-E9C7-27FFCEE14474}"/>
              </a:ext>
            </a:extLst>
          </p:cNvPr>
          <p:cNvSpPr/>
          <p:nvPr/>
        </p:nvSpPr>
        <p:spPr>
          <a:xfrm>
            <a:off x="10613876" y="974219"/>
            <a:ext cx="1159155" cy="376015"/>
          </a:xfrm>
          <a:prstGeom prst="roundRect">
            <a:avLst/>
          </a:prstGeom>
          <a:solidFill>
            <a:srgbClr val="736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19F426-3AAC-3E89-EB87-27CDD6FC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02" y="2925420"/>
            <a:ext cx="8448675" cy="63817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788B0A-FB42-D9AF-6D0F-17EC8434A170}"/>
              </a:ext>
            </a:extLst>
          </p:cNvPr>
          <p:cNvSpPr/>
          <p:nvPr/>
        </p:nvSpPr>
        <p:spPr>
          <a:xfrm>
            <a:off x="10034298" y="2925420"/>
            <a:ext cx="1159155" cy="638175"/>
          </a:xfrm>
          <a:prstGeom prst="roundRect">
            <a:avLst/>
          </a:prstGeom>
          <a:solidFill>
            <a:srgbClr val="736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</a:t>
            </a:r>
          </a:p>
        </p:txBody>
      </p:sp>
      <p:pic>
        <p:nvPicPr>
          <p:cNvPr id="20" name="Graphic 19" descr="User Crown Male outline">
            <a:extLst>
              <a:ext uri="{FF2B5EF4-FFF2-40B4-BE49-F238E27FC236}">
                <a16:creationId xmlns:a16="http://schemas.microsoft.com/office/drawing/2014/main" id="{3CC03FB3-5C87-80B5-5F30-536D2CD6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3484" y="3666143"/>
            <a:ext cx="2888480" cy="288848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D58026-C0BF-3EA8-1348-481FAF92CD2B}"/>
              </a:ext>
            </a:extLst>
          </p:cNvPr>
          <p:cNvSpPr/>
          <p:nvPr/>
        </p:nvSpPr>
        <p:spPr>
          <a:xfrm>
            <a:off x="5400942" y="4191708"/>
            <a:ext cx="1196411" cy="927221"/>
          </a:xfrm>
          <a:prstGeom prst="roundRect">
            <a:avLst>
              <a:gd name="adj" fmla="val 7450"/>
            </a:avLst>
          </a:prstGeom>
          <a:noFill/>
          <a:ln w="38100">
            <a:solidFill>
              <a:srgbClr val="736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E946B9-89EC-0EEA-B70C-A9F98C1943C0}"/>
              </a:ext>
            </a:extLst>
          </p:cNvPr>
          <p:cNvSpPr/>
          <p:nvPr/>
        </p:nvSpPr>
        <p:spPr>
          <a:xfrm>
            <a:off x="2527907" y="1531077"/>
            <a:ext cx="2025577" cy="1240521"/>
          </a:xfrm>
          <a:prstGeom prst="roundRect">
            <a:avLst>
              <a:gd name="adj" fmla="val 633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367F0"/>
                </a:solidFill>
              </a:rPr>
              <a:t>User Rank</a:t>
            </a:r>
          </a:p>
          <a:p>
            <a:pPr algn="ctr"/>
            <a:r>
              <a:rPr lang="en-US" dirty="0">
                <a:solidFill>
                  <a:srgbClr val="7367F0"/>
                </a:solidFill>
              </a:rPr>
              <a:t>#5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6ADAA4-9FB5-DC01-1B48-EB88B57C8F28}"/>
              </a:ext>
            </a:extLst>
          </p:cNvPr>
          <p:cNvSpPr/>
          <p:nvPr/>
        </p:nvSpPr>
        <p:spPr>
          <a:xfrm>
            <a:off x="7826053" y="1531077"/>
            <a:ext cx="2025577" cy="1240521"/>
          </a:xfrm>
          <a:prstGeom prst="roundRect">
            <a:avLst>
              <a:gd name="adj" fmla="val 633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367F0"/>
                </a:solidFill>
              </a:rPr>
              <a:t>Overall Median</a:t>
            </a:r>
          </a:p>
          <a:p>
            <a:pPr algn="ctr"/>
            <a:r>
              <a:rPr lang="en-US" dirty="0">
                <a:solidFill>
                  <a:srgbClr val="7367F0"/>
                </a:solidFill>
              </a:rPr>
              <a:t>#30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EF0347-1CC6-09EC-56A3-450EEE01B500}"/>
              </a:ext>
            </a:extLst>
          </p:cNvPr>
          <p:cNvSpPr/>
          <p:nvPr/>
        </p:nvSpPr>
        <p:spPr>
          <a:xfrm>
            <a:off x="5176980" y="1531077"/>
            <a:ext cx="2025577" cy="1240521"/>
          </a:xfrm>
          <a:prstGeom prst="roundRect">
            <a:avLst>
              <a:gd name="adj" fmla="val 633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367F0"/>
                </a:solidFill>
              </a:rPr>
              <a:t>Number of Detects</a:t>
            </a:r>
          </a:p>
          <a:p>
            <a:pPr algn="ctr"/>
            <a:r>
              <a:rPr lang="en-US" dirty="0">
                <a:solidFill>
                  <a:srgbClr val="7367F0"/>
                </a:solidFill>
              </a:rPr>
              <a:t># 50</a:t>
            </a:r>
          </a:p>
        </p:txBody>
      </p:sp>
      <p:pic>
        <p:nvPicPr>
          <p:cNvPr id="28" name="Graphic 27" descr="Left Brain with solid fill">
            <a:extLst>
              <a:ext uri="{FF2B5EF4-FFF2-40B4-BE49-F238E27FC236}">
                <a16:creationId xmlns:a16="http://schemas.microsoft.com/office/drawing/2014/main" id="{7C92E3C7-B1A9-089A-72BC-A2A38395A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25" y="705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9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26</cp:revision>
  <dcterms:created xsi:type="dcterms:W3CDTF">2023-02-10T17:56:29Z</dcterms:created>
  <dcterms:modified xsi:type="dcterms:W3CDTF">2023-02-11T05:18:12Z</dcterms:modified>
</cp:coreProperties>
</file>