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E183-66CE-F508-68D2-99E99F5C6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0F194-1C78-8E46-9F5B-1C39BF237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84315-040E-4A64-A2E1-8808369A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18BE-31E0-4044-B49F-0635532E65C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DF4FE-F96E-D5DE-D2F4-A585CE69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3ECFF-1DE1-57D5-9298-59A8D946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DD1-21B3-4E55-8476-11FE0788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8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1835-69CB-4BC3-4022-137D2BAC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A1FEC-47E5-CEEB-ECA9-6CE152020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34D9A-14E4-7B5B-835D-B621266C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18BE-31E0-4044-B49F-0635532E65C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950D-622F-0992-149B-5F731A6F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0A6D1-7142-28C2-4207-918DC56B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DD1-21B3-4E55-8476-11FE0788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1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A61A06-79C9-79D4-E799-B5A433A6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3D556-F31A-D8EA-715A-5D6474605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5FCFE-697E-9E98-16E9-0DDAA34C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18BE-31E0-4044-B49F-0635532E65C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8FB58-E130-449A-E0C8-7FA73AAD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823D8-554C-2FA9-8268-ADC16FA6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DD1-21B3-4E55-8476-11FE0788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4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1E76-BB3F-4472-6297-6360D2C7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E146D-5D55-20D0-EEB5-D426DB6E8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80DC4-38B2-73E2-60D9-FF1C29BF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18BE-31E0-4044-B49F-0635532E65C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BB5DD-DC1E-BA89-C7CE-83E9CBA1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29A18-84A2-E8E0-390B-A4ADE4C8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DD1-21B3-4E55-8476-11FE0788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0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96C4-E99F-5CFF-9924-63D1809F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3E5C9-AB5D-E826-EEE7-B3772E18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4DB84-FF07-4BB5-A18A-0FACC4537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18BE-31E0-4044-B49F-0635532E65C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EA74B-1F23-2431-55A9-934466C7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2288E-1980-7BE5-C458-99C7AD8B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DD1-21B3-4E55-8476-11FE0788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2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7F27-3123-7DA2-F55A-766B7F65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A3AA3-49C0-A1B5-A239-A12AC5FEE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5AD77-231F-9DEE-9768-5EEE43B23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D29AA-8911-A3A8-FAC2-8DC8A408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18BE-31E0-4044-B49F-0635532E65C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CCE14-5E39-FCFA-298B-29B1BB13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41724-C105-57A9-0703-CDE88AD5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DD1-21B3-4E55-8476-11FE0788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4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04AF-E482-990F-8BC7-737D4193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5C879-699B-6BBD-4CA0-1C09D37AE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DF3AC-FD1A-4396-0DFF-1BB87A296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E0B4F-39AC-1DC6-BF14-8E5FD7F0F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87E82-6A77-A524-5FD5-4FBBE803D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809DA1-E534-15C7-4358-C1AE7373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18BE-31E0-4044-B49F-0635532E65C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1A9690-E71A-A9CF-C7DA-F0E07983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5AA0CA-AB11-288C-01F3-6CA5B2EC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DD1-21B3-4E55-8476-11FE0788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0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97BE-7155-A775-0E0B-73E4FE51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BD0A6-6687-ED34-AC75-080B30D1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18BE-31E0-4044-B49F-0635532E65C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B10B4-AB71-B7D0-ED3D-E31C2FB5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C79AF-A358-706E-7E1C-F812CBFD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DD1-21B3-4E55-8476-11FE0788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0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C1B12-74E0-4F52-B305-6A71050C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18BE-31E0-4044-B49F-0635532E65C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215066-1DF7-0E54-2D11-0D2C638C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1B999-7459-E27C-08AB-A2D6A9F4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DD1-21B3-4E55-8476-11FE0788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5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93FE3-5A11-72B2-5F46-72F78874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9465-0452-BC1D-70E2-F788B0152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90669-3C08-26BA-DC62-8BDEACE96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8A1E2-2A1B-7393-2C2C-7F0758EB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18BE-31E0-4044-B49F-0635532E65C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9E737-2326-BDA3-043A-EB114A51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00933-F68D-306C-70A0-21C359C2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DD1-21B3-4E55-8476-11FE0788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6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0B93-8209-BACB-A804-B14F5982D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15BEC-EBDB-2E3C-D8C4-07399FF99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CCFFD-ACF5-1291-A1B6-2286BB872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F029B-CC41-7BF3-27B7-FA657D31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18BE-31E0-4044-B49F-0635532E65C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94699-13F3-001A-CC5F-6598961C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5104B-2085-7D8C-3049-0CEE5F52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DD1-21B3-4E55-8476-11FE0788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3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D59732-EC41-B0DA-199F-11900CAF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A0828-0193-1435-3AF6-9943D3104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9C9F8-63E3-749B-283C-4C607300C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818BE-31E0-4044-B49F-0635532E65C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D479E-1A21-88F4-1577-212E511FD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3ADC9-F69E-318A-B42D-BF5333A63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32DD1-21B3-4E55-8476-11FE0788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3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E23CB4-650C-3C4D-25BC-99F83DB12A3C}"/>
              </a:ext>
            </a:extLst>
          </p:cNvPr>
          <p:cNvSpPr txBox="1"/>
          <p:nvPr/>
        </p:nvSpPr>
        <p:spPr>
          <a:xfrm>
            <a:off x="350982" y="147782"/>
            <a:ext cx="266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 Library on JavaScript</a:t>
            </a:r>
          </a:p>
        </p:txBody>
      </p:sp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2865C9D8-6056-EDC3-9762-4EAB3EE05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972" y="3932306"/>
            <a:ext cx="914400" cy="914400"/>
          </a:xfrm>
          <a:prstGeom prst="rect">
            <a:avLst/>
          </a:prstGeom>
        </p:spPr>
      </p:pic>
      <p:pic>
        <p:nvPicPr>
          <p:cNvPr id="8" name="Graphic 7" descr="Paper with solid fill">
            <a:extLst>
              <a:ext uri="{FF2B5EF4-FFF2-40B4-BE49-F238E27FC236}">
                <a16:creationId xmlns:a16="http://schemas.microsoft.com/office/drawing/2014/main" id="{21656D25-4228-0AEA-5133-F167B3319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3630" y="2840306"/>
            <a:ext cx="914400" cy="914400"/>
          </a:xfrm>
          <a:prstGeom prst="rect">
            <a:avLst/>
          </a:prstGeom>
        </p:spPr>
      </p:pic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0E5B5297-7F60-6CFE-7080-94583F39A4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4764" y="985800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553162-C923-EB04-3FA1-4030779871B4}"/>
              </a:ext>
            </a:extLst>
          </p:cNvPr>
          <p:cNvSpPr txBox="1"/>
          <p:nvPr/>
        </p:nvSpPr>
        <p:spPr>
          <a:xfrm>
            <a:off x="633914" y="181956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F1581F-D42C-3886-4121-DE9E16795187}"/>
              </a:ext>
            </a:extLst>
          </p:cNvPr>
          <p:cNvSpPr txBox="1"/>
          <p:nvPr/>
        </p:nvSpPr>
        <p:spPr>
          <a:xfrm>
            <a:off x="1800983" y="3648363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008FAE-5861-018C-EA00-A582B4823CEF}"/>
              </a:ext>
            </a:extLst>
          </p:cNvPr>
          <p:cNvSpPr txBox="1"/>
          <p:nvPr/>
        </p:nvSpPr>
        <p:spPr>
          <a:xfrm>
            <a:off x="364249" y="4773135"/>
            <a:ext cx="109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F87A56-BCAC-A579-5D2E-94445C0A74BA}"/>
              </a:ext>
            </a:extLst>
          </p:cNvPr>
          <p:cNvCxnSpPr>
            <a:stCxn id="6" idx="0"/>
            <a:endCxn id="11" idx="2"/>
          </p:cNvCxnSpPr>
          <p:nvPr/>
        </p:nvCxnSpPr>
        <p:spPr>
          <a:xfrm flipV="1">
            <a:off x="890172" y="2188895"/>
            <a:ext cx="111792" cy="174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DB9264-1FD8-184B-8AB2-26FACE5E2E63}"/>
              </a:ext>
            </a:extLst>
          </p:cNvPr>
          <p:cNvCxnSpPr>
            <a:stCxn id="8" idx="0"/>
            <a:endCxn id="11" idx="2"/>
          </p:cNvCxnSpPr>
          <p:nvPr/>
        </p:nvCxnSpPr>
        <p:spPr>
          <a:xfrm flipH="1" flipV="1">
            <a:off x="1001964" y="2188895"/>
            <a:ext cx="1058866" cy="651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CC8AEF-5E06-3D08-6275-50816E843DA5}"/>
              </a:ext>
            </a:extLst>
          </p:cNvPr>
          <p:cNvSpPr txBox="1"/>
          <p:nvPr/>
        </p:nvSpPr>
        <p:spPr>
          <a:xfrm>
            <a:off x="350982" y="5130726"/>
            <a:ext cx="19696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Access the HTML via DOM &amp; changes the contents, tags, properties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567B9F4-E00E-692A-A618-551D8CDA6962}"/>
              </a:ext>
            </a:extLst>
          </p:cNvPr>
          <p:cNvSpPr/>
          <p:nvPr/>
        </p:nvSpPr>
        <p:spPr>
          <a:xfrm>
            <a:off x="2971641" y="3349951"/>
            <a:ext cx="1136591" cy="404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9E2171-B829-50DA-801B-6A6EFAA3FEA0}"/>
              </a:ext>
            </a:extLst>
          </p:cNvPr>
          <p:cNvSpPr txBox="1"/>
          <p:nvPr/>
        </p:nvSpPr>
        <p:spPr>
          <a:xfrm>
            <a:off x="7503600" y="3535971"/>
            <a:ext cx="1463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Index.js</a:t>
            </a:r>
          </a:p>
          <a:p>
            <a:pPr algn="ctr"/>
            <a:r>
              <a:rPr lang="en-US" dirty="0"/>
              <a:t>(react </a:t>
            </a:r>
            <a:r>
              <a:rPr lang="en-US" dirty="0" err="1"/>
              <a:t>js</a:t>
            </a:r>
            <a:r>
              <a:rPr lang="en-US" dirty="0"/>
              <a:t> + </a:t>
            </a:r>
            <a:r>
              <a:rPr lang="en-US" dirty="0" err="1"/>
              <a:t>jsx</a:t>
            </a:r>
            <a:r>
              <a:rPr lang="en-US" dirty="0"/>
              <a:t>)</a:t>
            </a:r>
          </a:p>
        </p:txBody>
      </p:sp>
      <p:pic>
        <p:nvPicPr>
          <p:cNvPr id="28" name="Graphic 27" descr="Document with solid fill">
            <a:extLst>
              <a:ext uri="{FF2B5EF4-FFF2-40B4-BE49-F238E27FC236}">
                <a16:creationId xmlns:a16="http://schemas.microsoft.com/office/drawing/2014/main" id="{367E08B4-FD4C-4EE8-2EAC-EE4D026D6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9795" y="2725145"/>
            <a:ext cx="914400" cy="914400"/>
          </a:xfrm>
          <a:prstGeom prst="rect">
            <a:avLst/>
          </a:prstGeom>
        </p:spPr>
      </p:pic>
      <p:pic>
        <p:nvPicPr>
          <p:cNvPr id="31" name="Graphic 30" descr="Document outline">
            <a:extLst>
              <a:ext uri="{FF2B5EF4-FFF2-40B4-BE49-F238E27FC236}">
                <a16:creationId xmlns:a16="http://schemas.microsoft.com/office/drawing/2014/main" id="{6E85CA33-78F0-EAFE-82B5-305F5140F4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5959" y="528600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9D76746-9806-1EE3-81F6-F234B91132FC}"/>
              </a:ext>
            </a:extLst>
          </p:cNvPr>
          <p:cNvSpPr txBox="1"/>
          <p:nvPr/>
        </p:nvSpPr>
        <p:spPr>
          <a:xfrm>
            <a:off x="8168669" y="1362363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Index.html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4BFBBB-2B4C-4F3E-FE4B-602E6556BE45}"/>
              </a:ext>
            </a:extLst>
          </p:cNvPr>
          <p:cNvSpPr txBox="1"/>
          <p:nvPr/>
        </p:nvSpPr>
        <p:spPr>
          <a:xfrm>
            <a:off x="8939961" y="3535971"/>
            <a:ext cx="103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Index.css</a:t>
            </a:r>
          </a:p>
        </p:txBody>
      </p:sp>
      <p:pic>
        <p:nvPicPr>
          <p:cNvPr id="36" name="Graphic 35" descr="Paper with solid fill">
            <a:extLst>
              <a:ext uri="{FF2B5EF4-FFF2-40B4-BE49-F238E27FC236}">
                <a16:creationId xmlns:a16="http://schemas.microsoft.com/office/drawing/2014/main" id="{25D32C1E-DE69-2336-0077-3CFFEF72E8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4541" y="2753065"/>
            <a:ext cx="914400" cy="91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ABB467-3CD2-6099-3347-F0684F82D94E}"/>
              </a:ext>
            </a:extLst>
          </p:cNvPr>
          <p:cNvSpPr txBox="1"/>
          <p:nvPr/>
        </p:nvSpPr>
        <p:spPr>
          <a:xfrm>
            <a:off x="5496344" y="6103086"/>
            <a:ext cx="1463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component.js</a:t>
            </a:r>
          </a:p>
          <a:p>
            <a:pPr algn="ctr"/>
            <a:r>
              <a:rPr lang="en-US" dirty="0"/>
              <a:t>(react </a:t>
            </a:r>
            <a:r>
              <a:rPr lang="en-US" dirty="0" err="1"/>
              <a:t>js</a:t>
            </a:r>
            <a:r>
              <a:rPr lang="en-US" dirty="0"/>
              <a:t> + </a:t>
            </a:r>
            <a:r>
              <a:rPr lang="en-US" dirty="0" err="1"/>
              <a:t>jsx</a:t>
            </a:r>
            <a:r>
              <a:rPr lang="en-US" dirty="0"/>
              <a:t>)</a:t>
            </a:r>
          </a:p>
        </p:txBody>
      </p:sp>
      <p:pic>
        <p:nvPicPr>
          <p:cNvPr id="40" name="Graphic 39" descr="Document with solid fill">
            <a:extLst>
              <a:ext uri="{FF2B5EF4-FFF2-40B4-BE49-F238E27FC236}">
                <a16:creationId xmlns:a16="http://schemas.microsoft.com/office/drawing/2014/main" id="{778CBBBD-9B4E-5348-75AD-90C615FBD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2539" y="5292260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76105E3-58CF-DBA1-6B42-08DCE39E181D}"/>
              </a:ext>
            </a:extLst>
          </p:cNvPr>
          <p:cNvSpPr txBox="1"/>
          <p:nvPr/>
        </p:nvSpPr>
        <p:spPr>
          <a:xfrm>
            <a:off x="6959501" y="6103086"/>
            <a:ext cx="1626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Component.css</a:t>
            </a:r>
          </a:p>
        </p:txBody>
      </p:sp>
      <p:pic>
        <p:nvPicPr>
          <p:cNvPr id="42" name="Graphic 41" descr="Paper with solid fill">
            <a:extLst>
              <a:ext uri="{FF2B5EF4-FFF2-40B4-BE49-F238E27FC236}">
                <a16:creationId xmlns:a16="http://schemas.microsoft.com/office/drawing/2014/main" id="{80DB51DC-B70F-B761-6A05-9787C90C34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570" y="5320180"/>
            <a:ext cx="914400" cy="914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8011731-2E36-BACA-DFC3-1BB2CB0DAAC2}"/>
              </a:ext>
            </a:extLst>
          </p:cNvPr>
          <p:cNvSpPr txBox="1"/>
          <p:nvPr/>
        </p:nvSpPr>
        <p:spPr>
          <a:xfrm>
            <a:off x="9147988" y="6103086"/>
            <a:ext cx="1463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component.js</a:t>
            </a:r>
          </a:p>
          <a:p>
            <a:pPr algn="ctr"/>
            <a:r>
              <a:rPr lang="en-US" dirty="0"/>
              <a:t>(react </a:t>
            </a:r>
            <a:r>
              <a:rPr lang="en-US" dirty="0" err="1"/>
              <a:t>js</a:t>
            </a:r>
            <a:r>
              <a:rPr lang="en-US" dirty="0"/>
              <a:t> + </a:t>
            </a:r>
            <a:r>
              <a:rPr lang="en-US" dirty="0" err="1"/>
              <a:t>jsx</a:t>
            </a:r>
            <a:r>
              <a:rPr lang="en-US" dirty="0"/>
              <a:t>)</a:t>
            </a:r>
          </a:p>
        </p:txBody>
      </p:sp>
      <p:pic>
        <p:nvPicPr>
          <p:cNvPr id="44" name="Graphic 43" descr="Document with solid fill">
            <a:extLst>
              <a:ext uri="{FF2B5EF4-FFF2-40B4-BE49-F238E27FC236}">
                <a16:creationId xmlns:a16="http://schemas.microsoft.com/office/drawing/2014/main" id="{895B0347-3036-3410-79A8-B41FCB7BD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4183" y="5292260"/>
            <a:ext cx="914400" cy="9144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FCC0F53-56A5-30C0-873D-E9DDFEF92B18}"/>
              </a:ext>
            </a:extLst>
          </p:cNvPr>
          <p:cNvSpPr txBox="1"/>
          <p:nvPr/>
        </p:nvSpPr>
        <p:spPr>
          <a:xfrm>
            <a:off x="10611145" y="6103086"/>
            <a:ext cx="1626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Component.css</a:t>
            </a:r>
          </a:p>
        </p:txBody>
      </p:sp>
      <p:pic>
        <p:nvPicPr>
          <p:cNvPr id="46" name="Graphic 45" descr="Paper with solid fill">
            <a:extLst>
              <a:ext uri="{FF2B5EF4-FFF2-40B4-BE49-F238E27FC236}">
                <a16:creationId xmlns:a16="http://schemas.microsoft.com/office/drawing/2014/main" id="{A838D0DC-8035-1996-EAB2-20A175682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40214" y="5320180"/>
            <a:ext cx="914400" cy="914400"/>
          </a:xfrm>
          <a:prstGeom prst="rect">
            <a:avLst/>
          </a:prstGeom>
        </p:spPr>
      </p:pic>
      <p:sp>
        <p:nvSpPr>
          <p:cNvPr id="47" name="Left Brace 46">
            <a:extLst>
              <a:ext uri="{FF2B5EF4-FFF2-40B4-BE49-F238E27FC236}">
                <a16:creationId xmlns:a16="http://schemas.microsoft.com/office/drawing/2014/main" id="{9DB37DAC-4B97-626C-092A-8082BD0323D6}"/>
              </a:ext>
            </a:extLst>
          </p:cNvPr>
          <p:cNvSpPr/>
          <p:nvPr/>
        </p:nvSpPr>
        <p:spPr>
          <a:xfrm rot="5400000">
            <a:off x="6730969" y="4034629"/>
            <a:ext cx="409284" cy="22461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1D03EE1B-C441-0D8B-19AA-0929AA40636C}"/>
              </a:ext>
            </a:extLst>
          </p:cNvPr>
          <p:cNvSpPr/>
          <p:nvPr/>
        </p:nvSpPr>
        <p:spPr>
          <a:xfrm rot="5400000">
            <a:off x="10384816" y="4034630"/>
            <a:ext cx="409284" cy="22461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B5E4BD8-E9B6-10E5-6C66-BE98F4407584}"/>
              </a:ext>
            </a:extLst>
          </p:cNvPr>
          <p:cNvCxnSpPr>
            <a:stCxn id="47" idx="1"/>
            <a:endCxn id="26" idx="2"/>
          </p:cNvCxnSpPr>
          <p:nvPr/>
        </p:nvCxnSpPr>
        <p:spPr>
          <a:xfrm flipV="1">
            <a:off x="6935611" y="4182302"/>
            <a:ext cx="1299568" cy="77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C66CAA2-C87C-C6F2-7A5B-CE1A0CDD8B76}"/>
              </a:ext>
            </a:extLst>
          </p:cNvPr>
          <p:cNvCxnSpPr>
            <a:stCxn id="48" idx="1"/>
            <a:endCxn id="26" idx="2"/>
          </p:cNvCxnSpPr>
          <p:nvPr/>
        </p:nvCxnSpPr>
        <p:spPr>
          <a:xfrm flipH="1" flipV="1">
            <a:off x="8235179" y="4182302"/>
            <a:ext cx="2354279" cy="77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3349EE9-C549-3D28-A12E-C69869E87FB7}"/>
              </a:ext>
            </a:extLst>
          </p:cNvPr>
          <p:cNvSpPr/>
          <p:nvPr/>
        </p:nvSpPr>
        <p:spPr>
          <a:xfrm>
            <a:off x="5170204" y="297344"/>
            <a:ext cx="6999429" cy="6494803"/>
          </a:xfrm>
          <a:prstGeom prst="roundRect">
            <a:avLst>
              <a:gd name="adj" fmla="val 15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Graphic 54" descr="Tools with solid fill">
            <a:extLst>
              <a:ext uri="{FF2B5EF4-FFF2-40B4-BE49-F238E27FC236}">
                <a16:creationId xmlns:a16="http://schemas.microsoft.com/office/drawing/2014/main" id="{ACBCADB3-83C1-E9B6-C60F-2448EA9998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23066" y="1671600"/>
            <a:ext cx="457200" cy="4572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5DD9C8F-36F7-013E-80E4-CB519C4A5B32}"/>
              </a:ext>
            </a:extLst>
          </p:cNvPr>
          <p:cNvSpPr txBox="1"/>
          <p:nvPr/>
        </p:nvSpPr>
        <p:spPr>
          <a:xfrm>
            <a:off x="4221207" y="651339"/>
            <a:ext cx="176939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Complies &amp; Builds into website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A55029-290D-3063-D33B-2CE83893607A}"/>
              </a:ext>
            </a:extLst>
          </p:cNvPr>
          <p:cNvSpPr/>
          <p:nvPr/>
        </p:nvSpPr>
        <p:spPr>
          <a:xfrm>
            <a:off x="6269739" y="2358025"/>
            <a:ext cx="5147442" cy="2856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Virtual DOM (React)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63EFAE1-D4F2-448E-D906-9BDDF2C87B9D}"/>
              </a:ext>
            </a:extLst>
          </p:cNvPr>
          <p:cNvSpPr/>
          <p:nvPr/>
        </p:nvSpPr>
        <p:spPr>
          <a:xfrm>
            <a:off x="7006114" y="1764527"/>
            <a:ext cx="3674691" cy="2856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Document object model for browser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FCAD987-2F7E-5BD4-2B0A-47EEAC26C3A9}"/>
              </a:ext>
            </a:extLst>
          </p:cNvPr>
          <p:cNvCxnSpPr>
            <a:stCxn id="57" idx="0"/>
            <a:endCxn id="58" idx="2"/>
          </p:cNvCxnSpPr>
          <p:nvPr/>
        </p:nvCxnSpPr>
        <p:spPr>
          <a:xfrm flipV="1">
            <a:off x="8843460" y="2050188"/>
            <a:ext cx="0" cy="30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81F957A-37C6-88C9-4A60-F2163CCC062B}"/>
              </a:ext>
            </a:extLst>
          </p:cNvPr>
          <p:cNvSpPr txBox="1"/>
          <p:nvPr/>
        </p:nvSpPr>
        <p:spPr>
          <a:xfrm>
            <a:off x="5450820" y="4953058"/>
            <a:ext cx="12041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Function or class (props)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A2642A-3680-CD77-3C9D-6439EB4A7AF6}"/>
              </a:ext>
            </a:extLst>
          </p:cNvPr>
          <p:cNvSpPr txBox="1"/>
          <p:nvPr/>
        </p:nvSpPr>
        <p:spPr>
          <a:xfrm>
            <a:off x="9120656" y="4942259"/>
            <a:ext cx="12041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Function or class (props)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F9DB2A-B985-E8D7-4D86-C9B6DFE82DE5}"/>
              </a:ext>
            </a:extLst>
          </p:cNvPr>
          <p:cNvSpPr txBox="1"/>
          <p:nvPr/>
        </p:nvSpPr>
        <p:spPr>
          <a:xfrm>
            <a:off x="8092280" y="4243857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Caller</a:t>
            </a:r>
          </a:p>
        </p:txBody>
      </p:sp>
    </p:spTree>
    <p:extLst>
      <p:ext uri="{BB962C8B-B14F-4D97-AF65-F5344CB8AC3E}">
        <p14:creationId xmlns:p14="http://schemas.microsoft.com/office/powerpoint/2010/main" val="370056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Navin Subramani</dc:creator>
  <cp:lastModifiedBy>Navin Subramani</cp:lastModifiedBy>
  <cp:revision>31</cp:revision>
  <dcterms:created xsi:type="dcterms:W3CDTF">2023-02-08T01:06:20Z</dcterms:created>
  <dcterms:modified xsi:type="dcterms:W3CDTF">2023-02-08T01:16:39Z</dcterms:modified>
</cp:coreProperties>
</file>