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1"/>
  </p:notesMasterIdLst>
  <p:sldIdLst>
    <p:sldId id="256" r:id="rId2"/>
    <p:sldId id="264" r:id="rId3"/>
    <p:sldId id="257" r:id="rId4"/>
    <p:sldId id="262" r:id="rId5"/>
    <p:sldId id="258" r:id="rId6"/>
    <p:sldId id="259" r:id="rId7"/>
    <p:sldId id="260" r:id="rId8"/>
    <p:sldId id="261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29F2F2-8144-4E06-93E4-2CE3386E972E}" type="datetimeFigureOut">
              <a:rPr lang="en-US" smtClean="0"/>
              <a:t>9/7/2020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E123C4-D839-4120-9432-621033962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648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123C4-D839-4120-9432-6210339628D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0069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123C4-D839-4120-9432-6210339628D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2233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123C4-D839-4120-9432-6210339628D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2181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123C4-D839-4120-9432-6210339628D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7066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123C4-D839-4120-9432-6210339628D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7517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123C4-D839-4120-9432-6210339628D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9798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123C4-D839-4120-9432-6210339628D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3369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123C4-D839-4120-9432-6210339628D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0665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E123C4-D839-4120-9432-6210339628D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286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9/7/2020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D613C721-EBF3-4330-B813-BB8A0C44559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72710" y="-522287"/>
            <a:ext cx="1905000" cy="1905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16C60D09-492B-4098-94E6-215D588F88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72710" y="-522287"/>
            <a:ext cx="1905000" cy="1905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B90B8655-AF64-4299-BD98-3CE277F2A7E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72710" y="-522287"/>
            <a:ext cx="1905000" cy="1905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8CB01012-0AB0-4863-AD93-26344EEBF4A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72710" y="-522287"/>
            <a:ext cx="1905000" cy="1905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B5D04480-F6D3-4A29-9787-57D4210E805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72710" y="-522287"/>
            <a:ext cx="1905000" cy="1905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id="{46868574-9C91-4989-AB58-811A7BCB10C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72710" y="-522287"/>
            <a:ext cx="1905000" cy="1905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5" name="Picture 14" descr="A picture containing drawing&#10;&#10;Description automatically generated">
            <a:extLst>
              <a:ext uri="{FF2B5EF4-FFF2-40B4-BE49-F238E27FC236}">
                <a16:creationId xmlns:a16="http://schemas.microsoft.com/office/drawing/2014/main" id="{6A3D9745-7DB2-471D-BF5B-9573E474FAC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72710" y="-522287"/>
            <a:ext cx="1905000" cy="1905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79AEEA45-E85D-46AA-8CFD-88086E38EFD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72710" y="-522287"/>
            <a:ext cx="1905000" cy="1905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3C93ECD1-5562-4955-B9CC-60FB5367EB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72710" y="-522287"/>
            <a:ext cx="1905000" cy="1905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A68EB7F9-6C5A-4173-B0ED-215051C42EA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72710" y="-522287"/>
            <a:ext cx="1905000" cy="1905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D340B65B-0DDF-49BE-AFC5-510011AD9B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72710" y="-522287"/>
            <a:ext cx="1905000" cy="1905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0C10EC6B-362D-4816-B43F-04C020BDB40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72710" y="-522287"/>
            <a:ext cx="1905000" cy="1905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81C86BEA-9755-44AF-8ABE-4810793A44A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72710" y="-522287"/>
            <a:ext cx="1905000" cy="1905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4362F2B6-83F8-4B9D-A00B-68D790A5FC3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72710" y="-522287"/>
            <a:ext cx="1905000" cy="1905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07382C32-2F01-4D9A-A86D-9D560A49A7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72710" y="-522287"/>
            <a:ext cx="1905000" cy="1905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20D5A3FE-FCC0-4BC4-BE91-B46C7AB92B3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72710" y="-522287"/>
            <a:ext cx="1905000" cy="1905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02508C09-DEB4-49F0-9A4B-CA3E57C72F0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72710" y="-522287"/>
            <a:ext cx="1905000" cy="19050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wnload/win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arketplace.visualstudio.com/items?itemName=ms-vsts.team" TargetMode="External"/><Relationship Id="rId4" Type="http://schemas.openxmlformats.org/officeDocument/2006/relationships/hyperlink" Target="https://marketplace.visualstudio.com/items?itemName=ms-dynamics-smb.a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.azure.com/navipartner/_git/NpCor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tnet.microsoft.com/download/dotnet-core/thank-you/sdk-3.1.401-windows-x64-installer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microsoft/artifacts-credprovider#setup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FEBE8-0A8D-4F72-A041-A1E8928208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Working with </a:t>
            </a:r>
            <a:r>
              <a:rPr lang="en-GB" dirty="0" err="1"/>
              <a:t>npcore</a:t>
            </a:r>
            <a:r>
              <a:rPr lang="en-GB" dirty="0"/>
              <a:t> repository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7EA347-A6AB-4432-B7EA-7DDB9ABD67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051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540C8-A0BE-4AFF-994C-A493973E2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887767"/>
            <a:ext cx="9905999" cy="4903434"/>
          </a:xfrm>
        </p:spPr>
        <p:txBody>
          <a:bodyPr/>
          <a:lstStyle/>
          <a:p>
            <a:r>
              <a:rPr lang="en-GB" dirty="0"/>
              <a:t>System requirements</a:t>
            </a:r>
          </a:p>
          <a:p>
            <a:r>
              <a:rPr lang="en-GB" dirty="0"/>
              <a:t>Cloning the remote repository to your local machine</a:t>
            </a:r>
          </a:p>
          <a:p>
            <a:r>
              <a:rPr lang="en-GB" dirty="0"/>
              <a:t>Additional steps to go through before working with </a:t>
            </a:r>
            <a:r>
              <a:rPr lang="en-GB" dirty="0" err="1"/>
              <a:t>NPCore</a:t>
            </a:r>
            <a:r>
              <a:rPr lang="en-GB" dirty="0"/>
              <a:t> repo</a:t>
            </a:r>
          </a:p>
          <a:p>
            <a:r>
              <a:rPr lang="en-GB" dirty="0"/>
              <a:t>Creating container and setting up the connection to the container in VS Code</a:t>
            </a:r>
          </a:p>
          <a:p>
            <a:r>
              <a:rPr lang="en-GB" dirty="0"/>
              <a:t>Downloading symbols</a:t>
            </a:r>
          </a:p>
          <a:p>
            <a:r>
              <a:rPr lang="en-GB" dirty="0"/>
              <a:t>Creating a branch to sync to</a:t>
            </a:r>
          </a:p>
          <a:p>
            <a:r>
              <a:rPr lang="en-GB" dirty="0"/>
              <a:t>Synchronizing changes to remote repository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982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85C9B-A8A0-4AA5-B93D-148950BE9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System requirements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CF1E5-8943-4135-BDBF-908679AFD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VS Code</a:t>
            </a:r>
          </a:p>
          <a:p>
            <a:r>
              <a:rPr lang="en-GB" dirty="0"/>
              <a:t>Git for Windows (</a:t>
            </a:r>
            <a:r>
              <a:rPr lang="en-US" dirty="0">
                <a:hlinkClick r:id="rId3"/>
              </a:rPr>
              <a:t>https://git-scm.com/download/win</a:t>
            </a:r>
            <a:r>
              <a:rPr lang="en-US" dirty="0"/>
              <a:t>)</a:t>
            </a:r>
          </a:p>
          <a:p>
            <a:r>
              <a:rPr lang="en-GB" dirty="0"/>
              <a:t>VS Code AL Language Extension (</a:t>
            </a:r>
            <a:r>
              <a:rPr lang="en-GB" dirty="0">
                <a:hlinkClick r:id="rId4"/>
              </a:rPr>
              <a:t>https://marketplace.visualstudio.com/items?itemName=ms-dynamics-smb.al</a:t>
            </a:r>
            <a:r>
              <a:rPr lang="en-GB" dirty="0"/>
              <a:t>)</a:t>
            </a:r>
          </a:p>
          <a:p>
            <a:r>
              <a:rPr lang="en-US" dirty="0"/>
              <a:t>VS Code Azure Repos Extension (</a:t>
            </a:r>
            <a:r>
              <a:rPr lang="en-US" dirty="0">
                <a:hlinkClick r:id="rId5"/>
              </a:rPr>
              <a:t>https://marketplace.visualstudio.com/items?itemName=ms-vsts.team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0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C6018-67AB-4445-AC5C-486097784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Cloning the repository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3953C-F5D2-47B8-B1F4-034CF9E48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Go to the repository web location (</a:t>
            </a:r>
            <a:r>
              <a:rPr lang="en-GB" dirty="0">
                <a:hlinkClick r:id="rId3"/>
              </a:rPr>
              <a:t>https://dev.azure.com/navipartner/_git/NpCore</a:t>
            </a:r>
            <a:r>
              <a:rPr lang="en-GB" dirty="0"/>
              <a:t>)</a:t>
            </a:r>
          </a:p>
          <a:p>
            <a:r>
              <a:rPr lang="en-GB" dirty="0"/>
              <a:t>Ensure master branch is selected (</a:t>
            </a:r>
            <a:r>
              <a:rPr lang="en-US" dirty="0"/>
              <a:t>masters/NPR_BC16_W1)</a:t>
            </a:r>
          </a:p>
          <a:p>
            <a:r>
              <a:rPr lang="en-US" dirty="0"/>
              <a:t>Click “Clone” </a:t>
            </a:r>
            <a:r>
              <a:rPr lang="en-US" dirty="0">
                <a:sym typeface="Wingdings" panose="05000000000000000000" pitchFamily="2" charset="2"/>
              </a:rPr>
              <a:t> “Clone in VS Code”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502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7D87C-19C6-4952-9385-0CC25CB56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Additional steps to go through before working with </a:t>
            </a:r>
            <a:r>
              <a:rPr lang="en-GB" dirty="0" err="1"/>
              <a:t>npcore</a:t>
            </a:r>
            <a:r>
              <a:rPr lang="en-GB" dirty="0"/>
              <a:t> repo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98783-8A1B-4CF3-9FCB-8E57F29B7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.NET Core 3.1 SDK (</a:t>
            </a:r>
            <a:r>
              <a:rPr lang="en-US" dirty="0">
                <a:hlinkClick r:id="rId3"/>
              </a:rPr>
              <a:t>https://dotnet.microsoft.com/download/dotnet-core/thank-you/sdk-3.1.401-windows-x64-installer</a:t>
            </a:r>
            <a:r>
              <a:rPr lang="en-US" dirty="0"/>
              <a:t>)</a:t>
            </a:r>
          </a:p>
          <a:p>
            <a:r>
              <a:rPr lang="en-US" dirty="0"/>
              <a:t>Configure Azure Artifacts Credential Provider (</a:t>
            </a:r>
            <a:r>
              <a:rPr lang="en-US" dirty="0">
                <a:hlinkClick r:id="rId4"/>
              </a:rPr>
              <a:t>https://github.com/microsoft/artifacts-credprovider#setup</a:t>
            </a:r>
            <a:r>
              <a:rPr lang="en-US" dirty="0"/>
              <a:t>)</a:t>
            </a:r>
          </a:p>
          <a:p>
            <a:r>
              <a:rPr lang="en-US" dirty="0"/>
              <a:t>Run </a:t>
            </a:r>
            <a:r>
              <a:rPr lang="en-US" dirty="0" err="1"/>
              <a:t>powershell</a:t>
            </a:r>
            <a:r>
              <a:rPr lang="en-US" dirty="0"/>
              <a:t> script “download_compile_dependencies.ps1” in the root folder of the repo</a:t>
            </a:r>
          </a:p>
        </p:txBody>
      </p:sp>
    </p:spTree>
    <p:extLst>
      <p:ext uri="{BB962C8B-B14F-4D97-AF65-F5344CB8AC3E}">
        <p14:creationId xmlns:p14="http://schemas.microsoft.com/office/powerpoint/2010/main" val="1528117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B1731-F6ED-4241-9BDE-ED26205D1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Creating container and setting up the connection to the container in VS Code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80A8C-D446-4AD3-81CE-A0B4A6BCC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container template “CORE-AL-BC16-EMPTY” to create a new container</a:t>
            </a:r>
          </a:p>
          <a:p>
            <a:r>
              <a:rPr lang="en-GB" dirty="0"/>
              <a:t>Use the following parameters from container’s landing page to update the “</a:t>
            </a:r>
            <a:r>
              <a:rPr lang="en-GB" dirty="0" err="1"/>
              <a:t>launch.json</a:t>
            </a:r>
            <a:r>
              <a:rPr lang="en-GB" dirty="0"/>
              <a:t>” file:</a:t>
            </a:r>
          </a:p>
          <a:p>
            <a:pPr lvl="1"/>
            <a:r>
              <a:rPr lang="en-GB" dirty="0"/>
              <a:t>Development Server</a:t>
            </a:r>
          </a:p>
          <a:p>
            <a:pPr lvl="1"/>
            <a:r>
              <a:rPr lang="en-GB" dirty="0"/>
              <a:t>Development Server Port</a:t>
            </a:r>
          </a:p>
          <a:p>
            <a:pPr lvl="1"/>
            <a:r>
              <a:rPr lang="en-GB" dirty="0"/>
              <a:t>Development Server Instance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81FD3F-998F-4F0B-94D2-41DDC02E6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4836" y="4001107"/>
            <a:ext cx="5362575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76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921C8-E118-4C52-9C89-F584D0329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Downloading symbols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DDCBC-D611-41B2-B657-C16CF6D32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 VS Code select “View” </a:t>
            </a:r>
            <a:r>
              <a:rPr lang="en-GB" dirty="0">
                <a:sym typeface="Wingdings" panose="05000000000000000000" pitchFamily="2" charset="2"/>
              </a:rPr>
              <a:t> “Command Palette...” (</a:t>
            </a:r>
            <a:r>
              <a:rPr lang="en-GB" dirty="0" err="1">
                <a:sym typeface="Wingdings" panose="05000000000000000000" pitchFamily="2" charset="2"/>
              </a:rPr>
              <a:t>Ctrl+Shift+P</a:t>
            </a:r>
            <a:r>
              <a:rPr lang="en-GB" dirty="0">
                <a:sym typeface="Wingdings" panose="05000000000000000000" pitchFamily="2" charset="2"/>
              </a:rPr>
              <a:t>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492117-0E82-4818-803B-5505C4A6F2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4186" y="3562957"/>
            <a:ext cx="6753225" cy="267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883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FD0EA-FF8E-4533-916A-7672B1297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a branch to sync to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69223-FC6B-4A91-8850-DA461A0B7C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VS Code status bar bottom left corner: click to access branch menu</a:t>
            </a:r>
          </a:p>
          <a:p>
            <a:r>
              <a:rPr lang="en-GB" dirty="0"/>
              <a:t>Select “Create new branch from...”, provide a name for a new branch in format “topic/</a:t>
            </a:r>
            <a:r>
              <a:rPr lang="en-GB" i="1" dirty="0" err="1"/>
              <a:t>your_branch_name</a:t>
            </a:r>
            <a:r>
              <a:rPr lang="en-GB" dirty="0"/>
              <a:t>”</a:t>
            </a:r>
          </a:p>
          <a:p>
            <a:r>
              <a:rPr lang="en-GB" dirty="0"/>
              <a:t>Select a branch (usually the master branch) to create your new branch from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5001B3-22A4-4116-99D7-27BA6097AA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6136" y="4953607"/>
            <a:ext cx="6391275" cy="128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956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5C375-BE94-4A27-BE9A-7AE26C59C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Synchronizing changes to remote repo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A29D7-164E-44FB-AC61-CF8DB2479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Stage your local changes with a commit</a:t>
            </a:r>
          </a:p>
          <a:p>
            <a:r>
              <a:rPr lang="en-GB" dirty="0"/>
              <a:t>Synchronize changes</a:t>
            </a:r>
          </a:p>
          <a:p>
            <a:r>
              <a:rPr lang="en-GB" dirty="0"/>
              <a:t>Optionally create a pull request to move your changes into the master branch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757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498C291C5CB4443891E77CEE59DAABA" ma:contentTypeVersion="10" ma:contentTypeDescription="Create a new document." ma:contentTypeScope="" ma:versionID="3fca25f133c228ef2b655d943f700c5c">
  <xsd:schema xmlns:xsd="http://www.w3.org/2001/XMLSchema" xmlns:xs="http://www.w3.org/2001/XMLSchema" xmlns:p="http://schemas.microsoft.com/office/2006/metadata/properties" xmlns:ns2="57d36933-0a69-4a36-8a7d-7879b0696cd4" xmlns:ns3="3e52f8c0-8014-48af-a630-66d94adbb8e8" targetNamespace="http://schemas.microsoft.com/office/2006/metadata/properties" ma:root="true" ma:fieldsID="45816677ee52364516797e1a5b552df4" ns2:_="" ns3:_="">
    <xsd:import namespace="57d36933-0a69-4a36-8a7d-7879b0696cd4"/>
    <xsd:import namespace="3e52f8c0-8014-48af-a630-66d94adbb8e8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2:LastSharedByUser" minOccurs="0"/>
                <xsd:element ref="ns2:LastSharedByTime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d36933-0a69-4a36-8a7d-7879b0696cd4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0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1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52f8c0-8014-48af-a630-66d94adbb8e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5" nillable="true" ma:displayName="MediaServiceAutoTags" ma:description="" ma:internalName="MediaServiceAutoTags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3E43D14-189B-4FF4-9B7C-56A279613E4B}"/>
</file>

<file path=customXml/itemProps2.xml><?xml version="1.0" encoding="utf-8"?>
<ds:datastoreItem xmlns:ds="http://schemas.openxmlformats.org/officeDocument/2006/customXml" ds:itemID="{7397BC0B-2B50-4CD6-BC87-F4C3B49B14BD}"/>
</file>

<file path=customXml/itemProps3.xml><?xml version="1.0" encoding="utf-8"?>
<ds:datastoreItem xmlns:ds="http://schemas.openxmlformats.org/officeDocument/2006/customXml" ds:itemID="{4FAA6C8E-606B-4B69-A47A-0CDC0972B7F8}"/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511</TotalTime>
  <Words>397</Words>
  <Application>Microsoft Office PowerPoint</Application>
  <PresentationFormat>Widescreen</PresentationFormat>
  <Paragraphs>46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Tw Cen MT</vt:lpstr>
      <vt:lpstr>Circuit</vt:lpstr>
      <vt:lpstr>Working with npcore repository</vt:lpstr>
      <vt:lpstr>PowerPoint Presentation</vt:lpstr>
      <vt:lpstr>System requirements</vt:lpstr>
      <vt:lpstr>Cloning the repository</vt:lpstr>
      <vt:lpstr>Additional steps to go through before working with npcore repo</vt:lpstr>
      <vt:lpstr>Creating container and setting up the connection to the container in VS Code</vt:lpstr>
      <vt:lpstr>Downloading symbols</vt:lpstr>
      <vt:lpstr>Creating a branch to sync to</vt:lpstr>
      <vt:lpstr>Synchronizing changes to remote repo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Alexey Poyasnikov</dc:creator>
  <cp:lastModifiedBy>Alexey Poyasnikov</cp:lastModifiedBy>
  <cp:revision>19</cp:revision>
  <dcterms:created xsi:type="dcterms:W3CDTF">2020-09-07T07:15:12Z</dcterms:created>
  <dcterms:modified xsi:type="dcterms:W3CDTF">2020-09-07T15:47:01Z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0x0101001498C291C5CB4443891E77CEE59DAABA</vt:lpwstr>
  </property>
</Properties>
</file>