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0" r:id="rId8"/>
  </p:sldIdLst>
  <p:sldSz cx="12192000" cy="6858000"/>
  <p:notesSz cx="6858000" cy="9144000"/>
  <p:embeddedFontLst>
    <p:embeddedFont>
      <p:font typeface="Inter" panose="020B0604020202020204" charset="0"/>
      <p:regular r:id="rId9"/>
      <p:bold r:id="rId10"/>
      <p:italic r:id="rId11"/>
      <p:boldItalic r:id="rId12"/>
    </p:embeddedFont>
    <p:embeddedFont>
      <p:font typeface="Inter Italic" panose="020B0604020202020204" charset="0"/>
      <p:regular r:id="rId13"/>
      <p:bold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3B4"/>
    <a:srgbClr val="2DD4BF"/>
    <a:srgbClr val="111827"/>
    <a:srgbClr val="D7D5DA"/>
    <a:srgbClr val="F0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5F010B-3C0D-5C4B-A0D1-37F3ADC5D80A}" v="20" dt="2024-08-10T02:40:39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kion.com/" TargetMode="Externa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6CE4-4587-6E26-5830-E510964EF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7C7D6-4CE2-C6BB-E5D9-C25D95239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9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- Mor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838" y="379818"/>
            <a:ext cx="5390324" cy="527017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609" y="992662"/>
            <a:ext cx="4354782" cy="62990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B516095-B74B-5741-BA7C-A797A7BB842B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7260404" y="1800445"/>
            <a:ext cx="4091807" cy="629909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783C665-B90B-EB40-A0E7-F7B54D859F71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6410517" y="1789812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5019349-3E9A-B040-A02B-F08724956A41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260404" y="2746743"/>
            <a:ext cx="4091807" cy="629909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A024A1A-B921-F140-8457-9CA7F61397CF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410517" y="2736110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3CA8B30-0D5D-444A-BB19-D24E2F7D575B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7260404" y="3682410"/>
            <a:ext cx="4091807" cy="629909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7DC0D378-611F-E541-BAF7-0A624C2408CF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10517" y="3671777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E129E55-E36E-F342-A523-2609ED4AF40C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7260404" y="4618078"/>
            <a:ext cx="4091807" cy="629909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C377B75B-0B85-8F4F-A692-DCCE24EBCC92}"/>
              </a:ext>
            </a:extLst>
          </p:cNvPr>
          <p:cNvSpPr>
            <a:spLocks noGrp="1"/>
          </p:cNvSpPr>
          <p:nvPr>
            <p:ph sz="half" idx="27" hasCustomPrompt="1"/>
          </p:nvPr>
        </p:nvSpPr>
        <p:spPr>
          <a:xfrm>
            <a:off x="6410517" y="4607445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650A28E-9F8F-CC4A-816B-600D329A6869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7260404" y="5575012"/>
            <a:ext cx="4091807" cy="629909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22EDFFA2-4CD5-E642-8D9B-5DF6E34C9AF8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6410517" y="5564379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4DEA3C1-60CA-E94C-8A8C-C5B0F7CFDCEF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1706948" y="1782157"/>
            <a:ext cx="4091807" cy="629909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306E0006-9081-9B4A-AEEC-364904FBFF8C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857061" y="1771524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76820FB-BFBD-9F49-AD55-FD7E05F1A3D2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1706948" y="2728455"/>
            <a:ext cx="4091807" cy="629909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AF9215A-677E-4D4D-B61C-5D1A010C8F62}"/>
              </a:ext>
            </a:extLst>
          </p:cNvPr>
          <p:cNvSpPr>
            <a:spLocks noGrp="1"/>
          </p:cNvSpPr>
          <p:nvPr>
            <p:ph sz="half" idx="33" hasCustomPrompt="1"/>
          </p:nvPr>
        </p:nvSpPr>
        <p:spPr>
          <a:xfrm>
            <a:off x="857061" y="2717822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51D8154-EEAE-2B45-B6D2-549B6DB2A463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1706948" y="3664122"/>
            <a:ext cx="4091807" cy="629909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08437F6B-F9AA-F540-89B8-6E4701499B52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857061" y="3653489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9975B79D-A49A-194D-9A8C-1CA093CAB225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1706948" y="4599790"/>
            <a:ext cx="4091807" cy="629909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BB63E2F7-9D57-164B-A770-B133B44859C7}"/>
              </a:ext>
            </a:extLst>
          </p:cNvPr>
          <p:cNvSpPr>
            <a:spLocks noGrp="1"/>
          </p:cNvSpPr>
          <p:nvPr>
            <p:ph sz="half" idx="37" hasCustomPrompt="1"/>
          </p:nvPr>
        </p:nvSpPr>
        <p:spPr>
          <a:xfrm>
            <a:off x="857061" y="4589157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45F0F7CF-E18C-2947-983E-36056FDDCBB8}"/>
              </a:ext>
            </a:extLst>
          </p:cNvPr>
          <p:cNvSpPr>
            <a:spLocks noGrp="1"/>
          </p:cNvSpPr>
          <p:nvPr>
            <p:ph type="body" sz="half" idx="38"/>
          </p:nvPr>
        </p:nvSpPr>
        <p:spPr>
          <a:xfrm>
            <a:off x="1706948" y="5556724"/>
            <a:ext cx="4091807" cy="629909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DDD5DAB7-C005-694D-9DFE-B29C0885BB99}"/>
              </a:ext>
            </a:extLst>
          </p:cNvPr>
          <p:cNvSpPr>
            <a:spLocks noGrp="1"/>
          </p:cNvSpPr>
          <p:nvPr>
            <p:ph sz="half" idx="39" hasCustomPrompt="1"/>
          </p:nvPr>
        </p:nvSpPr>
        <p:spPr>
          <a:xfrm>
            <a:off x="857061" y="5546091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7665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- Side Icons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4782"/>
            <a:ext cx="4354782" cy="10790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9670"/>
            <a:ext cx="4354782" cy="527016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B516095-B74B-5741-BA7C-A797A7BB842B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7260404" y="881222"/>
            <a:ext cx="4091807" cy="257175"/>
          </a:xfrm>
        </p:spPr>
        <p:txBody>
          <a:bodyPr lIns="90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783C665-B90B-EB40-A0E7-F7B54D859F71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6410517" y="987552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3D41821-E5E4-074E-AFD6-47F899DEF375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260404" y="1232096"/>
            <a:ext cx="4091807" cy="39468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064D54D-5251-EC47-B595-A8071A397A3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60404" y="1976383"/>
            <a:ext cx="4091807" cy="257175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F766C6EF-13CB-3243-9901-144C57E0EFDA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410517" y="2072080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99DB691-DDA9-5E40-BB97-0FBC1CB2354E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60404" y="2327257"/>
            <a:ext cx="4091807" cy="39468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F028E56-A251-8341-8E75-4622701D75B5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7260404" y="3071542"/>
            <a:ext cx="4091807" cy="257175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EEBA3936-E008-4D4E-900C-AB8B71317230}"/>
              </a:ext>
            </a:extLst>
          </p:cNvPr>
          <p:cNvSpPr>
            <a:spLocks noGrp="1"/>
          </p:cNvSpPr>
          <p:nvPr>
            <p:ph sz="half" idx="27" hasCustomPrompt="1"/>
          </p:nvPr>
        </p:nvSpPr>
        <p:spPr>
          <a:xfrm>
            <a:off x="6410517" y="3167239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052961EA-7094-0446-AE9B-53417FF7E42B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7260404" y="3422416"/>
            <a:ext cx="4091807" cy="39468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94286156-7D87-6441-B206-BD938E5373BB}"/>
              </a:ext>
            </a:extLst>
          </p:cNvPr>
          <p:cNvSpPr>
            <a:spLocks noGrp="1"/>
          </p:cNvSpPr>
          <p:nvPr>
            <p:ph type="body" sz="half" idx="29"/>
          </p:nvPr>
        </p:nvSpPr>
        <p:spPr>
          <a:xfrm>
            <a:off x="7260404" y="4166701"/>
            <a:ext cx="4091807" cy="257175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93451818-ADAF-CE47-A46A-623A5CFB373A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410517" y="4262398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CB90D43F-96A2-A048-9A07-9BE8F05B2DC9}"/>
              </a:ext>
            </a:extLst>
          </p:cNvPr>
          <p:cNvSpPr>
            <a:spLocks noGrp="1"/>
          </p:cNvSpPr>
          <p:nvPr>
            <p:ph type="body" sz="half" idx="31"/>
          </p:nvPr>
        </p:nvSpPr>
        <p:spPr>
          <a:xfrm>
            <a:off x="7260404" y="4517575"/>
            <a:ext cx="4091807" cy="39468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0D232C9C-854A-DE41-8FFF-A860D3030ECE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7260404" y="5251226"/>
            <a:ext cx="4091807" cy="257175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BB0AD481-945F-9546-9A81-FF5DCFFCB4C3}"/>
              </a:ext>
            </a:extLst>
          </p:cNvPr>
          <p:cNvSpPr>
            <a:spLocks noGrp="1"/>
          </p:cNvSpPr>
          <p:nvPr>
            <p:ph sz="half" idx="33" hasCustomPrompt="1"/>
          </p:nvPr>
        </p:nvSpPr>
        <p:spPr>
          <a:xfrm>
            <a:off x="6410517" y="5346923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A38F36F-886C-CF49-80DC-0E290BD61A9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60404" y="5602100"/>
            <a:ext cx="4091807" cy="39468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57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59DD4C-40E2-724B-9D3B-A947E881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6400" y="2123522"/>
            <a:ext cx="6299200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0A8A23-599B-CC48-A1B9-5709F8A95E5C}"/>
              </a:ext>
            </a:extLst>
          </p:cNvPr>
          <p:cNvSpPr/>
          <p:nvPr/>
        </p:nvSpPr>
        <p:spPr>
          <a:xfrm>
            <a:off x="3646487" y="2212422"/>
            <a:ext cx="4964113" cy="3135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968"/>
              <a:t>ZZZZZ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4762526-9D51-394A-A383-0C753BD77E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46169" y="2212422"/>
            <a:ext cx="4964114" cy="3135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F73594-9D61-214E-872B-F11CBAD3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63" y="721562"/>
            <a:ext cx="7038074" cy="898641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06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ner-L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AFFCB0-FB89-5B4E-856D-1E8B3224898D}"/>
              </a:ext>
            </a:extLst>
          </p:cNvPr>
          <p:cNvSpPr/>
          <p:nvPr/>
        </p:nvSpPr>
        <p:spPr>
          <a:xfrm>
            <a:off x="6099048" y="0"/>
            <a:ext cx="6096000" cy="6858000"/>
          </a:xfrm>
          <a:prstGeom prst="rect">
            <a:avLst/>
          </a:prstGeom>
          <a:solidFill>
            <a:srgbClr val="01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89CD6E-E859-9340-BF76-87ABFAAA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453" y="2279868"/>
            <a:ext cx="36000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93D8F5-C143-414B-A417-0B7ED6D8A5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3434" y="3980587"/>
            <a:ext cx="2630421" cy="62879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FC23F0B-AA71-7643-9D4A-24048F2B7B4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0" y="0"/>
            <a:ext cx="6092953" cy="6858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3463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Workflow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626" y="721562"/>
            <a:ext cx="3432864" cy="89864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26" y="1696403"/>
            <a:ext cx="3432864" cy="823912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7EF51D-6FEA-D84D-A1E3-75F0C8361AFC}"/>
              </a:ext>
            </a:extLst>
          </p:cNvPr>
          <p:cNvCxnSpPr>
            <a:cxnSpLocks/>
          </p:cNvCxnSpPr>
          <p:nvPr userDrawn="1"/>
        </p:nvCxnSpPr>
        <p:spPr>
          <a:xfrm>
            <a:off x="4302318" y="3937393"/>
            <a:ext cx="0" cy="194657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72321A-32F1-7840-AC6D-70397FFC8B29}"/>
              </a:ext>
            </a:extLst>
          </p:cNvPr>
          <p:cNvCxnSpPr>
            <a:cxnSpLocks/>
          </p:cNvCxnSpPr>
          <p:nvPr userDrawn="1"/>
        </p:nvCxnSpPr>
        <p:spPr>
          <a:xfrm>
            <a:off x="7906991" y="3925033"/>
            <a:ext cx="0" cy="20861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D4B90F-4E2B-A846-9182-0700C883861C}"/>
              </a:ext>
            </a:extLst>
          </p:cNvPr>
          <p:cNvCxnSpPr>
            <a:cxnSpLocks/>
          </p:cNvCxnSpPr>
          <p:nvPr userDrawn="1"/>
        </p:nvCxnSpPr>
        <p:spPr>
          <a:xfrm>
            <a:off x="7919345" y="918972"/>
            <a:ext cx="0" cy="18652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E822E6-FCF2-CB4E-A767-BB2E60685433}"/>
              </a:ext>
            </a:extLst>
          </p:cNvPr>
          <p:cNvCxnSpPr>
            <a:cxnSpLocks/>
          </p:cNvCxnSpPr>
          <p:nvPr userDrawn="1"/>
        </p:nvCxnSpPr>
        <p:spPr>
          <a:xfrm>
            <a:off x="873226" y="3430761"/>
            <a:ext cx="104538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6366C57-E326-2D48-8C3E-39062B280E41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54031" y="2467882"/>
            <a:ext cx="2520000" cy="824574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FBB40502-5C4D-1D43-A6B7-325C623086E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87875" y="727118"/>
            <a:ext cx="2252312" cy="15269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D1FFAA0-E846-494C-8BB4-FA9980EECB1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486231" y="2467882"/>
            <a:ext cx="2520000" cy="8244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B5BEC15D-6FF2-7045-AC82-CDD24CB9E4DA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20075" y="727118"/>
            <a:ext cx="2252312" cy="15269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FE373F0A-A9D4-CF40-9F15-571BA96CF39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4854031" y="5515882"/>
            <a:ext cx="2520000" cy="8244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67B3D106-67BE-D142-9233-AEB6D044842F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987875" y="3775118"/>
            <a:ext cx="2252312" cy="15269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564DB11-3572-2247-8CC3-0FCDF3C134E8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486231" y="5515882"/>
            <a:ext cx="2520000" cy="8244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1BE041BE-6137-6340-9134-43D8179076C2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8620075" y="3775118"/>
            <a:ext cx="2252312" cy="15269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C9540EF5-9ED4-474B-BEEA-AE6EDF0E6C23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209131" y="5515882"/>
            <a:ext cx="2520000" cy="8244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771CA310-874B-A747-AD60-6397AD906A04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1342975" y="3775118"/>
            <a:ext cx="2252312" cy="15269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55520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Workflow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626" y="721562"/>
            <a:ext cx="3432864" cy="89864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26" y="1696403"/>
            <a:ext cx="3432864" cy="823912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72321A-32F1-7840-AC6D-70397FFC8B29}"/>
              </a:ext>
            </a:extLst>
          </p:cNvPr>
          <p:cNvCxnSpPr>
            <a:cxnSpLocks/>
          </p:cNvCxnSpPr>
          <p:nvPr userDrawn="1"/>
        </p:nvCxnSpPr>
        <p:spPr>
          <a:xfrm>
            <a:off x="7906991" y="3925033"/>
            <a:ext cx="0" cy="20861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D4B90F-4E2B-A846-9182-0700C883861C}"/>
              </a:ext>
            </a:extLst>
          </p:cNvPr>
          <p:cNvCxnSpPr>
            <a:cxnSpLocks/>
          </p:cNvCxnSpPr>
          <p:nvPr userDrawn="1"/>
        </p:nvCxnSpPr>
        <p:spPr>
          <a:xfrm>
            <a:off x="7919345" y="918972"/>
            <a:ext cx="0" cy="18652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E822E6-FCF2-CB4E-A767-BB2E60685433}"/>
              </a:ext>
            </a:extLst>
          </p:cNvPr>
          <p:cNvCxnSpPr>
            <a:cxnSpLocks/>
          </p:cNvCxnSpPr>
          <p:nvPr userDrawn="1"/>
        </p:nvCxnSpPr>
        <p:spPr>
          <a:xfrm>
            <a:off x="4749800" y="3430761"/>
            <a:ext cx="65772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6366C57-E326-2D48-8C3E-39062B280E41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54031" y="2467882"/>
            <a:ext cx="2520000" cy="824574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FBB40502-5C4D-1D43-A6B7-325C623086E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87875" y="727118"/>
            <a:ext cx="2252312" cy="15269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D1FFAA0-E846-494C-8BB4-FA9980EECB1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486231" y="2467882"/>
            <a:ext cx="2520000" cy="8244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B5BEC15D-6FF2-7045-AC82-CDD24CB9E4DA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20075" y="727118"/>
            <a:ext cx="2252312" cy="15269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FE373F0A-A9D4-CF40-9F15-571BA96CF39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4854031" y="5515882"/>
            <a:ext cx="2520000" cy="8244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67B3D106-67BE-D142-9233-AEB6D044842F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987875" y="3775118"/>
            <a:ext cx="2252312" cy="15269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564DB11-3572-2247-8CC3-0FCDF3C134E8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486231" y="5515882"/>
            <a:ext cx="2520000" cy="8244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1BE041BE-6137-6340-9134-43D8179076C2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8620075" y="3775118"/>
            <a:ext cx="2252312" cy="15269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117835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Workflow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963" y="721562"/>
            <a:ext cx="7038074" cy="898641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FE373F0A-A9D4-CF40-9F15-571BA96CF39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4857453" y="4741182"/>
            <a:ext cx="2520000" cy="10800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67B3D106-67BE-D142-9233-AEB6D044842F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857453" y="2441618"/>
            <a:ext cx="2520000" cy="180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564DB11-3572-2247-8CC3-0FCDF3C134E8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373903" y="4741182"/>
            <a:ext cx="2520000" cy="10800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1BE041BE-6137-6340-9134-43D8179076C2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8373903" y="2441618"/>
            <a:ext cx="2520000" cy="180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C9540EF5-9ED4-474B-BEEA-AE6EDF0E6C23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328303" y="4741182"/>
            <a:ext cx="2520000" cy="10800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771CA310-874B-A747-AD60-6397AD906A04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1328303" y="2441618"/>
            <a:ext cx="2520000" cy="180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495729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 -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8726"/>
            <a:ext cx="4354782" cy="10790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93614"/>
            <a:ext cx="4354782" cy="527016"/>
          </a:xfrm>
        </p:spPr>
        <p:txBody>
          <a:bodyPr anchor="t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06456"/>
            <a:ext cx="4354782" cy="3983207"/>
          </a:xfrm>
        </p:spPr>
        <p:txBody>
          <a:bodyPr>
            <a:normAutofit/>
          </a:bodyPr>
          <a:lstStyle>
            <a:lvl1pPr marL="285750" indent="-285750">
              <a:buSzPct val="90000"/>
              <a:buFontTx/>
              <a:buBlip>
                <a:blip r:embed="rId2"/>
              </a:buBlip>
              <a:defRPr sz="1400"/>
            </a:lvl1pPr>
            <a:lvl2pPr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D4DBE47-0A50-3748-908B-2C8A00E264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17871" y="1449000"/>
            <a:ext cx="5040000" cy="396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50403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7142"/>
            <a:ext cx="4414520" cy="96104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8D84BA4-0130-7E4D-BDEC-77CCEBF3E20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17871" y="1449000"/>
            <a:ext cx="5040000" cy="396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D80122-8AE5-E548-8CC9-7E4FE04DAB5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2181651"/>
            <a:ext cx="4414520" cy="3726371"/>
          </a:xfrm>
        </p:spPr>
        <p:txBody>
          <a:bodyPr/>
          <a:lstStyle>
            <a:lvl1pPr marL="285750" indent="-285750">
              <a:lnSpc>
                <a:spcPct val="130000"/>
              </a:lnSpc>
              <a:buSzPct val="90000"/>
              <a:buFontTx/>
              <a:buBlip>
                <a:blip r:embed="rId2"/>
              </a:buBlip>
              <a:defRPr sz="1400"/>
            </a:lvl1pPr>
            <a:lvl2pPr>
              <a:lnSpc>
                <a:spcPct val="130000"/>
              </a:lnSpc>
              <a:defRPr sz="1200"/>
            </a:lvl2pPr>
            <a:lvl3pPr marL="914400" indent="0">
              <a:lnSpc>
                <a:spcPct val="130000"/>
              </a:lnSpc>
              <a:buNone/>
              <a:defRPr sz="1100"/>
            </a:lvl3pPr>
            <a:lvl4pPr marL="1371600" indent="0">
              <a:lnSpc>
                <a:spcPct val="130000"/>
              </a:lnSpc>
              <a:buNone/>
              <a:defRPr sz="1050"/>
            </a:lvl4pPr>
            <a:lvl5pPr marL="1828800" indent="0">
              <a:lnSpc>
                <a:spcPct val="130000"/>
              </a:lnSpc>
              <a:buNone/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48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8D84BA4-0130-7E4D-BDEC-77CCEBF3E20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17871" y="1449000"/>
            <a:ext cx="5040000" cy="396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D80122-8AE5-E548-8CC9-7E4FE04DAB5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917143"/>
            <a:ext cx="4414520" cy="4990880"/>
          </a:xfrm>
        </p:spPr>
        <p:txBody>
          <a:bodyPr/>
          <a:lstStyle>
            <a:lvl1pPr marL="285750" indent="-285750">
              <a:lnSpc>
                <a:spcPct val="130000"/>
              </a:lnSpc>
              <a:buSzPct val="90000"/>
              <a:buFontTx/>
              <a:buBlip>
                <a:blip r:embed="rId2"/>
              </a:buBlip>
              <a:defRPr sz="1400"/>
            </a:lvl1pPr>
            <a:lvl2pPr>
              <a:lnSpc>
                <a:spcPct val="130000"/>
              </a:lnSpc>
              <a:defRPr sz="1200"/>
            </a:lvl2pPr>
            <a:lvl3pPr marL="914400" indent="0">
              <a:lnSpc>
                <a:spcPct val="130000"/>
              </a:lnSpc>
              <a:buNone/>
              <a:defRPr sz="1100"/>
            </a:lvl3pPr>
            <a:lvl4pPr marL="1371600" indent="0">
              <a:lnSpc>
                <a:spcPct val="130000"/>
              </a:lnSpc>
              <a:buNone/>
              <a:defRPr sz="1050"/>
            </a:lvl4pPr>
            <a:lvl5pPr marL="1828800" indent="0">
              <a:lnSpc>
                <a:spcPct val="130000"/>
              </a:lnSpc>
              <a:buNone/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40138"/>
            <a:ext cx="9144000" cy="165576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15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59DD4C-40E2-724B-9D3B-A947E881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3038" y="1527175"/>
            <a:ext cx="6299200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0A8A23-599B-CC48-A1B9-5709F8A95E5C}"/>
              </a:ext>
            </a:extLst>
          </p:cNvPr>
          <p:cNvSpPr/>
          <p:nvPr userDrawn="1"/>
        </p:nvSpPr>
        <p:spPr>
          <a:xfrm>
            <a:off x="5953125" y="1616075"/>
            <a:ext cx="4964113" cy="3135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968"/>
              <a:t>ZZZZZ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9780"/>
            <a:ext cx="4414520" cy="96104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1651"/>
            <a:ext cx="4414520" cy="3726371"/>
          </a:xfrm>
        </p:spPr>
        <p:txBody>
          <a:bodyPr/>
          <a:lstStyle>
            <a:lvl1pPr marL="285750" indent="-285750">
              <a:lnSpc>
                <a:spcPct val="130000"/>
              </a:lnSpc>
              <a:buSzPct val="90000"/>
              <a:buFontTx/>
              <a:buBlip>
                <a:blip r:embed="rId3"/>
              </a:buBlip>
              <a:defRPr sz="1400"/>
            </a:lvl1pPr>
            <a:lvl2pPr>
              <a:lnSpc>
                <a:spcPct val="130000"/>
              </a:lnSpc>
              <a:defRPr sz="1200"/>
            </a:lvl2pPr>
            <a:lvl3pPr marL="914400" indent="0">
              <a:lnSpc>
                <a:spcPct val="130000"/>
              </a:lnSpc>
              <a:buNone/>
              <a:defRPr sz="1100"/>
            </a:lvl3pPr>
            <a:lvl4pPr marL="1371600" indent="0">
              <a:lnSpc>
                <a:spcPct val="130000"/>
              </a:lnSpc>
              <a:buNone/>
              <a:defRPr sz="1050"/>
            </a:lvl4pPr>
            <a:lvl5pPr marL="1828800" indent="0">
              <a:lnSpc>
                <a:spcPct val="130000"/>
              </a:lnSpc>
              <a:buNone/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4762526-9D51-394A-A383-0C753BD77E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2807" y="1616075"/>
            <a:ext cx="4964114" cy="313531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03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019015-68C9-F440-9368-B27653607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050080" y="1406525"/>
            <a:ext cx="5680798" cy="453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9780"/>
            <a:ext cx="4414520" cy="96104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1651"/>
            <a:ext cx="4414520" cy="3726371"/>
          </a:xfrm>
        </p:spPr>
        <p:txBody>
          <a:bodyPr/>
          <a:lstStyle>
            <a:lvl1pPr marL="285750" indent="-285750">
              <a:lnSpc>
                <a:spcPct val="130000"/>
              </a:lnSpc>
              <a:buSzPct val="90000"/>
              <a:buFontTx/>
              <a:buBlip>
                <a:blip r:embed="rId3"/>
              </a:buBlip>
              <a:defRPr sz="1400"/>
            </a:lvl1pPr>
            <a:lvl2pPr>
              <a:lnSpc>
                <a:spcPct val="130000"/>
              </a:lnSpc>
              <a:defRPr sz="1200"/>
            </a:lvl2pPr>
            <a:lvl3pPr marL="914400" indent="0">
              <a:lnSpc>
                <a:spcPct val="130000"/>
              </a:lnSpc>
              <a:buNone/>
              <a:defRPr sz="1100"/>
            </a:lvl3pPr>
            <a:lvl4pPr marL="1371600" indent="0">
              <a:lnSpc>
                <a:spcPct val="130000"/>
              </a:lnSpc>
              <a:buNone/>
              <a:defRPr sz="1050"/>
            </a:lvl4pPr>
            <a:lvl5pPr marL="1828800" indent="0">
              <a:lnSpc>
                <a:spcPct val="130000"/>
              </a:lnSpc>
              <a:buNone/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AD821B3-30AD-124A-B7E1-A4F0647B3AB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01740" y="1806880"/>
            <a:ext cx="4272177" cy="32003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06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icture 10">
            <a:extLst>
              <a:ext uri="{FF2B5EF4-FFF2-40B4-BE49-F238E27FC236}">
                <a16:creationId xmlns:a16="http://schemas.microsoft.com/office/drawing/2014/main" id="{F7D71564-6986-8C44-BFDE-7587273C5A4E}"/>
              </a:ext>
            </a:extLst>
          </p:cNvPr>
          <p:cNvGrpSpPr>
            <a:grpSpLocks/>
          </p:cNvGrpSpPr>
          <p:nvPr/>
        </p:nvGrpSpPr>
        <p:grpSpPr bwMode="auto">
          <a:xfrm>
            <a:off x="7602538" y="920750"/>
            <a:ext cx="2265362" cy="4803775"/>
            <a:chOff x="7262288" y="1235681"/>
            <a:chExt cx="2069700" cy="4386638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DF33280-E6F4-3444-940B-62062001FE55}"/>
                </a:ext>
              </a:extLst>
            </p:cNvPr>
            <p:cNvSpPr/>
            <p:nvPr/>
          </p:nvSpPr>
          <p:spPr>
            <a:xfrm>
              <a:off x="7262288" y="1235681"/>
              <a:ext cx="2069700" cy="4386638"/>
            </a:xfrm>
            <a:custGeom>
              <a:avLst/>
              <a:gdLst>
                <a:gd name="connsiteX0" fmla="*/ 1815620 w 2069700"/>
                <a:gd name="connsiteY0" fmla="*/ 42383 h 4386638"/>
                <a:gd name="connsiteX1" fmla="*/ 2027354 w 2069700"/>
                <a:gd name="connsiteY1" fmla="*/ 254298 h 4386638"/>
                <a:gd name="connsiteX2" fmla="*/ 2027354 w 2069700"/>
                <a:gd name="connsiteY2" fmla="*/ 4132340 h 4386638"/>
                <a:gd name="connsiteX3" fmla="*/ 1815620 w 2069700"/>
                <a:gd name="connsiteY3" fmla="*/ 4344255 h 4386638"/>
                <a:gd name="connsiteX4" fmla="*/ 254081 w 2069700"/>
                <a:gd name="connsiteY4" fmla="*/ 4344255 h 4386638"/>
                <a:gd name="connsiteX5" fmla="*/ 42347 w 2069700"/>
                <a:gd name="connsiteY5" fmla="*/ 4132340 h 4386638"/>
                <a:gd name="connsiteX6" fmla="*/ 42347 w 2069700"/>
                <a:gd name="connsiteY6" fmla="*/ 254298 h 4386638"/>
                <a:gd name="connsiteX7" fmla="*/ 254081 w 2069700"/>
                <a:gd name="connsiteY7" fmla="*/ 42383 h 4386638"/>
                <a:gd name="connsiteX8" fmla="*/ 1815620 w 2069700"/>
                <a:gd name="connsiteY8" fmla="*/ 42383 h 4386638"/>
                <a:gd name="connsiteX9" fmla="*/ 1815620 w 2069700"/>
                <a:gd name="connsiteY9" fmla="*/ 0 h 4386638"/>
                <a:gd name="connsiteX10" fmla="*/ 254081 w 2069700"/>
                <a:gd name="connsiteY10" fmla="*/ 0 h 4386638"/>
                <a:gd name="connsiteX11" fmla="*/ 0 w 2069700"/>
                <a:gd name="connsiteY11" fmla="*/ 254298 h 4386638"/>
                <a:gd name="connsiteX12" fmla="*/ 0 w 2069700"/>
                <a:gd name="connsiteY12" fmla="*/ 4132340 h 4386638"/>
                <a:gd name="connsiteX13" fmla="*/ 254081 w 2069700"/>
                <a:gd name="connsiteY13" fmla="*/ 4386638 h 4386638"/>
                <a:gd name="connsiteX14" fmla="*/ 1815620 w 2069700"/>
                <a:gd name="connsiteY14" fmla="*/ 4386638 h 4386638"/>
                <a:gd name="connsiteX15" fmla="*/ 2069701 w 2069700"/>
                <a:gd name="connsiteY15" fmla="*/ 4132340 h 4386638"/>
                <a:gd name="connsiteX16" fmla="*/ 2069701 w 2069700"/>
                <a:gd name="connsiteY16" fmla="*/ 254298 h 4386638"/>
                <a:gd name="connsiteX17" fmla="*/ 1815620 w 2069700"/>
                <a:gd name="connsiteY17" fmla="*/ 0 h 4386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9700" h="4386638">
                  <a:moveTo>
                    <a:pt x="1815620" y="42383"/>
                  </a:moveTo>
                  <a:cubicBezTo>
                    <a:pt x="1932603" y="42383"/>
                    <a:pt x="2027354" y="137215"/>
                    <a:pt x="2027354" y="254298"/>
                  </a:cubicBezTo>
                  <a:lnTo>
                    <a:pt x="2027354" y="4132340"/>
                  </a:lnTo>
                  <a:cubicBezTo>
                    <a:pt x="2027354" y="4249423"/>
                    <a:pt x="1932603" y="4344255"/>
                    <a:pt x="1815620" y="4344255"/>
                  </a:cubicBezTo>
                  <a:lnTo>
                    <a:pt x="254081" y="4344255"/>
                  </a:lnTo>
                  <a:cubicBezTo>
                    <a:pt x="137098" y="4344255"/>
                    <a:pt x="42347" y="4249423"/>
                    <a:pt x="42347" y="4132340"/>
                  </a:cubicBezTo>
                  <a:lnTo>
                    <a:pt x="42347" y="254298"/>
                  </a:lnTo>
                  <a:cubicBezTo>
                    <a:pt x="42347" y="137215"/>
                    <a:pt x="137098" y="42383"/>
                    <a:pt x="254081" y="42383"/>
                  </a:cubicBezTo>
                  <a:lnTo>
                    <a:pt x="1815620" y="42383"/>
                  </a:lnTo>
                  <a:close/>
                  <a:moveTo>
                    <a:pt x="1815620" y="0"/>
                  </a:moveTo>
                  <a:lnTo>
                    <a:pt x="254081" y="0"/>
                  </a:lnTo>
                  <a:cubicBezTo>
                    <a:pt x="113807" y="0"/>
                    <a:pt x="0" y="113904"/>
                    <a:pt x="0" y="254298"/>
                  </a:cubicBezTo>
                  <a:lnTo>
                    <a:pt x="0" y="4132340"/>
                  </a:lnTo>
                  <a:cubicBezTo>
                    <a:pt x="0" y="4272734"/>
                    <a:pt x="113807" y="4386638"/>
                    <a:pt x="254081" y="4386638"/>
                  </a:cubicBezTo>
                  <a:lnTo>
                    <a:pt x="1815620" y="4386638"/>
                  </a:lnTo>
                  <a:cubicBezTo>
                    <a:pt x="1955894" y="4386638"/>
                    <a:pt x="2069701" y="4272734"/>
                    <a:pt x="2069701" y="4132340"/>
                  </a:cubicBezTo>
                  <a:lnTo>
                    <a:pt x="2069701" y="254298"/>
                  </a:lnTo>
                  <a:cubicBezTo>
                    <a:pt x="2069701" y="113904"/>
                    <a:pt x="1955894" y="0"/>
                    <a:pt x="1815620" y="0"/>
                  </a:cubicBezTo>
                  <a:close/>
                </a:path>
              </a:pathLst>
            </a:custGeom>
            <a:solidFill>
              <a:srgbClr val="000000"/>
            </a:solidFill>
            <a:ln w="5286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en-US" sz="2968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E5086C6-E1B1-854C-9A6F-7CE440C90695}"/>
                </a:ext>
              </a:extLst>
            </p:cNvPr>
            <p:cNvSpPr/>
            <p:nvPr/>
          </p:nvSpPr>
          <p:spPr>
            <a:xfrm>
              <a:off x="7727861" y="1235681"/>
              <a:ext cx="1058782" cy="169609"/>
            </a:xfrm>
            <a:custGeom>
              <a:avLst/>
              <a:gdLst>
                <a:gd name="connsiteX0" fmla="*/ 0 w 1058670"/>
                <a:gd name="connsiteY0" fmla="*/ 0 h 169531"/>
                <a:gd name="connsiteX1" fmla="*/ 1058671 w 1058670"/>
                <a:gd name="connsiteY1" fmla="*/ 0 h 169531"/>
                <a:gd name="connsiteX2" fmla="*/ 1040382 w 1058670"/>
                <a:gd name="connsiteY2" fmla="*/ 73221 h 169531"/>
                <a:gd name="connsiteX3" fmla="*/ 917132 w 1058670"/>
                <a:gd name="connsiteY3" fmla="*/ 169532 h 169531"/>
                <a:gd name="connsiteX4" fmla="*/ 141539 w 1058670"/>
                <a:gd name="connsiteY4" fmla="*/ 169532 h 169531"/>
                <a:gd name="connsiteX5" fmla="*/ 18290 w 1058670"/>
                <a:gd name="connsiteY5" fmla="*/ 73221 h 169531"/>
                <a:gd name="connsiteX6" fmla="*/ 0 w 1058670"/>
                <a:gd name="connsiteY6" fmla="*/ 0 h 1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8670" h="169531">
                  <a:moveTo>
                    <a:pt x="0" y="0"/>
                  </a:moveTo>
                  <a:lnTo>
                    <a:pt x="1058671" y="0"/>
                  </a:lnTo>
                  <a:lnTo>
                    <a:pt x="1040382" y="73221"/>
                  </a:lnTo>
                  <a:cubicBezTo>
                    <a:pt x="1026244" y="129824"/>
                    <a:pt x="975427" y="169532"/>
                    <a:pt x="917132" y="169532"/>
                  </a:cubicBezTo>
                  <a:lnTo>
                    <a:pt x="141539" y="169532"/>
                  </a:lnTo>
                  <a:cubicBezTo>
                    <a:pt x="83243" y="169532"/>
                    <a:pt x="32428" y="129824"/>
                    <a:pt x="18290" y="732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286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en-US" sz="2968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9780"/>
            <a:ext cx="4414520" cy="96104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1650"/>
            <a:ext cx="4414520" cy="3726000"/>
          </a:xfrm>
        </p:spPr>
        <p:txBody>
          <a:bodyPr/>
          <a:lstStyle>
            <a:lvl1pPr marL="285750" indent="-285750">
              <a:lnSpc>
                <a:spcPct val="130000"/>
              </a:lnSpc>
              <a:buSzPct val="90000"/>
              <a:buFontTx/>
              <a:buBlip>
                <a:blip r:embed="rId2"/>
              </a:buBlip>
              <a:defRPr sz="1400"/>
            </a:lvl1pPr>
            <a:lvl2pPr>
              <a:lnSpc>
                <a:spcPct val="130000"/>
              </a:lnSpc>
              <a:defRPr sz="1200"/>
            </a:lvl2pPr>
            <a:lvl3pPr marL="914400" indent="0">
              <a:lnSpc>
                <a:spcPct val="130000"/>
              </a:lnSpc>
              <a:buNone/>
              <a:defRPr sz="1100"/>
            </a:lvl3pPr>
            <a:lvl4pPr marL="1371600" indent="0">
              <a:lnSpc>
                <a:spcPct val="130000"/>
              </a:lnSpc>
              <a:buNone/>
              <a:defRPr sz="1050"/>
            </a:lvl4pPr>
            <a:lvl5pPr marL="1828800" indent="0">
              <a:lnSpc>
                <a:spcPct val="130000"/>
              </a:lnSpc>
              <a:buNone/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Picture Placeholder 28"/>
          <p:cNvSpPr>
            <a:spLocks noGrp="1"/>
          </p:cNvSpPr>
          <p:nvPr>
            <p:ph type="pic" sz="quarter" idx="17"/>
          </p:nvPr>
        </p:nvSpPr>
        <p:spPr>
          <a:xfrm>
            <a:off x="7636345" y="957880"/>
            <a:ext cx="2184261" cy="4716884"/>
          </a:xfrm>
          <a:custGeom>
            <a:avLst/>
            <a:gdLst>
              <a:gd name="connsiteX0" fmla="*/ 254627 w 2031649"/>
              <a:gd name="connsiteY0" fmla="*/ 0 h 4311291"/>
              <a:gd name="connsiteX1" fmla="*/ 1777022 w 2031649"/>
              <a:gd name="connsiteY1" fmla="*/ 0 h 4311291"/>
              <a:gd name="connsiteX2" fmla="*/ 2031649 w 2031649"/>
              <a:gd name="connsiteY2" fmla="*/ 254627 h 4311291"/>
              <a:gd name="connsiteX3" fmla="*/ 2031649 w 2031649"/>
              <a:gd name="connsiteY3" fmla="*/ 4056664 h 4311291"/>
              <a:gd name="connsiteX4" fmla="*/ 1777022 w 2031649"/>
              <a:gd name="connsiteY4" fmla="*/ 4311291 h 4311291"/>
              <a:gd name="connsiteX5" fmla="*/ 254627 w 2031649"/>
              <a:gd name="connsiteY5" fmla="*/ 4311291 h 4311291"/>
              <a:gd name="connsiteX6" fmla="*/ 0 w 2031649"/>
              <a:gd name="connsiteY6" fmla="*/ 4056664 h 4311291"/>
              <a:gd name="connsiteX7" fmla="*/ 0 w 2031649"/>
              <a:gd name="connsiteY7" fmla="*/ 254627 h 4311291"/>
              <a:gd name="connsiteX8" fmla="*/ 254627 w 2031649"/>
              <a:gd name="connsiteY8" fmla="*/ 0 h 4311291"/>
              <a:gd name="connsiteX0" fmla="*/ 254627 w 2031649"/>
              <a:gd name="connsiteY0" fmla="*/ 0 h 4311291"/>
              <a:gd name="connsiteX1" fmla="*/ 1777022 w 2031649"/>
              <a:gd name="connsiteY1" fmla="*/ 0 h 4311291"/>
              <a:gd name="connsiteX2" fmla="*/ 2031649 w 2031649"/>
              <a:gd name="connsiteY2" fmla="*/ 254627 h 4311291"/>
              <a:gd name="connsiteX3" fmla="*/ 2031649 w 2031649"/>
              <a:gd name="connsiteY3" fmla="*/ 4078805 h 4311291"/>
              <a:gd name="connsiteX4" fmla="*/ 1777022 w 2031649"/>
              <a:gd name="connsiteY4" fmla="*/ 4311291 h 4311291"/>
              <a:gd name="connsiteX5" fmla="*/ 254627 w 2031649"/>
              <a:gd name="connsiteY5" fmla="*/ 4311291 h 4311291"/>
              <a:gd name="connsiteX6" fmla="*/ 0 w 2031649"/>
              <a:gd name="connsiteY6" fmla="*/ 4056664 h 4311291"/>
              <a:gd name="connsiteX7" fmla="*/ 0 w 2031649"/>
              <a:gd name="connsiteY7" fmla="*/ 254627 h 4311291"/>
              <a:gd name="connsiteX8" fmla="*/ 254627 w 2031649"/>
              <a:gd name="connsiteY8" fmla="*/ 0 h 4311291"/>
              <a:gd name="connsiteX0" fmla="*/ 254627 w 2031649"/>
              <a:gd name="connsiteY0" fmla="*/ 0 h 4311291"/>
              <a:gd name="connsiteX1" fmla="*/ 1777022 w 2031649"/>
              <a:gd name="connsiteY1" fmla="*/ 0 h 4311291"/>
              <a:gd name="connsiteX2" fmla="*/ 2031649 w 2031649"/>
              <a:gd name="connsiteY2" fmla="*/ 254627 h 4311291"/>
              <a:gd name="connsiteX3" fmla="*/ 2031649 w 2031649"/>
              <a:gd name="connsiteY3" fmla="*/ 4078805 h 4311291"/>
              <a:gd name="connsiteX4" fmla="*/ 1777022 w 2031649"/>
              <a:gd name="connsiteY4" fmla="*/ 4311291 h 4311291"/>
              <a:gd name="connsiteX5" fmla="*/ 254627 w 2031649"/>
              <a:gd name="connsiteY5" fmla="*/ 4311291 h 4311291"/>
              <a:gd name="connsiteX6" fmla="*/ 0 w 2031649"/>
              <a:gd name="connsiteY6" fmla="*/ 4078805 h 4311291"/>
              <a:gd name="connsiteX7" fmla="*/ 0 w 2031649"/>
              <a:gd name="connsiteY7" fmla="*/ 254627 h 4311291"/>
              <a:gd name="connsiteX8" fmla="*/ 254627 w 2031649"/>
              <a:gd name="connsiteY8" fmla="*/ 0 h 4311291"/>
              <a:gd name="connsiteX0" fmla="*/ 254627 w 2031649"/>
              <a:gd name="connsiteY0" fmla="*/ 0 h 4311291"/>
              <a:gd name="connsiteX1" fmla="*/ 1777022 w 2031649"/>
              <a:gd name="connsiteY1" fmla="*/ 0 h 4311291"/>
              <a:gd name="connsiteX2" fmla="*/ 2031649 w 2031649"/>
              <a:gd name="connsiteY2" fmla="*/ 254627 h 4311291"/>
              <a:gd name="connsiteX3" fmla="*/ 2031649 w 2031649"/>
              <a:gd name="connsiteY3" fmla="*/ 4078805 h 4311291"/>
              <a:gd name="connsiteX4" fmla="*/ 1777022 w 2031649"/>
              <a:gd name="connsiteY4" fmla="*/ 4311291 h 4311291"/>
              <a:gd name="connsiteX5" fmla="*/ 254627 w 2031649"/>
              <a:gd name="connsiteY5" fmla="*/ 4295476 h 4311291"/>
              <a:gd name="connsiteX6" fmla="*/ 0 w 2031649"/>
              <a:gd name="connsiteY6" fmla="*/ 4078805 h 4311291"/>
              <a:gd name="connsiteX7" fmla="*/ 0 w 2031649"/>
              <a:gd name="connsiteY7" fmla="*/ 254627 h 4311291"/>
              <a:gd name="connsiteX8" fmla="*/ 254627 w 2031649"/>
              <a:gd name="connsiteY8" fmla="*/ 0 h 4311291"/>
              <a:gd name="connsiteX0" fmla="*/ 254627 w 2031649"/>
              <a:gd name="connsiteY0" fmla="*/ 0 h 4295476"/>
              <a:gd name="connsiteX1" fmla="*/ 1777022 w 2031649"/>
              <a:gd name="connsiteY1" fmla="*/ 0 h 4295476"/>
              <a:gd name="connsiteX2" fmla="*/ 2031649 w 2031649"/>
              <a:gd name="connsiteY2" fmla="*/ 254627 h 4295476"/>
              <a:gd name="connsiteX3" fmla="*/ 2031649 w 2031649"/>
              <a:gd name="connsiteY3" fmla="*/ 4078805 h 4295476"/>
              <a:gd name="connsiteX4" fmla="*/ 1780250 w 2031649"/>
              <a:gd name="connsiteY4" fmla="*/ 4292312 h 4295476"/>
              <a:gd name="connsiteX5" fmla="*/ 254627 w 2031649"/>
              <a:gd name="connsiteY5" fmla="*/ 4295476 h 4295476"/>
              <a:gd name="connsiteX6" fmla="*/ 0 w 2031649"/>
              <a:gd name="connsiteY6" fmla="*/ 4078805 h 4295476"/>
              <a:gd name="connsiteX7" fmla="*/ 0 w 2031649"/>
              <a:gd name="connsiteY7" fmla="*/ 254627 h 4295476"/>
              <a:gd name="connsiteX8" fmla="*/ 254627 w 2031649"/>
              <a:gd name="connsiteY8" fmla="*/ 0 h 4295476"/>
              <a:gd name="connsiteX0" fmla="*/ 254627 w 2031649"/>
              <a:gd name="connsiteY0" fmla="*/ 0 h 4295476"/>
              <a:gd name="connsiteX1" fmla="*/ 1777022 w 2031649"/>
              <a:gd name="connsiteY1" fmla="*/ 0 h 4295476"/>
              <a:gd name="connsiteX2" fmla="*/ 2031649 w 2031649"/>
              <a:gd name="connsiteY2" fmla="*/ 254627 h 4295476"/>
              <a:gd name="connsiteX3" fmla="*/ 2031649 w 2031649"/>
              <a:gd name="connsiteY3" fmla="*/ 4078805 h 4295476"/>
              <a:gd name="connsiteX4" fmla="*/ 1799617 w 2031649"/>
              <a:gd name="connsiteY4" fmla="*/ 4295475 h 4295476"/>
              <a:gd name="connsiteX5" fmla="*/ 254627 w 2031649"/>
              <a:gd name="connsiteY5" fmla="*/ 4295476 h 4295476"/>
              <a:gd name="connsiteX6" fmla="*/ 0 w 2031649"/>
              <a:gd name="connsiteY6" fmla="*/ 4078805 h 4295476"/>
              <a:gd name="connsiteX7" fmla="*/ 0 w 2031649"/>
              <a:gd name="connsiteY7" fmla="*/ 254627 h 4295476"/>
              <a:gd name="connsiteX8" fmla="*/ 254627 w 2031649"/>
              <a:gd name="connsiteY8" fmla="*/ 0 h 4295476"/>
              <a:gd name="connsiteX0" fmla="*/ 254627 w 2031649"/>
              <a:gd name="connsiteY0" fmla="*/ 0 h 4295476"/>
              <a:gd name="connsiteX1" fmla="*/ 1777022 w 2031649"/>
              <a:gd name="connsiteY1" fmla="*/ 0 h 4295476"/>
              <a:gd name="connsiteX2" fmla="*/ 2031649 w 2031649"/>
              <a:gd name="connsiteY2" fmla="*/ 254627 h 4295476"/>
              <a:gd name="connsiteX3" fmla="*/ 2028421 w 2031649"/>
              <a:gd name="connsiteY3" fmla="*/ 4066152 h 4295476"/>
              <a:gd name="connsiteX4" fmla="*/ 1799617 w 2031649"/>
              <a:gd name="connsiteY4" fmla="*/ 4295475 h 4295476"/>
              <a:gd name="connsiteX5" fmla="*/ 254627 w 2031649"/>
              <a:gd name="connsiteY5" fmla="*/ 4295476 h 4295476"/>
              <a:gd name="connsiteX6" fmla="*/ 0 w 2031649"/>
              <a:gd name="connsiteY6" fmla="*/ 4078805 h 4295476"/>
              <a:gd name="connsiteX7" fmla="*/ 0 w 2031649"/>
              <a:gd name="connsiteY7" fmla="*/ 254627 h 4295476"/>
              <a:gd name="connsiteX8" fmla="*/ 254627 w 2031649"/>
              <a:gd name="connsiteY8" fmla="*/ 0 h 4295476"/>
              <a:gd name="connsiteX0" fmla="*/ 254627 w 2031649"/>
              <a:gd name="connsiteY0" fmla="*/ 0 h 4295476"/>
              <a:gd name="connsiteX1" fmla="*/ 1777022 w 2031649"/>
              <a:gd name="connsiteY1" fmla="*/ 0 h 4295476"/>
              <a:gd name="connsiteX2" fmla="*/ 2031649 w 2031649"/>
              <a:gd name="connsiteY2" fmla="*/ 254627 h 4295476"/>
              <a:gd name="connsiteX3" fmla="*/ 2028421 w 2031649"/>
              <a:gd name="connsiteY3" fmla="*/ 4066152 h 4295476"/>
              <a:gd name="connsiteX4" fmla="*/ 1799617 w 2031649"/>
              <a:gd name="connsiteY4" fmla="*/ 4295475 h 4295476"/>
              <a:gd name="connsiteX5" fmla="*/ 254627 w 2031649"/>
              <a:gd name="connsiteY5" fmla="*/ 4295476 h 4295476"/>
              <a:gd name="connsiteX6" fmla="*/ 0 w 2031649"/>
              <a:gd name="connsiteY6" fmla="*/ 4072479 h 4295476"/>
              <a:gd name="connsiteX7" fmla="*/ 0 w 2031649"/>
              <a:gd name="connsiteY7" fmla="*/ 254627 h 4295476"/>
              <a:gd name="connsiteX8" fmla="*/ 254627 w 2031649"/>
              <a:gd name="connsiteY8" fmla="*/ 0 h 4295476"/>
              <a:gd name="connsiteX0" fmla="*/ 228806 w 2031649"/>
              <a:gd name="connsiteY0" fmla="*/ 0 h 4295476"/>
              <a:gd name="connsiteX1" fmla="*/ 1777022 w 2031649"/>
              <a:gd name="connsiteY1" fmla="*/ 0 h 4295476"/>
              <a:gd name="connsiteX2" fmla="*/ 2031649 w 2031649"/>
              <a:gd name="connsiteY2" fmla="*/ 254627 h 4295476"/>
              <a:gd name="connsiteX3" fmla="*/ 2028421 w 2031649"/>
              <a:gd name="connsiteY3" fmla="*/ 4066152 h 4295476"/>
              <a:gd name="connsiteX4" fmla="*/ 1799617 w 2031649"/>
              <a:gd name="connsiteY4" fmla="*/ 4295475 h 4295476"/>
              <a:gd name="connsiteX5" fmla="*/ 254627 w 2031649"/>
              <a:gd name="connsiteY5" fmla="*/ 4295476 h 4295476"/>
              <a:gd name="connsiteX6" fmla="*/ 0 w 2031649"/>
              <a:gd name="connsiteY6" fmla="*/ 4072479 h 4295476"/>
              <a:gd name="connsiteX7" fmla="*/ 0 w 2031649"/>
              <a:gd name="connsiteY7" fmla="*/ 254627 h 4295476"/>
              <a:gd name="connsiteX8" fmla="*/ 228806 w 2031649"/>
              <a:gd name="connsiteY8" fmla="*/ 0 h 4295476"/>
              <a:gd name="connsiteX0" fmla="*/ 228806 w 2031649"/>
              <a:gd name="connsiteY0" fmla="*/ 0 h 4295476"/>
              <a:gd name="connsiteX1" fmla="*/ 1802844 w 2031649"/>
              <a:gd name="connsiteY1" fmla="*/ 3163 h 4295476"/>
              <a:gd name="connsiteX2" fmla="*/ 2031649 w 2031649"/>
              <a:gd name="connsiteY2" fmla="*/ 254627 h 4295476"/>
              <a:gd name="connsiteX3" fmla="*/ 2028421 w 2031649"/>
              <a:gd name="connsiteY3" fmla="*/ 4066152 h 4295476"/>
              <a:gd name="connsiteX4" fmla="*/ 1799617 w 2031649"/>
              <a:gd name="connsiteY4" fmla="*/ 4295475 h 4295476"/>
              <a:gd name="connsiteX5" fmla="*/ 254627 w 2031649"/>
              <a:gd name="connsiteY5" fmla="*/ 4295476 h 4295476"/>
              <a:gd name="connsiteX6" fmla="*/ 0 w 2031649"/>
              <a:gd name="connsiteY6" fmla="*/ 4072479 h 4295476"/>
              <a:gd name="connsiteX7" fmla="*/ 0 w 2031649"/>
              <a:gd name="connsiteY7" fmla="*/ 254627 h 4295476"/>
              <a:gd name="connsiteX8" fmla="*/ 228806 w 2031649"/>
              <a:gd name="connsiteY8" fmla="*/ 0 h 4295476"/>
              <a:gd name="connsiteX0" fmla="*/ 228806 w 2028421"/>
              <a:gd name="connsiteY0" fmla="*/ 0 h 4295476"/>
              <a:gd name="connsiteX1" fmla="*/ 1802844 w 2028421"/>
              <a:gd name="connsiteY1" fmla="*/ 3163 h 4295476"/>
              <a:gd name="connsiteX2" fmla="*/ 2028421 w 2028421"/>
              <a:gd name="connsiteY2" fmla="*/ 235649 h 4295476"/>
              <a:gd name="connsiteX3" fmla="*/ 2028421 w 2028421"/>
              <a:gd name="connsiteY3" fmla="*/ 4066152 h 4295476"/>
              <a:gd name="connsiteX4" fmla="*/ 1799617 w 2028421"/>
              <a:gd name="connsiteY4" fmla="*/ 4295475 h 4295476"/>
              <a:gd name="connsiteX5" fmla="*/ 254627 w 2028421"/>
              <a:gd name="connsiteY5" fmla="*/ 4295476 h 4295476"/>
              <a:gd name="connsiteX6" fmla="*/ 0 w 2028421"/>
              <a:gd name="connsiteY6" fmla="*/ 4072479 h 4295476"/>
              <a:gd name="connsiteX7" fmla="*/ 0 w 2028421"/>
              <a:gd name="connsiteY7" fmla="*/ 254627 h 4295476"/>
              <a:gd name="connsiteX8" fmla="*/ 228806 w 2028421"/>
              <a:gd name="connsiteY8" fmla="*/ 0 h 4295476"/>
              <a:gd name="connsiteX0" fmla="*/ 209439 w 2028421"/>
              <a:gd name="connsiteY0" fmla="*/ 3163 h 4292313"/>
              <a:gd name="connsiteX1" fmla="*/ 1802844 w 2028421"/>
              <a:gd name="connsiteY1" fmla="*/ 0 h 4292313"/>
              <a:gd name="connsiteX2" fmla="*/ 2028421 w 2028421"/>
              <a:gd name="connsiteY2" fmla="*/ 232486 h 4292313"/>
              <a:gd name="connsiteX3" fmla="*/ 2028421 w 2028421"/>
              <a:gd name="connsiteY3" fmla="*/ 4062989 h 4292313"/>
              <a:gd name="connsiteX4" fmla="*/ 1799617 w 2028421"/>
              <a:gd name="connsiteY4" fmla="*/ 4292312 h 4292313"/>
              <a:gd name="connsiteX5" fmla="*/ 254627 w 2028421"/>
              <a:gd name="connsiteY5" fmla="*/ 4292313 h 4292313"/>
              <a:gd name="connsiteX6" fmla="*/ 0 w 2028421"/>
              <a:gd name="connsiteY6" fmla="*/ 4069316 h 4292313"/>
              <a:gd name="connsiteX7" fmla="*/ 0 w 2028421"/>
              <a:gd name="connsiteY7" fmla="*/ 251464 h 4292313"/>
              <a:gd name="connsiteX8" fmla="*/ 209439 w 2028421"/>
              <a:gd name="connsiteY8" fmla="*/ 3163 h 4292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421" h="4292313">
                <a:moveTo>
                  <a:pt x="209439" y="3163"/>
                </a:moveTo>
                <a:lnTo>
                  <a:pt x="1802844" y="0"/>
                </a:lnTo>
                <a:cubicBezTo>
                  <a:pt x="1943471" y="0"/>
                  <a:pt x="2028421" y="91859"/>
                  <a:pt x="2028421" y="232486"/>
                </a:cubicBezTo>
                <a:lnTo>
                  <a:pt x="2028421" y="4062989"/>
                </a:lnTo>
                <a:cubicBezTo>
                  <a:pt x="2028421" y="4203616"/>
                  <a:pt x="1940244" y="4292312"/>
                  <a:pt x="1799617" y="4292312"/>
                </a:cubicBezTo>
                <a:lnTo>
                  <a:pt x="254627" y="4292313"/>
                </a:lnTo>
                <a:cubicBezTo>
                  <a:pt x="114000" y="4292313"/>
                  <a:pt x="0" y="4209943"/>
                  <a:pt x="0" y="4069316"/>
                </a:cubicBezTo>
                <a:lnTo>
                  <a:pt x="0" y="251464"/>
                </a:lnTo>
                <a:cubicBezTo>
                  <a:pt x="0" y="110837"/>
                  <a:pt x="68812" y="3163"/>
                  <a:pt x="209439" y="3163"/>
                </a:cubicBezTo>
                <a:close/>
              </a:path>
            </a:pathLst>
          </a:cu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9273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1774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8138"/>
            <a:ext cx="10515600" cy="11696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E7395DC-DD6E-0C4F-9E3E-C42D470C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22738"/>
            <a:ext cx="5157787" cy="4566925"/>
          </a:xfrm>
        </p:spPr>
        <p:txBody>
          <a:bodyPr>
            <a:normAutofit/>
          </a:bodyPr>
          <a:lstStyle>
            <a:lvl1pPr marL="285750" indent="-285750">
              <a:buSzPct val="90000"/>
              <a:buFontTx/>
              <a:buBlip>
                <a:blip r:embed="rId2"/>
              </a:buBlip>
              <a:defRPr sz="1400"/>
            </a:lvl1pPr>
            <a:lvl2pPr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F9F09AA-590D-244B-A16F-B759869DC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22738"/>
            <a:ext cx="5183188" cy="45669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40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8138"/>
            <a:ext cx="10515600" cy="11696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06493"/>
            <a:ext cx="5157787" cy="52701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19335"/>
            <a:ext cx="5157787" cy="3983207"/>
          </a:xfrm>
        </p:spPr>
        <p:txBody>
          <a:bodyPr>
            <a:normAutofit/>
          </a:bodyPr>
          <a:lstStyle>
            <a:lvl1pPr marL="285750" indent="-285750">
              <a:buSzPct val="90000"/>
              <a:buFontTx/>
              <a:buBlip>
                <a:blip r:embed="rId2"/>
              </a:buBlip>
              <a:defRPr sz="1400"/>
            </a:lvl1pPr>
            <a:lvl2pPr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6493"/>
            <a:ext cx="5183188" cy="52701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9335"/>
            <a:ext cx="5183188" cy="3983207"/>
          </a:xfrm>
        </p:spPr>
        <p:txBody>
          <a:bodyPr>
            <a:normAutofit/>
          </a:bodyPr>
          <a:lstStyle>
            <a:lvl1pPr marL="285750" indent="-285750">
              <a:buSzPct val="90000"/>
              <a:buFontTx/>
              <a:buBlip>
                <a:blip r:embed="rId2"/>
              </a:buBlip>
              <a:defRPr sz="1400"/>
            </a:lvl1pPr>
            <a:lvl2pPr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158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Two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6000" y="622300"/>
            <a:ext cx="7200000" cy="607027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5275" y="1606012"/>
            <a:ext cx="4320000" cy="60702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75" y="2488232"/>
            <a:ext cx="4320000" cy="25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41BFFB6-0E01-D347-969A-9E672A61458A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1565275" y="5278693"/>
            <a:ext cx="4320000" cy="10800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5BDEB3A-B69C-7A4D-93F2-472746A4525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429375" y="1606012"/>
            <a:ext cx="4320000" cy="60702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55B228E5-864F-7B48-8EEB-336D40E588B2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429375" y="2488232"/>
            <a:ext cx="4320000" cy="25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9D886A8-BA26-5C46-8AB8-6A4AE89DBBF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429375" y="5278693"/>
            <a:ext cx="4320000" cy="10800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2660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070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i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6000" y="365125"/>
            <a:ext cx="7200000" cy="1325563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B6B7388-1D26-084C-A7FD-3D50916AD26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76000" y="2001741"/>
            <a:ext cx="5040000" cy="360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253533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i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6CFF46-6552-7B44-9CE0-986A68567E98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3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2E4993-EE1B-F446-3430-355E529C8F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2364" y="3249000"/>
            <a:ext cx="320727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9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8720"/>
            <a:ext cx="10515600" cy="96104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F4C29D-61D2-6948-A9A3-8A5DE52C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0747"/>
            <a:ext cx="10515600" cy="3805085"/>
          </a:xfrm>
        </p:spPr>
        <p:txBody>
          <a:bodyPr numCol="2"/>
          <a:lstStyle>
            <a:lvl1pPr marL="285750" indent="-285750">
              <a:lnSpc>
                <a:spcPct val="130000"/>
              </a:lnSpc>
              <a:buSzPct val="90000"/>
              <a:buFontTx/>
              <a:buBlip>
                <a:blip r:embed="rId2"/>
              </a:buBlip>
              <a:defRPr sz="1600"/>
            </a:lvl1pPr>
            <a:lvl2pPr>
              <a:lnSpc>
                <a:spcPct val="130000"/>
              </a:lnSpc>
              <a:defRPr sz="1400"/>
            </a:lvl2pPr>
            <a:lvl3pPr marL="914400" indent="0">
              <a:lnSpc>
                <a:spcPct val="130000"/>
              </a:lnSpc>
              <a:buNone/>
              <a:defRPr sz="1200"/>
            </a:lvl3pPr>
            <a:lvl4pPr marL="1371600" indent="0">
              <a:lnSpc>
                <a:spcPct val="130000"/>
              </a:lnSpc>
              <a:buNone/>
              <a:defRPr sz="1100"/>
            </a:lvl4pPr>
            <a:lvl5pPr marL="1828800" indent="0">
              <a:lnSpc>
                <a:spcPct val="130000"/>
              </a:lnSpc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6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i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7BF062-8356-A968-C033-B42EA5EEBD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1411" y="3251138"/>
            <a:ext cx="320727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889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i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3779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i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B7C1D49-1CB8-EE73-946A-396FB246CB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31C33-6076-95C5-BF7A-2104844D9F85}"/>
              </a:ext>
            </a:extLst>
          </p:cNvPr>
          <p:cNvSpPr txBox="1"/>
          <p:nvPr userDrawn="1"/>
        </p:nvSpPr>
        <p:spPr>
          <a:xfrm>
            <a:off x="4090913" y="3167390"/>
            <a:ext cx="401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Thank you!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03E82-6A18-6527-A1B8-8155B28075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0136" y="5842653"/>
            <a:ext cx="6545" cy="28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7A3F47-20AB-7942-0322-902DAF4B17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64152" y="5799130"/>
            <a:ext cx="1786066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900" b="0" i="0" err="1">
                <a:solidFill>
                  <a:srgbClr val="D7D5DA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Grandview Display" panose="020F0502020204030204" pitchFamily="34" charset="0"/>
              </a:rPr>
              <a:t>communications@tekion.com</a:t>
            </a:r>
            <a:endParaRPr lang="en-US" altLang="en-US" sz="900" b="0" i="0">
              <a:solidFill>
                <a:srgbClr val="D7D5DA"/>
              </a:solidFill>
              <a:latin typeface="Inter" panose="02000503000000020004" pitchFamily="2" charset="0"/>
              <a:ea typeface="Inter" panose="02000503000000020004" pitchFamily="2" charset="0"/>
              <a:cs typeface="Grandview Display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780D9-FD1F-B7D2-FC2A-D9F2B82419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7220" y="5986653"/>
            <a:ext cx="2645276" cy="1846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600" b="0" i="0" u="sng">
                <a:solidFill>
                  <a:srgbClr val="D7D5DA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Grandview Display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www.tekion.com</a:t>
            </a:r>
            <a:r>
              <a:rPr lang="en-IN" altLang="en-US" sz="600" b="0" i="0" u="none">
                <a:solidFill>
                  <a:srgbClr val="D7D5DA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Grandview Display" panose="020F0502020204030204" pitchFamily="34" charset="0"/>
              </a:rPr>
              <a:t>  </a:t>
            </a:r>
            <a:r>
              <a:rPr lang="en-IN" altLang="en-US" sz="600" b="0" i="0">
                <a:solidFill>
                  <a:srgbClr val="D7D5DA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Grandview Display" panose="020F0502020204030204" pitchFamily="34" charset="0"/>
              </a:rPr>
              <a:t>|  Copyright </a:t>
            </a:r>
            <a:r>
              <a:rPr lang="en-IN" sz="600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© 2024  </a:t>
            </a:r>
            <a:r>
              <a:rPr lang="en-IN" sz="600" b="0" i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Tekion</a:t>
            </a:r>
            <a:r>
              <a:rPr lang="en-IN" sz="600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corp. All rights reserved.</a:t>
            </a:r>
            <a:endParaRPr lang="en-US" altLang="en-US" sz="600" b="0" i="0">
              <a:solidFill>
                <a:srgbClr val="D7D5DA"/>
              </a:solidFill>
              <a:latin typeface="Inter" panose="02000503000000020004" pitchFamily="2" charset="0"/>
              <a:ea typeface="Inter" panose="02000503000000020004" pitchFamily="2" charset="0"/>
              <a:cs typeface="Grandview Display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252B92-AFBD-3D43-3C91-7EF7C2ECD124}"/>
              </a:ext>
            </a:extLst>
          </p:cNvPr>
          <p:cNvGrpSpPr/>
          <p:nvPr userDrawn="1"/>
        </p:nvGrpSpPr>
        <p:grpSpPr>
          <a:xfrm>
            <a:off x="3935879" y="5751879"/>
            <a:ext cx="3284874" cy="469547"/>
            <a:chOff x="3935879" y="5751879"/>
            <a:chExt cx="3284874" cy="4695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92C20-A76E-DB71-9587-793D228DED5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935879" y="5751879"/>
              <a:ext cx="104227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IN" sz="1100" b="1" i="0">
                  <a:solidFill>
                    <a:srgbClr val="F0F0F2"/>
                  </a:solidFill>
                  <a:effectLst/>
                  <a:latin typeface="Inter" panose="02000503000000020004" pitchFamily="2" charset="0"/>
                  <a:ea typeface="Inter" panose="02000503000000020004" pitchFamily="2" charset="0"/>
                  <a:cs typeface="Grandview Display" panose="020F0502020204030204" pitchFamily="34" charset="0"/>
                </a:rPr>
                <a:t>Follow us on</a:t>
              </a:r>
              <a:endParaRPr lang="en-US" altLang="en-US" sz="1100" b="1" i="0">
                <a:solidFill>
                  <a:srgbClr val="F0F0F2"/>
                </a:solidFill>
                <a:latin typeface="Inter" panose="02000503000000020004" pitchFamily="2" charset="0"/>
                <a:ea typeface="Inter" panose="02000503000000020004" pitchFamily="2" charset="0"/>
                <a:cs typeface="Grandview Display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39DBE5B-370A-2D4B-435B-C0454BE5290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935879" y="5990594"/>
              <a:ext cx="32848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IN" sz="900" b="0" i="0">
                  <a:solidFill>
                    <a:srgbClr val="D7D5DA"/>
                  </a:solidFill>
                  <a:effectLst/>
                  <a:latin typeface="Inter" panose="02000503000000020004" pitchFamily="2" charset="0"/>
                  <a:ea typeface="Inter" panose="02000503000000020004" pitchFamily="2" charset="0"/>
                  <a:cs typeface="Grandview Display" panose="020F0502020204030204" pitchFamily="34" charset="0"/>
                </a:rPr>
                <a:t>Linked In  .  Twitter  .  Instagram  .  Facebook. .  YouTube</a:t>
              </a:r>
              <a:endParaRPr lang="en-US" altLang="en-US" sz="900" b="0" i="0">
                <a:solidFill>
                  <a:srgbClr val="D7D5DA"/>
                </a:solidFill>
                <a:latin typeface="Inter" panose="02000503000000020004" pitchFamily="2" charset="0"/>
                <a:ea typeface="Inter" panose="02000503000000020004" pitchFamily="2" charset="0"/>
                <a:cs typeface="Grandview Display" panose="020F0502020204030204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2A594-E19C-46D1-4CD1-04F74C8B5D3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79544" y="5927252"/>
            <a:ext cx="1058400" cy="1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3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8720"/>
            <a:ext cx="10515600" cy="96104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4371E87-D024-6243-89F7-FBB7A9A4FA2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2378075"/>
            <a:ext cx="10515600" cy="38766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9671"/>
            <a:ext cx="10515600" cy="568729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83557"/>
            <a:ext cx="10515600" cy="3593406"/>
          </a:xfrm>
        </p:spPr>
        <p:txBody>
          <a:bodyPr numCol="2"/>
          <a:lstStyle>
            <a:lvl1pPr marL="285750" indent="-285750">
              <a:lnSpc>
                <a:spcPct val="130000"/>
              </a:lnSpc>
              <a:buSzPct val="90000"/>
              <a:buFontTx/>
              <a:buBlip>
                <a:blip r:embed="rId2"/>
              </a:buBlip>
              <a:defRPr sz="1600"/>
            </a:lvl1pPr>
            <a:lvl2pPr>
              <a:lnSpc>
                <a:spcPct val="130000"/>
              </a:lnSpc>
              <a:defRPr sz="1400"/>
            </a:lvl2pPr>
            <a:lvl3pPr marL="914400" indent="0">
              <a:lnSpc>
                <a:spcPct val="130000"/>
              </a:lnSpc>
              <a:buNone/>
              <a:defRPr sz="1200"/>
            </a:lvl3pPr>
            <a:lvl4pPr marL="1371600" indent="0">
              <a:lnSpc>
                <a:spcPct val="130000"/>
              </a:lnSpc>
              <a:buNone/>
              <a:defRPr sz="1100"/>
            </a:lvl4pPr>
            <a:lvl5pPr marL="1828800" indent="0">
              <a:lnSpc>
                <a:spcPct val="130000"/>
              </a:lnSpc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D4D6CE-B37A-7B46-B5E6-5A8DD0E2EAF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1" y="554183"/>
            <a:ext cx="5428488" cy="1170332"/>
          </a:xfrm>
        </p:spPr>
        <p:txBody>
          <a:bodyPr numCol="2"/>
          <a:lstStyle>
            <a:lvl1pPr marL="0" indent="0">
              <a:lnSpc>
                <a:spcPct val="130000"/>
              </a:lnSpc>
              <a:buNone/>
              <a:defRPr sz="1600"/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200"/>
            </a:lvl3pPr>
            <a:lvl4pPr>
              <a:lnSpc>
                <a:spcPct val="130000"/>
              </a:lnSpc>
              <a:defRPr sz="1100"/>
            </a:lvl4pPr>
            <a:lvl5pPr>
              <a:lnSpc>
                <a:spcPct val="130000"/>
              </a:lnSpc>
              <a:defRPr sz="1100"/>
            </a:lvl5pPr>
          </a:lstStyle>
          <a:p>
            <a:pPr lvl="0"/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44312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854"/>
            <a:ext cx="10515600" cy="96104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6232"/>
            <a:ext cx="10515600" cy="4153609"/>
          </a:xfrm>
        </p:spPr>
        <p:txBody>
          <a:bodyPr/>
          <a:lstStyle>
            <a:lvl1pPr marL="285750" indent="-285750">
              <a:lnSpc>
                <a:spcPct val="130000"/>
              </a:lnSpc>
              <a:buSzPct val="90000"/>
              <a:buFontTx/>
              <a:buBlip>
                <a:blip r:embed="rId2"/>
              </a:buBlip>
              <a:defRPr sz="1400"/>
            </a:lvl1pPr>
            <a:lvl2pPr>
              <a:lnSpc>
                <a:spcPct val="130000"/>
              </a:lnSpc>
              <a:defRPr sz="1200"/>
            </a:lvl2pPr>
            <a:lvl3pPr marL="914400" indent="0">
              <a:lnSpc>
                <a:spcPct val="130000"/>
              </a:lnSpc>
              <a:buNone/>
              <a:defRPr sz="1100"/>
            </a:lvl3pPr>
            <a:lvl4pPr marL="1371600" indent="0">
              <a:lnSpc>
                <a:spcPct val="130000"/>
              </a:lnSpc>
              <a:buNone/>
              <a:defRPr sz="1050"/>
            </a:lvl4pPr>
            <a:lvl5pPr marL="1828800" indent="0">
              <a:lnSpc>
                <a:spcPct val="130000"/>
              </a:lnSpc>
              <a:buNone/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DA1B19-B096-C445-A652-A4D0B1D438D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529777"/>
            <a:ext cx="5157787" cy="43186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47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3788"/>
            <a:ext cx="5157787" cy="1325563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510301"/>
            <a:ext cx="5157787" cy="823912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538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-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913"/>
            <a:ext cx="10515600" cy="961041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DA1B19-B096-C445-A652-A4D0B1D438D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193304" y="1199835"/>
            <a:ext cx="7805393" cy="90862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1F9E308-A416-6F4A-A515-40BEF0CD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5671" y="2544641"/>
            <a:ext cx="10520659" cy="1795268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DB3783B-F3DA-C642-9C67-BCC5597D8AC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566002" y="4515270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76DE328-62ED-6949-AAEA-8CA0F6FC3F0F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1727074" y="4516838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E7AF656-19BE-A64A-B55C-CD64710BA953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2878715" y="4527836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68EB231-D44C-6F4D-8C46-455DC7F983D4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049210" y="4529405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D0EE9AE-7964-5148-91D2-DDF5D16A4AEF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5200853" y="4540403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1743720-F8E5-CF4E-BC36-98269616861B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361923" y="4532546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381D42CE-4F48-EC45-B350-7DCD282D7ACB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7513567" y="4534116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ED83C0-33A0-4A44-BDA2-EC2F85F24AA6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8674639" y="4535685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AAEA336-9527-0840-B1F3-F187D9D9E47A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9826280" y="4537253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9825EDE-C6F1-8D47-B735-04EA966CAF1F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11043910" y="4538821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F42F26-4408-3843-B148-E07D99B71C7F}"/>
              </a:ext>
            </a:extLst>
          </p:cNvPr>
          <p:cNvSpPr>
            <a:spLocks noGrp="1"/>
          </p:cNvSpPr>
          <p:nvPr>
            <p:ph type="body" sz="half" idx="27"/>
          </p:nvPr>
        </p:nvSpPr>
        <p:spPr>
          <a:xfrm>
            <a:off x="268357" y="5357094"/>
            <a:ext cx="1028497" cy="62990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682FFE4-4A7F-6540-A03F-1FF3B14134C2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1571364" y="5357094"/>
            <a:ext cx="877634" cy="62990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4E675DB-7468-9144-90AC-D1BD6CC8550A}"/>
              </a:ext>
            </a:extLst>
          </p:cNvPr>
          <p:cNvSpPr>
            <a:spLocks noGrp="1"/>
          </p:cNvSpPr>
          <p:nvPr>
            <p:ph type="body" sz="half" idx="29"/>
          </p:nvPr>
        </p:nvSpPr>
        <p:spPr>
          <a:xfrm>
            <a:off x="2741796" y="5357094"/>
            <a:ext cx="877634" cy="62990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EB538FB-ADB2-9045-9CC1-A182E528193B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3893940" y="5357094"/>
            <a:ext cx="877634" cy="62990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401AA74-64C6-DD4C-8937-E37FAA7ED5F7}"/>
              </a:ext>
            </a:extLst>
          </p:cNvPr>
          <p:cNvSpPr>
            <a:spLocks noGrp="1"/>
          </p:cNvSpPr>
          <p:nvPr>
            <p:ph type="body" sz="half" idx="31"/>
          </p:nvPr>
        </p:nvSpPr>
        <p:spPr>
          <a:xfrm>
            <a:off x="5046084" y="5357094"/>
            <a:ext cx="877634" cy="62990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67CCBA0-8694-014C-9913-746A29175BF7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6198228" y="5357094"/>
            <a:ext cx="877634" cy="62990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2C1EA2C-7852-234E-A427-7D2B8E35E19E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7368660" y="5357094"/>
            <a:ext cx="877634" cy="62990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52AF4C0-7A84-554D-A564-3504636CA448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520804" y="5357094"/>
            <a:ext cx="877634" cy="62990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D73F799-D3C7-6543-B3AA-1816F5038032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682092" y="5357094"/>
            <a:ext cx="877634" cy="62990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5CDF335D-7C53-F245-9767-53E217212CAB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10889100" y="5357094"/>
            <a:ext cx="877634" cy="62990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784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- Sid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4782"/>
            <a:ext cx="4354782" cy="10790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9670"/>
            <a:ext cx="4354782" cy="527016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B516095-B74B-5741-BA7C-A797A7BB842B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7260404" y="1263997"/>
            <a:ext cx="4091807" cy="629909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783C665-B90B-EB40-A0E7-F7B54D859F71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6410517" y="1253364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5019349-3E9A-B040-A02B-F08724956A41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260404" y="2210295"/>
            <a:ext cx="4091807" cy="629909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A024A1A-B921-F140-8457-9CA7F61397CF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410517" y="2199662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3CA8B30-0D5D-444A-BB19-D24E2F7D575B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7260404" y="3145962"/>
            <a:ext cx="4091807" cy="629909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7DC0D378-611F-E541-BAF7-0A624C2408CF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10517" y="3135329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E129E55-E36E-F342-A523-2609ED4AF40C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7260404" y="4081630"/>
            <a:ext cx="4091807" cy="629909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C377B75B-0B85-8F4F-A692-DCCE24EBCC92}"/>
              </a:ext>
            </a:extLst>
          </p:cNvPr>
          <p:cNvSpPr>
            <a:spLocks noGrp="1"/>
          </p:cNvSpPr>
          <p:nvPr>
            <p:ph sz="half" idx="27" hasCustomPrompt="1"/>
          </p:nvPr>
        </p:nvSpPr>
        <p:spPr>
          <a:xfrm>
            <a:off x="6410517" y="4070997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650A28E-9F8F-CC4A-816B-600D329A6869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7260404" y="5038564"/>
            <a:ext cx="4091807" cy="629909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22EDFFA2-4CD5-E642-8D9B-5DF6E34C9AF8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6410517" y="5027931"/>
            <a:ext cx="584070" cy="62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9958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3FB4-D18E-8E78-A0D6-5B2E1B9C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E4DDD-43A0-14E9-5D39-1C6AC6CE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519A4-D31F-B417-6667-238034DA4A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01220" y="6500103"/>
            <a:ext cx="248337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sz="800">
                <a:solidFill>
                  <a:srgbClr val="7E8089"/>
                </a:solidFill>
                <a:effectLst/>
                <a:latin typeface="Inter Italic" panose="020B0502030000000004" pitchFamily="34" charset="0"/>
                <a:ea typeface="Inter Italic" panose="020B0502030000000004" pitchFamily="34" charset="0"/>
              </a:rPr>
              <a:t>Confidential Information – © 2024 </a:t>
            </a:r>
            <a:r>
              <a:rPr lang="en-IN" sz="800" err="1">
                <a:solidFill>
                  <a:srgbClr val="7E8089"/>
                </a:solidFill>
                <a:effectLst/>
                <a:latin typeface="Inter Italic" panose="020B0502030000000004" pitchFamily="34" charset="0"/>
                <a:ea typeface="Inter Italic" panose="020B0502030000000004" pitchFamily="34" charset="0"/>
              </a:rPr>
              <a:t>Tekion</a:t>
            </a:r>
            <a:r>
              <a:rPr lang="en-IN" sz="800">
                <a:solidFill>
                  <a:srgbClr val="7E8089"/>
                </a:solidFill>
                <a:effectLst/>
                <a:latin typeface="Inter Italic" panose="020B0502030000000004" pitchFamily="34" charset="0"/>
                <a:ea typeface="Inter Italic" panose="020B0502030000000004" pitchFamily="34" charset="0"/>
              </a:rPr>
              <a:t> Corp.</a:t>
            </a:r>
            <a:endParaRPr lang="en-US" altLang="en-US" sz="800">
              <a:solidFill>
                <a:srgbClr val="7E8089"/>
              </a:solidFill>
              <a:latin typeface="Inter Italic" panose="020B0502030000000004" pitchFamily="34" charset="0"/>
              <a:ea typeface="Inter Italic" panose="020B05020300000000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81E5C-AE2E-0178-896B-8F6494579617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rcRect/>
          <a:stretch/>
        </p:blipFill>
        <p:spPr>
          <a:xfrm>
            <a:off x="10790306" y="140848"/>
            <a:ext cx="1126987" cy="448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4493FA-BD25-D752-9B91-F5AFEE9569F1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304243" y="6574262"/>
            <a:ext cx="847237" cy="95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90D38-291F-7C20-A2FC-5393DED6757E}"/>
              </a:ext>
            </a:extLst>
          </p:cNvPr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0" y="0"/>
            <a:ext cx="5112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8" r:id="rId31"/>
    <p:sldLayoutId id="2147483686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Inter Italic" panose="020B0502030000000004" pitchFamily="34" charset="0"/>
          <a:ea typeface="Inter Italic" panose="020B05020300000000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Inter Italic" panose="020B0502030000000004" pitchFamily="34" charset="0"/>
          <a:ea typeface="Inter Italic" panose="020B05020300000000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ter Italic" panose="020B0502030000000004" pitchFamily="34" charset="0"/>
          <a:ea typeface="Inter Italic" panose="020B05020300000000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 Italic" panose="020B0502030000000004" pitchFamily="34" charset="0"/>
          <a:ea typeface="Inter Italic" panose="020B05020300000000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 Italic" panose="020B0502030000000004" pitchFamily="34" charset="0"/>
          <a:ea typeface="Inter Italic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5219998-C344-FAF1-F522-5B1FCCBAC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7568" y="532467"/>
            <a:ext cx="7488832" cy="239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2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07C4-EE55-7B2E-85C8-F9AA1690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10515600" cy="961041"/>
          </a:xfrm>
        </p:spPr>
        <p:txBody>
          <a:bodyPr/>
          <a:lstStyle/>
          <a:p>
            <a:r>
              <a:rPr lang="en-US"/>
              <a:t>Issues with existing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FC4F-F8D6-B90F-C398-B73266F95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4904"/>
            <a:ext cx="10515600" cy="3240360"/>
          </a:xfrm>
        </p:spPr>
        <p:txBody>
          <a:bodyPr>
            <a:normAutofit/>
          </a:bodyPr>
          <a:lstStyle/>
          <a:p>
            <a:r>
              <a:rPr lang="en-US" sz="2000"/>
              <a:t>Human Error</a:t>
            </a:r>
          </a:p>
          <a:p>
            <a:r>
              <a:rPr lang="en-US" sz="2000"/>
              <a:t>Time Consuming</a:t>
            </a:r>
          </a:p>
          <a:p>
            <a:r>
              <a:rPr lang="en-US" sz="2000"/>
              <a:t>Versioning and deprecation</a:t>
            </a:r>
          </a:p>
          <a:p>
            <a:r>
              <a:rPr lang="en-US" sz="2000"/>
              <a:t>Health Status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3F61E-955E-3A38-7AA2-EDBB2A4AB77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529776"/>
            <a:ext cx="10008740" cy="819103"/>
          </a:xfrm>
        </p:spPr>
        <p:txBody>
          <a:bodyPr>
            <a:normAutofit lnSpcReduction="10000"/>
          </a:bodyPr>
          <a:lstStyle/>
          <a:p>
            <a:r>
              <a:rPr lang="en-US" sz="2500"/>
              <a:t>The following issues are encountered when using the existing tools and making them difficult to fine-tune.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5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B6EFF6D-998C-D652-E16A-3C87D8C6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453" y="2279868"/>
            <a:ext cx="3600000" cy="1325563"/>
          </a:xfrm>
        </p:spPr>
        <p:txBody>
          <a:bodyPr/>
          <a:lstStyle/>
          <a:p>
            <a:r>
              <a:rPr lang="en-US"/>
              <a:t>Flow Diagram</a:t>
            </a:r>
          </a:p>
        </p:txBody>
      </p:sp>
      <p:pic>
        <p:nvPicPr>
          <p:cNvPr id="6" name="Content Placeholder 5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A2BFC02F-C3A4-3370-EC5A-978AB7D9B8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8333" y="260648"/>
            <a:ext cx="4064214" cy="6111601"/>
          </a:xfrm>
          <a:noFill/>
        </p:spPr>
      </p:pic>
    </p:spTree>
    <p:extLst>
      <p:ext uri="{BB962C8B-B14F-4D97-AF65-F5344CB8AC3E}">
        <p14:creationId xmlns:p14="http://schemas.microsoft.com/office/powerpoint/2010/main" val="276624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07C4-EE55-7B2E-85C8-F9AA1690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9780"/>
            <a:ext cx="4414520" cy="961041"/>
          </a:xfrm>
        </p:spPr>
        <p:txBody>
          <a:bodyPr anchor="b">
            <a:normAutofit/>
          </a:bodyPr>
          <a:lstStyle/>
          <a:p>
            <a:r>
              <a:rPr lang="en-US"/>
              <a:t>Design &amp;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ACD1C-C75D-C34E-D998-C2D8D151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83" r="12873" b="-3"/>
          <a:stretch/>
        </p:blipFill>
        <p:spPr>
          <a:xfrm>
            <a:off x="838200" y="2181651"/>
            <a:ext cx="4414520" cy="3726371"/>
          </a:xfrm>
          <a:prstGeom prst="rect">
            <a:avLst/>
          </a:prstGeom>
          <a:noFill/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1225E42-FB5C-4BC8-F1FC-275AF37BE11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/>
          <a:srcRect l="2347" r="1865" b="1"/>
          <a:stretch/>
        </p:blipFill>
        <p:spPr>
          <a:xfrm>
            <a:off x="5952807" y="1616075"/>
            <a:ext cx="4964114" cy="3135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256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10FAA-12DF-ED60-99F8-61538BAD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647"/>
            <a:ext cx="10515600" cy="961041"/>
          </a:xfrm>
        </p:spPr>
        <p:txBody>
          <a:bodyPr/>
          <a:lstStyle/>
          <a:p>
            <a:r>
              <a:rPr lang="en-US"/>
              <a:t>Smart API Tool – Work &amp; Advantage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ABF6A-25CA-ADBE-D839-1F02CD9A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457"/>
            <a:ext cx="10515600" cy="3805085"/>
          </a:xfrm>
        </p:spPr>
        <p:txBody>
          <a:bodyPr numCol="1"/>
          <a:lstStyle/>
          <a:p>
            <a:r>
              <a:rPr lang="en-US"/>
              <a:t>The User should provide a source file containing API details. </a:t>
            </a:r>
          </a:p>
          <a:p>
            <a:r>
              <a:rPr lang="en-US"/>
              <a:t>The Smart API tool reads the file, and send API request and compares the responses</a:t>
            </a:r>
          </a:p>
          <a:p>
            <a:r>
              <a:rPr lang="en-US"/>
              <a:t>The Results are generated indication which APIs passed or failed based on the responses</a:t>
            </a:r>
          </a:p>
          <a:p>
            <a:r>
              <a:rPr lang="en-US"/>
              <a:t>This will help to implement in the Status page, How many alerts are passed or failed.</a:t>
            </a:r>
          </a:p>
          <a:p>
            <a:r>
              <a:rPr lang="en-IN"/>
              <a:t>The one of vision of the tool is to integrate with </a:t>
            </a:r>
            <a:r>
              <a:rPr lang="en-IN" b="1"/>
              <a:t>Mass Comm Alert Status Page</a:t>
            </a:r>
            <a:r>
              <a:rPr lang="en-IN"/>
              <a:t> to monitor the health of all alert statuses.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10FAA-12DF-ED60-99F8-61538BAD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647"/>
            <a:ext cx="10515600" cy="961041"/>
          </a:xfrm>
        </p:spPr>
        <p:txBody>
          <a:bodyPr/>
          <a:lstStyle/>
          <a:p>
            <a:r>
              <a:rPr lang="en-US"/>
              <a:t>Future Road Map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ABF6A-25CA-ADBE-D839-1F02CD9A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457"/>
            <a:ext cx="10515600" cy="3805085"/>
          </a:xfrm>
        </p:spPr>
        <p:txBody>
          <a:bodyPr numCol="1"/>
          <a:lstStyle/>
          <a:p>
            <a:r>
              <a:rPr lang="en-US" b="1"/>
              <a:t>Smart API Tool </a:t>
            </a:r>
            <a:r>
              <a:rPr lang="en-US"/>
              <a:t>will integrate with any Application in </a:t>
            </a:r>
            <a:r>
              <a:rPr lang="en-US" err="1"/>
              <a:t>Tekion</a:t>
            </a:r>
            <a:r>
              <a:rPr lang="en-US"/>
              <a:t>.</a:t>
            </a:r>
          </a:p>
          <a:p>
            <a:r>
              <a:rPr lang="en-US" b="1"/>
              <a:t>Smart API Tool </a:t>
            </a:r>
            <a:r>
              <a:rPr lang="en-US"/>
              <a:t> will be able to support configurations based on different environments (development, staging, production).</a:t>
            </a:r>
          </a:p>
          <a:p>
            <a:r>
              <a:rPr lang="en-US" b="1"/>
              <a:t>Smart API Tool </a:t>
            </a:r>
            <a:r>
              <a:rPr lang="en-US"/>
              <a:t> to manage dependencies between APIs for comprehensive end-to-end testing.</a:t>
            </a:r>
          </a:p>
          <a:p>
            <a:r>
              <a:rPr lang="en-IN" b="1"/>
              <a:t>Smart API Tool </a:t>
            </a:r>
            <a:r>
              <a:rPr lang="en-IN"/>
              <a:t>will check the whole application health status and send mail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1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02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4 - TAP Master Presentation Template" id="{B86840CF-A995-904F-9EE3-E460EEC4431D}" vid="{E7195219-BE77-5642-88C7-A3CADA65E13F}"/>
    </a:ext>
  </a:extLst>
</a:theme>
</file>

<file path=docMetadata/LabelInfo.xml><?xml version="1.0" encoding="utf-8"?>
<clbl:labelList xmlns:clbl="http://schemas.microsoft.com/office/2020/mipLabelMetadata">
  <clbl:label id="{861aedbb-44b4-4bcf-a125-49fa7baf1e26}" enabled="0" method="" siteId="{861aedbb-44b4-4bcf-a125-49fa7baf1e2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 2013 - 2022</vt:lpstr>
      <vt:lpstr>PowerPoint Presentation</vt:lpstr>
      <vt:lpstr>Issues with existing tools</vt:lpstr>
      <vt:lpstr>Flow Diagram</vt:lpstr>
      <vt:lpstr>Design &amp; Demo</vt:lpstr>
      <vt:lpstr>Smart API Tool – Work &amp; Advantage</vt:lpstr>
      <vt:lpstr>Future Road 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Shahul Hameed</dc:creator>
  <cp:revision>2</cp:revision>
  <dcterms:created xsi:type="dcterms:W3CDTF">2022-12-15T12:58:23Z</dcterms:created>
  <dcterms:modified xsi:type="dcterms:W3CDTF">2024-12-10T15:36:23Z</dcterms:modified>
</cp:coreProperties>
</file>