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103" autoAdjust="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93878-5452-408A-8D61-A3FAB7CB2E7B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1B725-A504-4BA5-8395-BFD3D6AD7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89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Landing Zone</a:t>
            </a:r>
            <a:r>
              <a:rPr lang="en-US" dirty="0" smtClean="0"/>
              <a:t>: Data extracted from</a:t>
            </a:r>
            <a:r>
              <a:rPr lang="en-US" baseline="0" dirty="0" smtClean="0"/>
              <a:t> </a:t>
            </a:r>
            <a:r>
              <a:rPr lang="en-US" dirty="0" smtClean="0"/>
              <a:t>external databases, APIs </a:t>
            </a:r>
            <a:r>
              <a:rPr lang="en-US" dirty="0" err="1" smtClean="0"/>
              <a:t>etc</a:t>
            </a:r>
            <a:r>
              <a:rPr lang="en-US" dirty="0" smtClean="0"/>
              <a:t> lands in this zone</a:t>
            </a:r>
          </a:p>
          <a:p>
            <a:endParaRPr lang="en-US" dirty="0" smtClean="0"/>
          </a:p>
          <a:p>
            <a:r>
              <a:rPr lang="en-US" b="1" dirty="0" smtClean="0"/>
              <a:t>Raw Zone</a:t>
            </a:r>
            <a:r>
              <a:rPr lang="en-US" dirty="0" smtClean="0"/>
              <a:t>: Single Data Source of Truth. Contains two layers.</a:t>
            </a:r>
          </a:p>
          <a:p>
            <a:pPr lvl="1"/>
            <a:r>
              <a:rPr lang="en-US" dirty="0" smtClean="0"/>
              <a:t>1. History area serves as backup for all the data sources</a:t>
            </a:r>
          </a:p>
          <a:p>
            <a:pPr lvl="1"/>
            <a:r>
              <a:rPr lang="en-US" dirty="0" smtClean="0"/>
              <a:t>2. Raw Tables without loss of information</a:t>
            </a:r>
          </a:p>
          <a:p>
            <a:endParaRPr lang="en-US" dirty="0" smtClean="0"/>
          </a:p>
          <a:p>
            <a:r>
              <a:rPr lang="en-US" b="1" dirty="0" smtClean="0"/>
              <a:t>Trusted</a:t>
            </a:r>
            <a:r>
              <a:rPr lang="en-US" b="1" baseline="0" dirty="0" smtClean="0"/>
              <a:t> Zone</a:t>
            </a:r>
            <a:r>
              <a:rPr lang="en-US" baseline="0" dirty="0" smtClean="0"/>
              <a:t>: </a:t>
            </a:r>
            <a:r>
              <a:rPr lang="en-US" dirty="0" err="1" smtClean="0"/>
              <a:t>Usecase</a:t>
            </a:r>
            <a:r>
              <a:rPr lang="en-US" dirty="0" smtClean="0"/>
              <a:t> Specific databases are created in this zone. Acts as single source of truth for specific use cases.</a:t>
            </a:r>
            <a:r>
              <a:rPr lang="en-US" baseline="0" dirty="0" smtClean="0"/>
              <a:t> </a:t>
            </a:r>
            <a:r>
              <a:rPr lang="en-US" dirty="0" smtClean="0"/>
              <a:t>Data Cleansing, Schema changes, data validation, removing unwanted fields happens in this location.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Refined Zone</a:t>
            </a:r>
            <a:r>
              <a:rPr lang="en-US" baseline="0" dirty="0" smtClean="0"/>
              <a:t>: </a:t>
            </a:r>
            <a:r>
              <a:rPr lang="en-US" dirty="0" smtClean="0"/>
              <a:t>This zone contains aggregated tables which serves the data for Data Visualization and Data Science teams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1B725-A504-4BA5-8395-BFD3D6AD73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15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343C1-F7BC-456F-B75A-81A0EE3CD059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0FA1-3E1C-4B96-A1FC-6B81CED17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80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343C1-F7BC-456F-B75A-81A0EE3CD059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0FA1-3E1C-4B96-A1FC-6B81CED17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0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343C1-F7BC-456F-B75A-81A0EE3CD059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0FA1-3E1C-4B96-A1FC-6B81CED17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96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343C1-F7BC-456F-B75A-81A0EE3CD059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0FA1-3E1C-4B96-A1FC-6B81CED17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96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343C1-F7BC-456F-B75A-81A0EE3CD059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0FA1-3E1C-4B96-A1FC-6B81CED17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62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343C1-F7BC-456F-B75A-81A0EE3CD059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0FA1-3E1C-4B96-A1FC-6B81CED17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9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343C1-F7BC-456F-B75A-81A0EE3CD059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0FA1-3E1C-4B96-A1FC-6B81CED17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85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343C1-F7BC-456F-B75A-81A0EE3CD059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0FA1-3E1C-4B96-A1FC-6B81CED17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7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343C1-F7BC-456F-B75A-81A0EE3CD059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0FA1-3E1C-4B96-A1FC-6B81CED17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73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343C1-F7BC-456F-B75A-81A0EE3CD059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0FA1-3E1C-4B96-A1FC-6B81CED17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28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343C1-F7BC-456F-B75A-81A0EE3CD059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0FA1-3E1C-4B96-A1FC-6B81CED17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02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343C1-F7BC-456F-B75A-81A0EE3CD059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F0FA1-3E1C-4B96-A1FC-6B81CED17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72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82" y="1235159"/>
            <a:ext cx="11953875" cy="410436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56816" y="4105656"/>
            <a:ext cx="579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Sqoop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61129" y="2597529"/>
            <a:ext cx="1418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Requests module/</a:t>
            </a:r>
            <a:r>
              <a:rPr lang="en-US" sz="1200" dirty="0" err="1" smtClean="0"/>
              <a:t>NiFi</a:t>
            </a:r>
            <a:endParaRPr lang="en-US" sz="12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063240" y="3675888"/>
            <a:ext cx="6135064" cy="108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40469" y="3631887"/>
            <a:ext cx="679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HDFS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41733" y="2909131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Spark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905941" y="2909130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Spark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7635484" y="2909129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Spark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 rot="18563925">
            <a:off x="9088053" y="2270578"/>
            <a:ext cx="1189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Tool Connectors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 rot="4294859">
            <a:off x="9181898" y="3476676"/>
            <a:ext cx="10631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Hive Interpreter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081948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119</Words>
  <Application>Microsoft Office PowerPoint</Application>
  <PresentationFormat>Widescreen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Everis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 Chennamalla</dc:creator>
  <cp:lastModifiedBy>Naveen Chennamalla</cp:lastModifiedBy>
  <cp:revision>4</cp:revision>
  <dcterms:created xsi:type="dcterms:W3CDTF">2021-09-04T19:23:27Z</dcterms:created>
  <dcterms:modified xsi:type="dcterms:W3CDTF">2021-09-07T04:13:50Z</dcterms:modified>
</cp:coreProperties>
</file>