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90" r:id="rId1"/>
  </p:sldMasterIdLst>
  <p:notesMasterIdLst>
    <p:notesMasterId r:id="rId21"/>
  </p:notesMasterIdLst>
  <p:handoutMasterIdLst>
    <p:handoutMasterId r:id="rId22"/>
  </p:handoutMasterIdLst>
  <p:sldIdLst>
    <p:sldId id="267" r:id="rId2"/>
    <p:sldId id="268" r:id="rId3"/>
    <p:sldId id="269" r:id="rId4"/>
    <p:sldId id="278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81" r:id="rId13"/>
    <p:sldId id="284" r:id="rId14"/>
    <p:sldId id="283" r:id="rId15"/>
    <p:sldId id="288" r:id="rId16"/>
    <p:sldId id="282" r:id="rId17"/>
    <p:sldId id="287" r:id="rId18"/>
    <p:sldId id="290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FDD5F6-E20A-408D-A64B-87AE01FB9C0B}" v="3" dt="2021-12-08T09:10:13.494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26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zabeth Labno" userId="dc5e39aa8c743e10" providerId="LiveId" clId="{32FDD5F6-E20A-408D-A64B-87AE01FB9C0B}"/>
    <pc:docChg chg="undo custSel addSld delSld modSld">
      <pc:chgData name="Elizabeth Labno" userId="dc5e39aa8c743e10" providerId="LiveId" clId="{32FDD5F6-E20A-408D-A64B-87AE01FB9C0B}" dt="2021-12-08T09:16:46.431" v="134" actId="47"/>
      <pc:docMkLst>
        <pc:docMk/>
      </pc:docMkLst>
      <pc:sldChg chg="addSp modSp mod setBg">
        <pc:chgData name="Elizabeth Labno" userId="dc5e39aa8c743e10" providerId="LiveId" clId="{32FDD5F6-E20A-408D-A64B-87AE01FB9C0B}" dt="2021-12-08T09:10:23.731" v="14" actId="26606"/>
        <pc:sldMkLst>
          <pc:docMk/>
          <pc:sldMk cId="1669418864" sldId="276"/>
        </pc:sldMkLst>
        <pc:spChg chg="mod">
          <ac:chgData name="Elizabeth Labno" userId="dc5e39aa8c743e10" providerId="LiveId" clId="{32FDD5F6-E20A-408D-A64B-87AE01FB9C0B}" dt="2021-12-08T09:10:23.731" v="14" actId="26606"/>
          <ac:spMkLst>
            <pc:docMk/>
            <pc:sldMk cId="1669418864" sldId="276"/>
            <ac:spMk id="8" creationId="{00000000-0000-0000-0000-000000000000}"/>
          </ac:spMkLst>
        </pc:spChg>
        <pc:spChg chg="add">
          <ac:chgData name="Elizabeth Labno" userId="dc5e39aa8c743e10" providerId="LiveId" clId="{32FDD5F6-E20A-408D-A64B-87AE01FB9C0B}" dt="2021-12-08T09:10:23.731" v="14" actId="26606"/>
          <ac:spMkLst>
            <pc:docMk/>
            <pc:sldMk cId="1669418864" sldId="276"/>
            <ac:spMk id="17" creationId="{5F07A6A6-E44B-411E-AA18-65E4811366A6}"/>
          </ac:spMkLst>
        </pc:spChg>
        <pc:spChg chg="add">
          <ac:chgData name="Elizabeth Labno" userId="dc5e39aa8c743e10" providerId="LiveId" clId="{32FDD5F6-E20A-408D-A64B-87AE01FB9C0B}" dt="2021-12-08T09:10:23.731" v="14" actId="26606"/>
          <ac:spMkLst>
            <pc:docMk/>
            <pc:sldMk cId="1669418864" sldId="276"/>
            <ac:spMk id="23" creationId="{5D5A8E14-301B-40C0-A174-D2232EF95C0B}"/>
          </ac:spMkLst>
        </pc:spChg>
        <pc:spChg chg="add">
          <ac:chgData name="Elizabeth Labno" userId="dc5e39aa8c743e10" providerId="LiveId" clId="{32FDD5F6-E20A-408D-A64B-87AE01FB9C0B}" dt="2021-12-08T09:10:23.731" v="14" actId="26606"/>
          <ac:spMkLst>
            <pc:docMk/>
            <pc:sldMk cId="1669418864" sldId="276"/>
            <ac:spMk id="25" creationId="{9219ABE2-5CAE-4E98-81F0-DAA47615224D}"/>
          </ac:spMkLst>
        </pc:spChg>
        <pc:picChg chg="mod">
          <ac:chgData name="Elizabeth Labno" userId="dc5e39aa8c743e10" providerId="LiveId" clId="{32FDD5F6-E20A-408D-A64B-87AE01FB9C0B}" dt="2021-12-08T09:10:23.731" v="14" actId="26606"/>
          <ac:picMkLst>
            <pc:docMk/>
            <pc:sldMk cId="1669418864" sldId="276"/>
            <ac:picMk id="3" creationId="{93D57006-2409-413C-B3E0-B8220680E4B7}"/>
          </ac:picMkLst>
        </pc:picChg>
        <pc:picChg chg="add mod ord">
          <ac:chgData name="Elizabeth Labno" userId="dc5e39aa8c743e10" providerId="LiveId" clId="{32FDD5F6-E20A-408D-A64B-87AE01FB9C0B}" dt="2021-12-08T09:10:23.731" v="14" actId="26606"/>
          <ac:picMkLst>
            <pc:docMk/>
            <pc:sldMk cId="1669418864" sldId="276"/>
            <ac:picMk id="5" creationId="{A7185307-D607-4E19-9ADE-2F24EBDA1163}"/>
          </ac:picMkLst>
        </pc:picChg>
        <pc:picChg chg="add mod">
          <ac:chgData name="Elizabeth Labno" userId="dc5e39aa8c743e10" providerId="LiveId" clId="{32FDD5F6-E20A-408D-A64B-87AE01FB9C0B}" dt="2021-12-08T09:10:23.731" v="14" actId="26606"/>
          <ac:picMkLst>
            <pc:docMk/>
            <pc:sldMk cId="1669418864" sldId="276"/>
            <ac:picMk id="7" creationId="{D81B7AAC-8FAA-4937-BBCC-6B354BDCD583}"/>
          </ac:picMkLst>
        </pc:picChg>
        <pc:picChg chg="add">
          <ac:chgData name="Elizabeth Labno" userId="dc5e39aa8c743e10" providerId="LiveId" clId="{32FDD5F6-E20A-408D-A64B-87AE01FB9C0B}" dt="2021-12-08T09:10:23.731" v="14" actId="26606"/>
          <ac:picMkLst>
            <pc:docMk/>
            <pc:sldMk cId="1669418864" sldId="276"/>
            <ac:picMk id="13" creationId="{0F7302AF-86B9-441B-8D24-AC382E2A43A7}"/>
          </ac:picMkLst>
        </pc:picChg>
        <pc:picChg chg="add">
          <ac:chgData name="Elizabeth Labno" userId="dc5e39aa8c743e10" providerId="LiveId" clId="{32FDD5F6-E20A-408D-A64B-87AE01FB9C0B}" dt="2021-12-08T09:10:23.731" v="14" actId="26606"/>
          <ac:picMkLst>
            <pc:docMk/>
            <pc:sldMk cId="1669418864" sldId="276"/>
            <ac:picMk id="15" creationId="{99A2A6C2-D371-4C6B-B50F-CC71C6D01037}"/>
          </ac:picMkLst>
        </pc:picChg>
        <pc:picChg chg="add">
          <ac:chgData name="Elizabeth Labno" userId="dc5e39aa8c743e10" providerId="LiveId" clId="{32FDD5F6-E20A-408D-A64B-87AE01FB9C0B}" dt="2021-12-08T09:10:23.731" v="14" actId="26606"/>
          <ac:picMkLst>
            <pc:docMk/>
            <pc:sldMk cId="1669418864" sldId="276"/>
            <ac:picMk id="19" creationId="{8CC3468F-5EED-42B0-8507-F30360E1D51E}"/>
          </ac:picMkLst>
        </pc:picChg>
        <pc:picChg chg="add">
          <ac:chgData name="Elizabeth Labno" userId="dc5e39aa8c743e10" providerId="LiveId" clId="{32FDD5F6-E20A-408D-A64B-87AE01FB9C0B}" dt="2021-12-08T09:10:23.731" v="14" actId="26606"/>
          <ac:picMkLst>
            <pc:docMk/>
            <pc:sldMk cId="1669418864" sldId="276"/>
            <ac:picMk id="21" creationId="{591711EE-029D-453C-9AE9-E87829F1D3D3}"/>
          </ac:picMkLst>
        </pc:picChg>
      </pc:sldChg>
      <pc:sldChg chg="addSp delSp modSp mod">
        <pc:chgData name="Elizabeth Labno" userId="dc5e39aa8c743e10" providerId="LiveId" clId="{32FDD5F6-E20A-408D-A64B-87AE01FB9C0B}" dt="2021-12-08T05:59:07.642" v="4" actId="14100"/>
        <pc:sldMkLst>
          <pc:docMk/>
          <pc:sldMk cId="587123420" sldId="278"/>
        </pc:sldMkLst>
        <pc:spChg chg="add del mod">
          <ac:chgData name="Elizabeth Labno" userId="dc5e39aa8c743e10" providerId="LiveId" clId="{32FDD5F6-E20A-408D-A64B-87AE01FB9C0B}" dt="2021-12-08T05:58:59.792" v="1" actId="931"/>
          <ac:spMkLst>
            <pc:docMk/>
            <pc:sldMk cId="587123420" sldId="278"/>
            <ac:spMk id="11" creationId="{3AB9DE14-788C-40E0-BF51-343B2A2C0252}"/>
          </ac:spMkLst>
        </pc:spChg>
        <pc:picChg chg="del">
          <ac:chgData name="Elizabeth Labno" userId="dc5e39aa8c743e10" providerId="LiveId" clId="{32FDD5F6-E20A-408D-A64B-87AE01FB9C0B}" dt="2021-12-08T05:58:51.891" v="0" actId="478"/>
          <ac:picMkLst>
            <pc:docMk/>
            <pc:sldMk cId="587123420" sldId="278"/>
            <ac:picMk id="9" creationId="{EE56675B-4B95-4ED1-A042-FD82501328C6}"/>
          </ac:picMkLst>
        </pc:picChg>
        <pc:picChg chg="add mod">
          <ac:chgData name="Elizabeth Labno" userId="dc5e39aa8c743e10" providerId="LiveId" clId="{32FDD5F6-E20A-408D-A64B-87AE01FB9C0B}" dt="2021-12-08T05:59:07.642" v="4" actId="14100"/>
          <ac:picMkLst>
            <pc:docMk/>
            <pc:sldMk cId="587123420" sldId="278"/>
            <ac:picMk id="13" creationId="{1E6297E1-185A-496B-A9C3-25DD547AE415}"/>
          </ac:picMkLst>
        </pc:picChg>
      </pc:sldChg>
      <pc:sldChg chg="new del">
        <pc:chgData name="Elizabeth Labno" userId="dc5e39aa8c743e10" providerId="LiveId" clId="{32FDD5F6-E20A-408D-A64B-87AE01FB9C0B}" dt="2021-12-08T09:12:24.154" v="21" actId="2696"/>
        <pc:sldMkLst>
          <pc:docMk/>
          <pc:sldMk cId="1230188144" sldId="279"/>
        </pc:sldMkLst>
      </pc:sldChg>
      <pc:sldChg chg="new del">
        <pc:chgData name="Elizabeth Labno" userId="dc5e39aa8c743e10" providerId="LiveId" clId="{32FDD5F6-E20A-408D-A64B-87AE01FB9C0B}" dt="2021-12-08T09:12:28.458" v="22" actId="2696"/>
        <pc:sldMkLst>
          <pc:docMk/>
          <pc:sldMk cId="24839979" sldId="280"/>
        </pc:sldMkLst>
      </pc:sldChg>
      <pc:sldChg chg="addSp delSp modSp new mod setBg">
        <pc:chgData name="Elizabeth Labno" userId="dc5e39aa8c743e10" providerId="LiveId" clId="{32FDD5F6-E20A-408D-A64B-87AE01FB9C0B}" dt="2021-12-08T09:15:47.735" v="99" actId="6549"/>
        <pc:sldMkLst>
          <pc:docMk/>
          <pc:sldMk cId="1485721400" sldId="281"/>
        </pc:sldMkLst>
        <pc:spChg chg="mod">
          <ac:chgData name="Elizabeth Labno" userId="dc5e39aa8c743e10" providerId="LiveId" clId="{32FDD5F6-E20A-408D-A64B-87AE01FB9C0B}" dt="2021-12-08T09:15:47.735" v="99" actId="6549"/>
          <ac:spMkLst>
            <pc:docMk/>
            <pc:sldMk cId="1485721400" sldId="281"/>
            <ac:spMk id="2" creationId="{52742EC7-74B3-4ACD-8DCC-377619D0D089}"/>
          </ac:spMkLst>
        </pc:spChg>
        <pc:spChg chg="del">
          <ac:chgData name="Elizabeth Labno" userId="dc5e39aa8c743e10" providerId="LiveId" clId="{32FDD5F6-E20A-408D-A64B-87AE01FB9C0B}" dt="2021-12-08T09:15:00.453" v="23" actId="478"/>
          <ac:spMkLst>
            <pc:docMk/>
            <pc:sldMk cId="1485721400" sldId="281"/>
            <ac:spMk id="3" creationId="{EEFAE580-10C1-4CD6-9F6A-02BC15869E90}"/>
          </ac:spMkLst>
        </pc:spChg>
        <pc:spChg chg="del">
          <ac:chgData name="Elizabeth Labno" userId="dc5e39aa8c743e10" providerId="LiveId" clId="{32FDD5F6-E20A-408D-A64B-87AE01FB9C0B}" dt="2021-12-08T09:15:03.140" v="24" actId="478"/>
          <ac:spMkLst>
            <pc:docMk/>
            <pc:sldMk cId="1485721400" sldId="281"/>
            <ac:spMk id="4" creationId="{BC6B0731-6AB2-4DA0-B8F6-B555F40CDC7F}"/>
          </ac:spMkLst>
        </pc:spChg>
        <pc:spChg chg="add del">
          <ac:chgData name="Elizabeth Labno" userId="dc5e39aa8c743e10" providerId="LiveId" clId="{32FDD5F6-E20A-408D-A64B-87AE01FB9C0B}" dt="2021-12-08T09:15:15.787" v="49" actId="26606"/>
          <ac:spMkLst>
            <pc:docMk/>
            <pc:sldMk cId="1485721400" sldId="281"/>
            <ac:spMk id="11" creationId="{4FA533C5-33E3-4611-AF9F-72811D8B26A6}"/>
          </ac:spMkLst>
        </pc:spChg>
        <pc:spChg chg="add del">
          <ac:chgData name="Elizabeth Labno" userId="dc5e39aa8c743e10" providerId="LiveId" clId="{32FDD5F6-E20A-408D-A64B-87AE01FB9C0B}" dt="2021-12-08T09:15:15.787" v="49" actId="26606"/>
          <ac:spMkLst>
            <pc:docMk/>
            <pc:sldMk cId="1485721400" sldId="281"/>
            <ac:spMk id="17" creationId="{87F0FDC4-AD8C-47D9-9131-623C98ADB0AE}"/>
          </ac:spMkLst>
        </pc:spChg>
        <pc:spChg chg="add del">
          <ac:chgData name="Elizabeth Labno" userId="dc5e39aa8c743e10" providerId="LiveId" clId="{32FDD5F6-E20A-408D-A64B-87AE01FB9C0B}" dt="2021-12-08T09:15:15.787" v="49" actId="26606"/>
          <ac:spMkLst>
            <pc:docMk/>
            <pc:sldMk cId="1485721400" sldId="281"/>
            <ac:spMk id="19" creationId="{E6A222EB-A81E-4238-B08D-AAB1828C8E0B}"/>
          </ac:spMkLst>
        </pc:spChg>
        <pc:spChg chg="add del">
          <ac:chgData name="Elizabeth Labno" userId="dc5e39aa8c743e10" providerId="LiveId" clId="{32FDD5F6-E20A-408D-A64B-87AE01FB9C0B}" dt="2021-12-08T09:15:15.787" v="49" actId="26606"/>
          <ac:spMkLst>
            <pc:docMk/>
            <pc:sldMk cId="1485721400" sldId="281"/>
            <ac:spMk id="21" creationId="{E014676C-074B-475A-8346-9C901C86CB97}"/>
          </ac:spMkLst>
        </pc:spChg>
        <pc:spChg chg="add">
          <ac:chgData name="Elizabeth Labno" userId="dc5e39aa8c743e10" providerId="LiveId" clId="{32FDD5F6-E20A-408D-A64B-87AE01FB9C0B}" dt="2021-12-08T09:15:15.812" v="50" actId="26606"/>
          <ac:spMkLst>
            <pc:docMk/>
            <pc:sldMk cId="1485721400" sldId="281"/>
            <ac:spMk id="25" creationId="{4FB5E673-6D85-4457-A048-FD09048DCECA}"/>
          </ac:spMkLst>
        </pc:spChg>
        <pc:spChg chg="add">
          <ac:chgData name="Elizabeth Labno" userId="dc5e39aa8c743e10" providerId="LiveId" clId="{32FDD5F6-E20A-408D-A64B-87AE01FB9C0B}" dt="2021-12-08T09:15:15.812" v="50" actId="26606"/>
          <ac:spMkLst>
            <pc:docMk/>
            <pc:sldMk cId="1485721400" sldId="281"/>
            <ac:spMk id="28" creationId="{4FA533C5-33E3-4611-AF9F-72811D8B26A6}"/>
          </ac:spMkLst>
        </pc:spChg>
        <pc:spChg chg="add">
          <ac:chgData name="Elizabeth Labno" userId="dc5e39aa8c743e10" providerId="LiveId" clId="{32FDD5F6-E20A-408D-A64B-87AE01FB9C0B}" dt="2021-12-08T09:15:15.812" v="50" actId="26606"/>
          <ac:spMkLst>
            <pc:docMk/>
            <pc:sldMk cId="1485721400" sldId="281"/>
            <ac:spMk id="31" creationId="{87F0FDC4-AD8C-47D9-9131-623C98ADB0AE}"/>
          </ac:spMkLst>
        </pc:spChg>
        <pc:spChg chg="add">
          <ac:chgData name="Elizabeth Labno" userId="dc5e39aa8c743e10" providerId="LiveId" clId="{32FDD5F6-E20A-408D-A64B-87AE01FB9C0B}" dt="2021-12-08T09:15:15.812" v="50" actId="26606"/>
          <ac:spMkLst>
            <pc:docMk/>
            <pc:sldMk cId="1485721400" sldId="281"/>
            <ac:spMk id="32" creationId="{DDCA251B-4F28-43A9-A5FD-47101E24C81F}"/>
          </ac:spMkLst>
        </pc:spChg>
        <pc:spChg chg="add">
          <ac:chgData name="Elizabeth Labno" userId="dc5e39aa8c743e10" providerId="LiveId" clId="{32FDD5F6-E20A-408D-A64B-87AE01FB9C0B}" dt="2021-12-08T09:15:15.812" v="50" actId="26606"/>
          <ac:spMkLst>
            <pc:docMk/>
            <pc:sldMk cId="1485721400" sldId="281"/>
            <ac:spMk id="33" creationId="{27B3E067-68A1-4E6F-8B2A-DF0DC2803F92}"/>
          </ac:spMkLst>
        </pc:spChg>
        <pc:spChg chg="add">
          <ac:chgData name="Elizabeth Labno" userId="dc5e39aa8c743e10" providerId="LiveId" clId="{32FDD5F6-E20A-408D-A64B-87AE01FB9C0B}" dt="2021-12-08T09:15:15.812" v="50" actId="26606"/>
          <ac:spMkLst>
            <pc:docMk/>
            <pc:sldMk cId="1485721400" sldId="281"/>
            <ac:spMk id="34" creationId="{148F0EEF-7B63-4EC4-96D4-6AFBF46B1A58}"/>
          </ac:spMkLst>
        </pc:spChg>
        <pc:picChg chg="add del">
          <ac:chgData name="Elizabeth Labno" userId="dc5e39aa8c743e10" providerId="LiveId" clId="{32FDD5F6-E20A-408D-A64B-87AE01FB9C0B}" dt="2021-12-08T09:15:15.787" v="49" actId="26606"/>
          <ac:picMkLst>
            <pc:docMk/>
            <pc:sldMk cId="1485721400" sldId="281"/>
            <ac:picMk id="7" creationId="{91B28F63-CF00-448F-B141-FE33C33B1891}"/>
          </ac:picMkLst>
        </pc:picChg>
        <pc:picChg chg="add del">
          <ac:chgData name="Elizabeth Labno" userId="dc5e39aa8c743e10" providerId="LiveId" clId="{32FDD5F6-E20A-408D-A64B-87AE01FB9C0B}" dt="2021-12-08T09:15:15.787" v="49" actId="26606"/>
          <ac:picMkLst>
            <pc:docMk/>
            <pc:sldMk cId="1485721400" sldId="281"/>
            <ac:picMk id="9" creationId="{2AE609E2-8522-44E4-9077-980E5BCF3E14}"/>
          </ac:picMkLst>
        </pc:picChg>
        <pc:picChg chg="add del">
          <ac:chgData name="Elizabeth Labno" userId="dc5e39aa8c743e10" providerId="LiveId" clId="{32FDD5F6-E20A-408D-A64B-87AE01FB9C0B}" dt="2021-12-08T09:15:15.787" v="49" actId="26606"/>
          <ac:picMkLst>
            <pc:docMk/>
            <pc:sldMk cId="1485721400" sldId="281"/>
            <ac:picMk id="13" creationId="{8949AD42-25FD-4C3D-9EEE-B7FEC5809988}"/>
          </ac:picMkLst>
        </pc:picChg>
        <pc:picChg chg="add del">
          <ac:chgData name="Elizabeth Labno" userId="dc5e39aa8c743e10" providerId="LiveId" clId="{32FDD5F6-E20A-408D-A64B-87AE01FB9C0B}" dt="2021-12-08T09:15:15.787" v="49" actId="26606"/>
          <ac:picMkLst>
            <pc:docMk/>
            <pc:sldMk cId="1485721400" sldId="281"/>
            <ac:picMk id="15" creationId="{6AC7D913-60B7-4603-881B-831DA5D3A940}"/>
          </ac:picMkLst>
        </pc:picChg>
        <pc:picChg chg="add">
          <ac:chgData name="Elizabeth Labno" userId="dc5e39aa8c743e10" providerId="LiveId" clId="{32FDD5F6-E20A-408D-A64B-87AE01FB9C0B}" dt="2021-12-08T09:15:15.812" v="50" actId="26606"/>
          <ac:picMkLst>
            <pc:docMk/>
            <pc:sldMk cId="1485721400" sldId="281"/>
            <ac:picMk id="26" creationId="{91B28F63-CF00-448F-B141-FE33C33B1891}"/>
          </ac:picMkLst>
        </pc:picChg>
        <pc:picChg chg="add">
          <ac:chgData name="Elizabeth Labno" userId="dc5e39aa8c743e10" providerId="LiveId" clId="{32FDD5F6-E20A-408D-A64B-87AE01FB9C0B}" dt="2021-12-08T09:15:15.812" v="50" actId="26606"/>
          <ac:picMkLst>
            <pc:docMk/>
            <pc:sldMk cId="1485721400" sldId="281"/>
            <ac:picMk id="27" creationId="{2AE609E2-8522-44E4-9077-980E5BCF3E14}"/>
          </ac:picMkLst>
        </pc:picChg>
        <pc:picChg chg="add">
          <ac:chgData name="Elizabeth Labno" userId="dc5e39aa8c743e10" providerId="LiveId" clId="{32FDD5F6-E20A-408D-A64B-87AE01FB9C0B}" dt="2021-12-08T09:15:15.812" v="50" actId="26606"/>
          <ac:picMkLst>
            <pc:docMk/>
            <pc:sldMk cId="1485721400" sldId="281"/>
            <ac:picMk id="29" creationId="{8949AD42-25FD-4C3D-9EEE-B7FEC5809988}"/>
          </ac:picMkLst>
        </pc:picChg>
        <pc:picChg chg="add">
          <ac:chgData name="Elizabeth Labno" userId="dc5e39aa8c743e10" providerId="LiveId" clId="{32FDD5F6-E20A-408D-A64B-87AE01FB9C0B}" dt="2021-12-08T09:15:15.812" v="50" actId="26606"/>
          <ac:picMkLst>
            <pc:docMk/>
            <pc:sldMk cId="1485721400" sldId="281"/>
            <ac:picMk id="30" creationId="{6AC7D913-60B7-4603-881B-831DA5D3A940}"/>
          </ac:picMkLst>
        </pc:picChg>
        <pc:cxnChg chg="add del">
          <ac:chgData name="Elizabeth Labno" userId="dc5e39aa8c743e10" providerId="LiveId" clId="{32FDD5F6-E20A-408D-A64B-87AE01FB9C0B}" dt="2021-12-08T09:15:15.787" v="49" actId="26606"/>
          <ac:cxnSpMkLst>
            <pc:docMk/>
            <pc:sldMk cId="1485721400" sldId="281"/>
            <ac:cxnSpMk id="23" creationId="{179C4C8E-197B-4679-AE96-B5147F971C90}"/>
          </ac:cxnSpMkLst>
        </pc:cxnChg>
      </pc:sldChg>
      <pc:sldChg chg="addSp delSp modSp new mod setBg">
        <pc:chgData name="Elizabeth Labno" userId="dc5e39aa8c743e10" providerId="LiveId" clId="{32FDD5F6-E20A-408D-A64B-87AE01FB9C0B}" dt="2021-12-08T09:16:27.484" v="133" actId="255"/>
        <pc:sldMkLst>
          <pc:docMk/>
          <pc:sldMk cId="1964543332" sldId="282"/>
        </pc:sldMkLst>
        <pc:spChg chg="mod">
          <ac:chgData name="Elizabeth Labno" userId="dc5e39aa8c743e10" providerId="LiveId" clId="{32FDD5F6-E20A-408D-A64B-87AE01FB9C0B}" dt="2021-12-08T09:16:27.484" v="133" actId="255"/>
          <ac:spMkLst>
            <pc:docMk/>
            <pc:sldMk cId="1964543332" sldId="282"/>
            <ac:spMk id="2" creationId="{47A8B1CD-02A4-4726-A001-13874A29E34D}"/>
          </ac:spMkLst>
        </pc:spChg>
        <pc:spChg chg="del">
          <ac:chgData name="Elizabeth Labno" userId="dc5e39aa8c743e10" providerId="LiveId" clId="{32FDD5F6-E20A-408D-A64B-87AE01FB9C0B}" dt="2021-12-08T09:16:05.861" v="103" actId="478"/>
          <ac:spMkLst>
            <pc:docMk/>
            <pc:sldMk cId="1964543332" sldId="282"/>
            <ac:spMk id="3" creationId="{C0FC1D87-BF55-4E2A-A151-9D3394EF74AB}"/>
          </ac:spMkLst>
        </pc:spChg>
        <pc:spChg chg="del">
          <ac:chgData name="Elizabeth Labno" userId="dc5e39aa8c743e10" providerId="LiveId" clId="{32FDD5F6-E20A-408D-A64B-87AE01FB9C0B}" dt="2021-12-08T09:16:07.444" v="104" actId="478"/>
          <ac:spMkLst>
            <pc:docMk/>
            <pc:sldMk cId="1964543332" sldId="282"/>
            <ac:spMk id="4" creationId="{E5788072-68D8-4B84-9565-D9EC861CCF2C}"/>
          </ac:spMkLst>
        </pc:spChg>
        <pc:spChg chg="add">
          <ac:chgData name="Elizabeth Labno" userId="dc5e39aa8c743e10" providerId="LiveId" clId="{32FDD5F6-E20A-408D-A64B-87AE01FB9C0B}" dt="2021-12-08T09:16:11.319" v="105" actId="26606"/>
          <ac:spMkLst>
            <pc:docMk/>
            <pc:sldMk cId="1964543332" sldId="282"/>
            <ac:spMk id="11" creationId="{4FA533C5-33E3-4611-AF9F-72811D8B26A6}"/>
          </ac:spMkLst>
        </pc:spChg>
        <pc:spChg chg="add">
          <ac:chgData name="Elizabeth Labno" userId="dc5e39aa8c743e10" providerId="LiveId" clId="{32FDD5F6-E20A-408D-A64B-87AE01FB9C0B}" dt="2021-12-08T09:16:11.319" v="105" actId="26606"/>
          <ac:spMkLst>
            <pc:docMk/>
            <pc:sldMk cId="1964543332" sldId="282"/>
            <ac:spMk id="17" creationId="{87F0FDC4-AD8C-47D9-9131-623C98ADB0AE}"/>
          </ac:spMkLst>
        </pc:spChg>
        <pc:spChg chg="add">
          <ac:chgData name="Elizabeth Labno" userId="dc5e39aa8c743e10" providerId="LiveId" clId="{32FDD5F6-E20A-408D-A64B-87AE01FB9C0B}" dt="2021-12-08T09:16:11.319" v="105" actId="26606"/>
          <ac:spMkLst>
            <pc:docMk/>
            <pc:sldMk cId="1964543332" sldId="282"/>
            <ac:spMk id="19" creationId="{DDCA251B-4F28-43A9-A5FD-47101E24C81F}"/>
          </ac:spMkLst>
        </pc:spChg>
        <pc:spChg chg="add">
          <ac:chgData name="Elizabeth Labno" userId="dc5e39aa8c743e10" providerId="LiveId" clId="{32FDD5F6-E20A-408D-A64B-87AE01FB9C0B}" dt="2021-12-08T09:16:11.319" v="105" actId="26606"/>
          <ac:spMkLst>
            <pc:docMk/>
            <pc:sldMk cId="1964543332" sldId="282"/>
            <ac:spMk id="21" creationId="{27B3E067-68A1-4E6F-8B2A-DF0DC2803F92}"/>
          </ac:spMkLst>
        </pc:spChg>
        <pc:spChg chg="add">
          <ac:chgData name="Elizabeth Labno" userId="dc5e39aa8c743e10" providerId="LiveId" clId="{32FDD5F6-E20A-408D-A64B-87AE01FB9C0B}" dt="2021-12-08T09:16:11.319" v="105" actId="26606"/>
          <ac:spMkLst>
            <pc:docMk/>
            <pc:sldMk cId="1964543332" sldId="282"/>
            <ac:spMk id="23" creationId="{148F0EEF-7B63-4EC4-96D4-6AFBF46B1A58}"/>
          </ac:spMkLst>
        </pc:spChg>
        <pc:spChg chg="add">
          <ac:chgData name="Elizabeth Labno" userId="dc5e39aa8c743e10" providerId="LiveId" clId="{32FDD5F6-E20A-408D-A64B-87AE01FB9C0B}" dt="2021-12-08T09:16:11.319" v="105" actId="26606"/>
          <ac:spMkLst>
            <pc:docMk/>
            <pc:sldMk cId="1964543332" sldId="282"/>
            <ac:spMk id="25" creationId="{4FB5E673-6D85-4457-A048-FD09048DCECA}"/>
          </ac:spMkLst>
        </pc:spChg>
        <pc:picChg chg="add">
          <ac:chgData name="Elizabeth Labno" userId="dc5e39aa8c743e10" providerId="LiveId" clId="{32FDD5F6-E20A-408D-A64B-87AE01FB9C0B}" dt="2021-12-08T09:16:11.319" v="105" actId="26606"/>
          <ac:picMkLst>
            <pc:docMk/>
            <pc:sldMk cId="1964543332" sldId="282"/>
            <ac:picMk id="7" creationId="{91B28F63-CF00-448F-B141-FE33C33B1891}"/>
          </ac:picMkLst>
        </pc:picChg>
        <pc:picChg chg="add">
          <ac:chgData name="Elizabeth Labno" userId="dc5e39aa8c743e10" providerId="LiveId" clId="{32FDD5F6-E20A-408D-A64B-87AE01FB9C0B}" dt="2021-12-08T09:16:11.319" v="105" actId="26606"/>
          <ac:picMkLst>
            <pc:docMk/>
            <pc:sldMk cId="1964543332" sldId="282"/>
            <ac:picMk id="9" creationId="{2AE609E2-8522-44E4-9077-980E5BCF3E14}"/>
          </ac:picMkLst>
        </pc:picChg>
        <pc:picChg chg="add">
          <ac:chgData name="Elizabeth Labno" userId="dc5e39aa8c743e10" providerId="LiveId" clId="{32FDD5F6-E20A-408D-A64B-87AE01FB9C0B}" dt="2021-12-08T09:16:11.319" v="105" actId="26606"/>
          <ac:picMkLst>
            <pc:docMk/>
            <pc:sldMk cId="1964543332" sldId="282"/>
            <ac:picMk id="13" creationId="{8949AD42-25FD-4C3D-9EEE-B7FEC5809988}"/>
          </ac:picMkLst>
        </pc:picChg>
        <pc:picChg chg="add">
          <ac:chgData name="Elizabeth Labno" userId="dc5e39aa8c743e10" providerId="LiveId" clId="{32FDD5F6-E20A-408D-A64B-87AE01FB9C0B}" dt="2021-12-08T09:16:11.319" v="105" actId="26606"/>
          <ac:picMkLst>
            <pc:docMk/>
            <pc:sldMk cId="1964543332" sldId="282"/>
            <ac:picMk id="15" creationId="{6AC7D913-60B7-4603-881B-831DA5D3A940}"/>
          </ac:picMkLst>
        </pc:picChg>
      </pc:sldChg>
      <pc:sldChg chg="new">
        <pc:chgData name="Elizabeth Labno" userId="dc5e39aa8c743e10" providerId="LiveId" clId="{32FDD5F6-E20A-408D-A64B-87AE01FB9C0B}" dt="2021-12-08T09:12:17.577" v="19" actId="680"/>
        <pc:sldMkLst>
          <pc:docMk/>
          <pc:sldMk cId="1320131684" sldId="283"/>
        </pc:sldMkLst>
      </pc:sldChg>
      <pc:sldChg chg="new">
        <pc:chgData name="Elizabeth Labno" userId="dc5e39aa8c743e10" providerId="LiveId" clId="{32FDD5F6-E20A-408D-A64B-87AE01FB9C0B}" dt="2021-12-08T09:12:19.574" v="20" actId="680"/>
        <pc:sldMkLst>
          <pc:docMk/>
          <pc:sldMk cId="1618393448" sldId="284"/>
        </pc:sldMkLst>
      </pc:sldChg>
      <pc:sldChg chg="new">
        <pc:chgData name="Elizabeth Labno" userId="dc5e39aa8c743e10" providerId="LiveId" clId="{32FDD5F6-E20A-408D-A64B-87AE01FB9C0B}" dt="2021-12-08T09:15:57.573" v="100" actId="680"/>
        <pc:sldMkLst>
          <pc:docMk/>
          <pc:sldMk cId="2537198529" sldId="285"/>
        </pc:sldMkLst>
      </pc:sldChg>
      <pc:sldChg chg="new del">
        <pc:chgData name="Elizabeth Labno" userId="dc5e39aa8c743e10" providerId="LiveId" clId="{32FDD5F6-E20A-408D-A64B-87AE01FB9C0B}" dt="2021-12-08T09:16:46.431" v="134" actId="47"/>
        <pc:sldMkLst>
          <pc:docMk/>
          <pc:sldMk cId="283907666" sldId="286"/>
        </pc:sldMkLst>
      </pc:sldChg>
      <pc:sldChg chg="new">
        <pc:chgData name="Elizabeth Labno" userId="dc5e39aa8c743e10" providerId="LiveId" clId="{32FDD5F6-E20A-408D-A64B-87AE01FB9C0B}" dt="2021-12-08T09:16:01.209" v="102" actId="680"/>
        <pc:sldMkLst>
          <pc:docMk/>
          <pc:sldMk cId="392041709" sldId="287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DE8743-8BBF-4F7B-8E1D-1667FC9A1C51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F59026F-EB1F-4465-B20B-31B65F337998}">
      <dgm:prSet/>
      <dgm:spPr/>
      <dgm:t>
        <a:bodyPr/>
        <a:lstStyle/>
        <a:p>
          <a:r>
            <a:rPr lang="en-US" dirty="0"/>
            <a:t>80+ Thousand Global Responses</a:t>
          </a:r>
        </a:p>
      </dgm:t>
    </dgm:pt>
    <dgm:pt modelId="{930ACDFC-F221-469B-910A-F094575DA0BB}" type="parTrans" cxnId="{C38199B0-1D7A-443B-B025-AFA2C5157FBF}">
      <dgm:prSet/>
      <dgm:spPr/>
      <dgm:t>
        <a:bodyPr/>
        <a:lstStyle/>
        <a:p>
          <a:endParaRPr lang="en-US"/>
        </a:p>
      </dgm:t>
    </dgm:pt>
    <dgm:pt modelId="{7FF0E3E9-9590-45A0-AD50-53F5ABF5D4DD}" type="sibTrans" cxnId="{C38199B0-1D7A-443B-B025-AFA2C5157FBF}">
      <dgm:prSet/>
      <dgm:spPr/>
      <dgm:t>
        <a:bodyPr/>
        <a:lstStyle/>
        <a:p>
          <a:endParaRPr lang="en-US"/>
        </a:p>
      </dgm:t>
    </dgm:pt>
    <dgm:pt modelId="{0A87BEEE-BE94-4F9D-A8E7-92637DE4CB48}">
      <dgm:prSet/>
      <dgm:spPr/>
      <dgm:t>
        <a:bodyPr/>
        <a:lstStyle/>
        <a:p>
          <a:r>
            <a:rPr lang="en-US" dirty="0"/>
            <a:t>Our model focused on United States salary information.</a:t>
          </a:r>
        </a:p>
      </dgm:t>
    </dgm:pt>
    <dgm:pt modelId="{EFBC17F3-498D-4CE5-87A2-09F172546B9F}" type="parTrans" cxnId="{8C94EA9A-DDFA-4162-B597-9A873418F83E}">
      <dgm:prSet/>
      <dgm:spPr/>
      <dgm:t>
        <a:bodyPr/>
        <a:lstStyle/>
        <a:p>
          <a:endParaRPr lang="en-US"/>
        </a:p>
      </dgm:t>
    </dgm:pt>
    <dgm:pt modelId="{8BA98379-3DA0-4B1F-94B3-5F51908CD982}" type="sibTrans" cxnId="{8C94EA9A-DDFA-4162-B597-9A873418F83E}">
      <dgm:prSet/>
      <dgm:spPr/>
      <dgm:t>
        <a:bodyPr/>
        <a:lstStyle/>
        <a:p>
          <a:endParaRPr lang="en-US"/>
        </a:p>
      </dgm:t>
    </dgm:pt>
    <dgm:pt modelId="{73C0A525-1DA8-4363-ADAB-D32B46E2F96D}">
      <dgm:prSet/>
      <dgm:spPr/>
      <dgm:t>
        <a:bodyPr/>
        <a:lstStyle/>
        <a:p>
          <a:r>
            <a:rPr lang="en-US" dirty="0"/>
            <a:t>ETL Process was performed in </a:t>
          </a:r>
          <a:r>
            <a:rPr lang="en-US" dirty="0" err="1"/>
            <a:t>Jupyter</a:t>
          </a:r>
          <a:r>
            <a:rPr lang="en-US" dirty="0"/>
            <a:t> notebook using python and pandas.</a:t>
          </a:r>
        </a:p>
      </dgm:t>
    </dgm:pt>
    <dgm:pt modelId="{532C1B79-B774-4ABA-B905-6CE0D43B47D2}" type="parTrans" cxnId="{0EB82D87-588C-45A0-8491-AB1D2A4A0414}">
      <dgm:prSet/>
      <dgm:spPr/>
      <dgm:t>
        <a:bodyPr/>
        <a:lstStyle/>
        <a:p>
          <a:endParaRPr lang="en-US"/>
        </a:p>
      </dgm:t>
    </dgm:pt>
    <dgm:pt modelId="{C61477FE-F09D-4F00-841B-85383395697F}" type="sibTrans" cxnId="{0EB82D87-588C-45A0-8491-AB1D2A4A0414}">
      <dgm:prSet/>
      <dgm:spPr/>
      <dgm:t>
        <a:bodyPr/>
        <a:lstStyle/>
        <a:p>
          <a:endParaRPr lang="en-US"/>
        </a:p>
      </dgm:t>
    </dgm:pt>
    <dgm:pt modelId="{DEE97AA3-FFCD-460D-9093-C818AEB0511C}">
      <dgm:prSet/>
      <dgm:spPr/>
      <dgm:t>
        <a:bodyPr/>
        <a:lstStyle/>
        <a:p>
          <a:r>
            <a:rPr lang="en-US"/>
            <a:t>Stepwise Regression was performed in Jupyter using statswise.api to eliminate data that was not impactful</a:t>
          </a:r>
        </a:p>
      </dgm:t>
    </dgm:pt>
    <dgm:pt modelId="{53CAB0E4-47BE-4D56-AD58-D0FDCC0D44B9}" type="parTrans" cxnId="{3D3B837F-C40E-49C1-BC3E-75A9760EF7BD}">
      <dgm:prSet/>
      <dgm:spPr/>
      <dgm:t>
        <a:bodyPr/>
        <a:lstStyle/>
        <a:p>
          <a:endParaRPr lang="en-US"/>
        </a:p>
      </dgm:t>
    </dgm:pt>
    <dgm:pt modelId="{433865BD-2DEC-4504-9782-C6D96FE80979}" type="sibTrans" cxnId="{3D3B837F-C40E-49C1-BC3E-75A9760EF7BD}">
      <dgm:prSet/>
      <dgm:spPr/>
      <dgm:t>
        <a:bodyPr/>
        <a:lstStyle/>
        <a:p>
          <a:endParaRPr lang="en-US"/>
        </a:p>
      </dgm:t>
    </dgm:pt>
    <dgm:pt modelId="{279F7A63-A786-40CE-94E0-A868AD756EA5}">
      <dgm:prSet/>
      <dgm:spPr/>
      <dgm:t>
        <a:bodyPr/>
        <a:lstStyle/>
        <a:p>
          <a:r>
            <a:rPr lang="en-US" dirty="0"/>
            <a:t>Final data set included 44 languages.</a:t>
          </a:r>
        </a:p>
      </dgm:t>
    </dgm:pt>
    <dgm:pt modelId="{1677039D-1FB4-49D5-94BB-7B9DF8B40C0B}" type="parTrans" cxnId="{28CEC193-4861-4F6C-B7E6-896153A076A0}">
      <dgm:prSet/>
      <dgm:spPr/>
      <dgm:t>
        <a:bodyPr/>
        <a:lstStyle/>
        <a:p>
          <a:endParaRPr lang="en-US"/>
        </a:p>
      </dgm:t>
    </dgm:pt>
    <dgm:pt modelId="{4BAF3364-3E9E-4926-B10F-35756B097CE1}" type="sibTrans" cxnId="{28CEC193-4861-4F6C-B7E6-896153A076A0}">
      <dgm:prSet/>
      <dgm:spPr/>
      <dgm:t>
        <a:bodyPr/>
        <a:lstStyle/>
        <a:p>
          <a:endParaRPr lang="en-US"/>
        </a:p>
      </dgm:t>
    </dgm:pt>
    <dgm:pt modelId="{5774E6C4-ED72-412F-97B9-B5FBC51EE028}" type="pres">
      <dgm:prSet presAssocID="{2FDE8743-8BBF-4F7B-8E1D-1667FC9A1C51}" presName="diagram" presStyleCnt="0">
        <dgm:presLayoutVars>
          <dgm:dir/>
          <dgm:resizeHandles val="exact"/>
        </dgm:presLayoutVars>
      </dgm:prSet>
      <dgm:spPr/>
    </dgm:pt>
    <dgm:pt modelId="{888D1D13-3B2F-46C0-BDB9-7B96499869B3}" type="pres">
      <dgm:prSet presAssocID="{DF59026F-EB1F-4465-B20B-31B65F337998}" presName="node" presStyleLbl="node1" presStyleIdx="0" presStyleCnt="5">
        <dgm:presLayoutVars>
          <dgm:bulletEnabled val="1"/>
        </dgm:presLayoutVars>
      </dgm:prSet>
      <dgm:spPr/>
    </dgm:pt>
    <dgm:pt modelId="{DE83973E-3C35-4685-B14D-F0E428CBE747}" type="pres">
      <dgm:prSet presAssocID="{7FF0E3E9-9590-45A0-AD50-53F5ABF5D4DD}" presName="sibTrans" presStyleCnt="0"/>
      <dgm:spPr/>
    </dgm:pt>
    <dgm:pt modelId="{9ECD9072-4088-4286-A3A6-9D9D8CA62918}" type="pres">
      <dgm:prSet presAssocID="{0A87BEEE-BE94-4F9D-A8E7-92637DE4CB48}" presName="node" presStyleLbl="node1" presStyleIdx="1" presStyleCnt="5">
        <dgm:presLayoutVars>
          <dgm:bulletEnabled val="1"/>
        </dgm:presLayoutVars>
      </dgm:prSet>
      <dgm:spPr/>
    </dgm:pt>
    <dgm:pt modelId="{CFE915CC-F00E-4AF5-BF74-9C137F5C3E6D}" type="pres">
      <dgm:prSet presAssocID="{8BA98379-3DA0-4B1F-94B3-5F51908CD982}" presName="sibTrans" presStyleCnt="0"/>
      <dgm:spPr/>
    </dgm:pt>
    <dgm:pt modelId="{ABE43186-7BD4-42AD-83EF-060AA077286A}" type="pres">
      <dgm:prSet presAssocID="{73C0A525-1DA8-4363-ADAB-D32B46E2F96D}" presName="node" presStyleLbl="node1" presStyleIdx="2" presStyleCnt="5">
        <dgm:presLayoutVars>
          <dgm:bulletEnabled val="1"/>
        </dgm:presLayoutVars>
      </dgm:prSet>
      <dgm:spPr/>
    </dgm:pt>
    <dgm:pt modelId="{ED60E8C7-BF80-4C10-ACD1-54091581B19D}" type="pres">
      <dgm:prSet presAssocID="{C61477FE-F09D-4F00-841B-85383395697F}" presName="sibTrans" presStyleCnt="0"/>
      <dgm:spPr/>
    </dgm:pt>
    <dgm:pt modelId="{246780EC-F12E-417E-BDC9-6C944DD0ADF6}" type="pres">
      <dgm:prSet presAssocID="{DEE97AA3-FFCD-460D-9093-C818AEB0511C}" presName="node" presStyleLbl="node1" presStyleIdx="3" presStyleCnt="5">
        <dgm:presLayoutVars>
          <dgm:bulletEnabled val="1"/>
        </dgm:presLayoutVars>
      </dgm:prSet>
      <dgm:spPr/>
    </dgm:pt>
    <dgm:pt modelId="{05D25A63-8F11-471C-B201-920606454BB1}" type="pres">
      <dgm:prSet presAssocID="{433865BD-2DEC-4504-9782-C6D96FE80979}" presName="sibTrans" presStyleCnt="0"/>
      <dgm:spPr/>
    </dgm:pt>
    <dgm:pt modelId="{C3E3B6AC-A675-4B8D-9208-9572D8A9A06A}" type="pres">
      <dgm:prSet presAssocID="{279F7A63-A786-40CE-94E0-A868AD756EA5}" presName="node" presStyleLbl="node1" presStyleIdx="4" presStyleCnt="5">
        <dgm:presLayoutVars>
          <dgm:bulletEnabled val="1"/>
        </dgm:presLayoutVars>
      </dgm:prSet>
      <dgm:spPr/>
    </dgm:pt>
  </dgm:ptLst>
  <dgm:cxnLst>
    <dgm:cxn modelId="{0499BC0F-4D87-4B27-8E1C-396173414AD3}" type="presOf" srcId="{DEE97AA3-FFCD-460D-9093-C818AEB0511C}" destId="{246780EC-F12E-417E-BDC9-6C944DD0ADF6}" srcOrd="0" destOrd="0" presId="urn:microsoft.com/office/officeart/2005/8/layout/default"/>
    <dgm:cxn modelId="{49531612-0816-446F-9979-894A2C3596BB}" type="presOf" srcId="{279F7A63-A786-40CE-94E0-A868AD756EA5}" destId="{C3E3B6AC-A675-4B8D-9208-9572D8A9A06A}" srcOrd="0" destOrd="0" presId="urn:microsoft.com/office/officeart/2005/8/layout/default"/>
    <dgm:cxn modelId="{F19D5036-5B2A-402F-BBF8-B573DCEB31AD}" type="presOf" srcId="{2FDE8743-8BBF-4F7B-8E1D-1667FC9A1C51}" destId="{5774E6C4-ED72-412F-97B9-B5FBC51EE028}" srcOrd="0" destOrd="0" presId="urn:microsoft.com/office/officeart/2005/8/layout/default"/>
    <dgm:cxn modelId="{506CE941-3AD5-4A09-A9E9-C37701B87006}" type="presOf" srcId="{DF59026F-EB1F-4465-B20B-31B65F337998}" destId="{888D1D13-3B2F-46C0-BDB9-7B96499869B3}" srcOrd="0" destOrd="0" presId="urn:microsoft.com/office/officeart/2005/8/layout/default"/>
    <dgm:cxn modelId="{5E2B6F4A-1F78-479F-B824-AA8628545796}" type="presOf" srcId="{0A87BEEE-BE94-4F9D-A8E7-92637DE4CB48}" destId="{9ECD9072-4088-4286-A3A6-9D9D8CA62918}" srcOrd="0" destOrd="0" presId="urn:microsoft.com/office/officeart/2005/8/layout/default"/>
    <dgm:cxn modelId="{3D3B837F-C40E-49C1-BC3E-75A9760EF7BD}" srcId="{2FDE8743-8BBF-4F7B-8E1D-1667FC9A1C51}" destId="{DEE97AA3-FFCD-460D-9093-C818AEB0511C}" srcOrd="3" destOrd="0" parTransId="{53CAB0E4-47BE-4D56-AD58-D0FDCC0D44B9}" sibTransId="{433865BD-2DEC-4504-9782-C6D96FE80979}"/>
    <dgm:cxn modelId="{0EB82D87-588C-45A0-8491-AB1D2A4A0414}" srcId="{2FDE8743-8BBF-4F7B-8E1D-1667FC9A1C51}" destId="{73C0A525-1DA8-4363-ADAB-D32B46E2F96D}" srcOrd="2" destOrd="0" parTransId="{532C1B79-B774-4ABA-B905-6CE0D43B47D2}" sibTransId="{C61477FE-F09D-4F00-841B-85383395697F}"/>
    <dgm:cxn modelId="{28CEC193-4861-4F6C-B7E6-896153A076A0}" srcId="{2FDE8743-8BBF-4F7B-8E1D-1667FC9A1C51}" destId="{279F7A63-A786-40CE-94E0-A868AD756EA5}" srcOrd="4" destOrd="0" parTransId="{1677039D-1FB4-49D5-94BB-7B9DF8B40C0B}" sibTransId="{4BAF3364-3E9E-4926-B10F-35756B097CE1}"/>
    <dgm:cxn modelId="{8C94EA9A-DDFA-4162-B597-9A873418F83E}" srcId="{2FDE8743-8BBF-4F7B-8E1D-1667FC9A1C51}" destId="{0A87BEEE-BE94-4F9D-A8E7-92637DE4CB48}" srcOrd="1" destOrd="0" parTransId="{EFBC17F3-498D-4CE5-87A2-09F172546B9F}" sibTransId="{8BA98379-3DA0-4B1F-94B3-5F51908CD982}"/>
    <dgm:cxn modelId="{C38199B0-1D7A-443B-B025-AFA2C5157FBF}" srcId="{2FDE8743-8BBF-4F7B-8E1D-1667FC9A1C51}" destId="{DF59026F-EB1F-4465-B20B-31B65F337998}" srcOrd="0" destOrd="0" parTransId="{930ACDFC-F221-469B-910A-F094575DA0BB}" sibTransId="{7FF0E3E9-9590-45A0-AD50-53F5ABF5D4DD}"/>
    <dgm:cxn modelId="{7351BFD6-DDB6-4E5E-A6C3-151EE969DFCB}" type="presOf" srcId="{73C0A525-1DA8-4363-ADAB-D32B46E2F96D}" destId="{ABE43186-7BD4-42AD-83EF-060AA077286A}" srcOrd="0" destOrd="0" presId="urn:microsoft.com/office/officeart/2005/8/layout/default"/>
    <dgm:cxn modelId="{86F0F664-680D-47CC-B793-692DFB796B88}" type="presParOf" srcId="{5774E6C4-ED72-412F-97B9-B5FBC51EE028}" destId="{888D1D13-3B2F-46C0-BDB9-7B96499869B3}" srcOrd="0" destOrd="0" presId="urn:microsoft.com/office/officeart/2005/8/layout/default"/>
    <dgm:cxn modelId="{20C49B43-ECCE-4D63-A473-6DF718529A54}" type="presParOf" srcId="{5774E6C4-ED72-412F-97B9-B5FBC51EE028}" destId="{DE83973E-3C35-4685-B14D-F0E428CBE747}" srcOrd="1" destOrd="0" presId="urn:microsoft.com/office/officeart/2005/8/layout/default"/>
    <dgm:cxn modelId="{F7DDB0EF-5C5E-405D-BE68-5B1C685EFA32}" type="presParOf" srcId="{5774E6C4-ED72-412F-97B9-B5FBC51EE028}" destId="{9ECD9072-4088-4286-A3A6-9D9D8CA62918}" srcOrd="2" destOrd="0" presId="urn:microsoft.com/office/officeart/2005/8/layout/default"/>
    <dgm:cxn modelId="{0D032271-15FC-42AC-A76D-9AD78F496048}" type="presParOf" srcId="{5774E6C4-ED72-412F-97B9-B5FBC51EE028}" destId="{CFE915CC-F00E-4AF5-BF74-9C137F5C3E6D}" srcOrd="3" destOrd="0" presId="urn:microsoft.com/office/officeart/2005/8/layout/default"/>
    <dgm:cxn modelId="{06ADA19E-0AEF-4E87-87FA-006AB02F965D}" type="presParOf" srcId="{5774E6C4-ED72-412F-97B9-B5FBC51EE028}" destId="{ABE43186-7BD4-42AD-83EF-060AA077286A}" srcOrd="4" destOrd="0" presId="urn:microsoft.com/office/officeart/2005/8/layout/default"/>
    <dgm:cxn modelId="{AADF02AA-FCF9-4CA3-9929-5A03045F30F2}" type="presParOf" srcId="{5774E6C4-ED72-412F-97B9-B5FBC51EE028}" destId="{ED60E8C7-BF80-4C10-ACD1-54091581B19D}" srcOrd="5" destOrd="0" presId="urn:microsoft.com/office/officeart/2005/8/layout/default"/>
    <dgm:cxn modelId="{D5302D69-6A02-4FDB-A6AB-815120EFBEC9}" type="presParOf" srcId="{5774E6C4-ED72-412F-97B9-B5FBC51EE028}" destId="{246780EC-F12E-417E-BDC9-6C944DD0ADF6}" srcOrd="6" destOrd="0" presId="urn:microsoft.com/office/officeart/2005/8/layout/default"/>
    <dgm:cxn modelId="{CE346C34-68B1-440D-ABB0-1F5634CA2E76}" type="presParOf" srcId="{5774E6C4-ED72-412F-97B9-B5FBC51EE028}" destId="{05D25A63-8F11-471C-B201-920606454BB1}" srcOrd="7" destOrd="0" presId="urn:microsoft.com/office/officeart/2005/8/layout/default"/>
    <dgm:cxn modelId="{7B57FBB6-880C-4842-B43A-22DF8F8CBDAD}" type="presParOf" srcId="{5774E6C4-ED72-412F-97B9-B5FBC51EE028}" destId="{C3E3B6AC-A675-4B8D-9208-9572D8A9A06A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79A256-DE38-45E6-A5EB-D044847BE84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C0EE63AD-1FDC-40AE-B1B4-3DF038D26046}" type="pres">
      <dgm:prSet presAssocID="{4F79A256-DE38-45E6-A5EB-D044847BE843}" presName="linear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AAFFF1F4-3E4F-4E40-9AD6-6153521B5EE8}" type="presOf" srcId="{4F79A256-DE38-45E6-A5EB-D044847BE843}" destId="{C0EE63AD-1FDC-40AE-B1B4-3DF038D26046}" srcOrd="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A728D4-C441-4B0B-BE31-85E3F444843D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3CA453-3262-4D67-91D9-FFC54D9DD348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98524B48-A425-421F-92C3-F6973A90C04F}" type="parTrans" cxnId="{5EDECC8A-1B92-4DFB-BFC2-FEB6470ECB8A}">
      <dgm:prSet/>
      <dgm:spPr/>
      <dgm:t>
        <a:bodyPr/>
        <a:lstStyle/>
        <a:p>
          <a:endParaRPr lang="en-US"/>
        </a:p>
      </dgm:t>
    </dgm:pt>
    <dgm:pt modelId="{8513B442-5172-4856-A5A3-965E448FE546}" type="sibTrans" cxnId="{5EDECC8A-1B92-4DFB-BFC2-FEB6470ECB8A}">
      <dgm:prSet/>
      <dgm:spPr/>
      <dgm:t>
        <a:bodyPr/>
        <a:lstStyle/>
        <a:p>
          <a:endParaRPr lang="en-US"/>
        </a:p>
      </dgm:t>
    </dgm:pt>
    <dgm:pt modelId="{09FB1737-1293-4090-8791-251DD51D2A54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2FF038D6-12DA-4072-AD41-35647C2D6D3C}" type="parTrans" cxnId="{E600B4F0-366E-469D-9F0E-38C7D7829347}">
      <dgm:prSet/>
      <dgm:spPr/>
      <dgm:t>
        <a:bodyPr/>
        <a:lstStyle/>
        <a:p>
          <a:endParaRPr lang="en-US"/>
        </a:p>
      </dgm:t>
    </dgm:pt>
    <dgm:pt modelId="{E6302122-825A-43CA-A424-E9D9CB223FB2}" type="sibTrans" cxnId="{E600B4F0-366E-469D-9F0E-38C7D7829347}">
      <dgm:prSet/>
      <dgm:spPr/>
      <dgm:t>
        <a:bodyPr/>
        <a:lstStyle/>
        <a:p>
          <a:endParaRPr lang="en-US"/>
        </a:p>
      </dgm:t>
    </dgm:pt>
    <dgm:pt modelId="{1551EED9-B4D2-49D3-8B64-A08A2BD08128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5D845997-73FD-4BC0-9033-195FF6DAAE9F}" type="parTrans" cxnId="{D652C86D-E972-433F-8BBD-8D84D9820B8F}">
      <dgm:prSet/>
      <dgm:spPr/>
      <dgm:t>
        <a:bodyPr/>
        <a:lstStyle/>
        <a:p>
          <a:endParaRPr lang="en-US"/>
        </a:p>
      </dgm:t>
    </dgm:pt>
    <dgm:pt modelId="{9D844FBB-4363-4951-A33A-B5F13531BC0B}" type="sibTrans" cxnId="{D652C86D-E972-433F-8BBD-8D84D9820B8F}">
      <dgm:prSet/>
      <dgm:spPr/>
      <dgm:t>
        <a:bodyPr/>
        <a:lstStyle/>
        <a:p>
          <a:endParaRPr lang="en-US"/>
        </a:p>
      </dgm:t>
    </dgm:pt>
    <dgm:pt modelId="{344BD63F-30A3-499B-95B0-6534F4BD9E1F}" type="pres">
      <dgm:prSet presAssocID="{DBA728D4-C441-4B0B-BE31-85E3F444843D}" presName="rootnode" presStyleCnt="0">
        <dgm:presLayoutVars>
          <dgm:chMax/>
          <dgm:chPref/>
          <dgm:dir/>
          <dgm:animLvl val="lvl"/>
        </dgm:presLayoutVars>
      </dgm:prSet>
      <dgm:spPr/>
    </dgm:pt>
    <dgm:pt modelId="{52CB70B7-BA37-4769-8208-2ACD22A23FAB}" type="pres">
      <dgm:prSet presAssocID="{983CA453-3262-4D67-91D9-FFC54D9DD348}" presName="composite" presStyleCnt="0"/>
      <dgm:spPr/>
    </dgm:pt>
    <dgm:pt modelId="{49F0F58B-B7EC-4C7C-BD5C-CA62A506CE0E}" type="pres">
      <dgm:prSet presAssocID="{983CA453-3262-4D67-91D9-FFC54D9DD348}" presName="LShape" presStyleLbl="alignNode1" presStyleIdx="0" presStyleCnt="5"/>
      <dgm:spPr/>
    </dgm:pt>
    <dgm:pt modelId="{1DAFE5C9-FDC2-4CA0-B771-295475F2D9C8}" type="pres">
      <dgm:prSet presAssocID="{983CA453-3262-4D67-91D9-FFC54D9DD348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BF31291A-A90B-4451-B2C9-21E1D897E9D9}" type="pres">
      <dgm:prSet presAssocID="{983CA453-3262-4D67-91D9-FFC54D9DD348}" presName="Triangle" presStyleLbl="alignNode1" presStyleIdx="1" presStyleCnt="5"/>
      <dgm:spPr/>
    </dgm:pt>
    <dgm:pt modelId="{3DECB04C-C916-46BC-9846-8005A3D11456}" type="pres">
      <dgm:prSet presAssocID="{8513B442-5172-4856-A5A3-965E448FE546}" presName="sibTrans" presStyleCnt="0"/>
      <dgm:spPr/>
    </dgm:pt>
    <dgm:pt modelId="{59D09BCF-9D26-41A1-94A8-D5A906E7B968}" type="pres">
      <dgm:prSet presAssocID="{8513B442-5172-4856-A5A3-965E448FE546}" presName="space" presStyleCnt="0"/>
      <dgm:spPr/>
    </dgm:pt>
    <dgm:pt modelId="{BFC69ACD-F5A5-402A-B638-DB5C10A86613}" type="pres">
      <dgm:prSet presAssocID="{09FB1737-1293-4090-8791-251DD51D2A54}" presName="composite" presStyleCnt="0"/>
      <dgm:spPr/>
    </dgm:pt>
    <dgm:pt modelId="{7BBD9379-BDA0-4D13-82C8-4CE9A43C5B37}" type="pres">
      <dgm:prSet presAssocID="{09FB1737-1293-4090-8791-251DD51D2A54}" presName="LShape" presStyleLbl="alignNode1" presStyleIdx="2" presStyleCnt="5"/>
      <dgm:spPr/>
    </dgm:pt>
    <dgm:pt modelId="{BD919845-8628-42B7-91DF-8DD8A175A5B5}" type="pres">
      <dgm:prSet presAssocID="{09FB1737-1293-4090-8791-251DD51D2A54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3D33CB02-551A-455A-B924-F240A1EA41E7}" type="pres">
      <dgm:prSet presAssocID="{09FB1737-1293-4090-8791-251DD51D2A54}" presName="Triangle" presStyleLbl="alignNode1" presStyleIdx="3" presStyleCnt="5"/>
      <dgm:spPr/>
    </dgm:pt>
    <dgm:pt modelId="{30355BA7-5B1B-470E-A02E-8365A31A2FEE}" type="pres">
      <dgm:prSet presAssocID="{E6302122-825A-43CA-A424-E9D9CB223FB2}" presName="sibTrans" presStyleCnt="0"/>
      <dgm:spPr/>
    </dgm:pt>
    <dgm:pt modelId="{7B8AEBE6-132D-4D3F-A2AA-AF925446AB69}" type="pres">
      <dgm:prSet presAssocID="{E6302122-825A-43CA-A424-E9D9CB223FB2}" presName="space" presStyleCnt="0"/>
      <dgm:spPr/>
    </dgm:pt>
    <dgm:pt modelId="{38DA8E07-7CB3-4A64-A050-DE979A138CB1}" type="pres">
      <dgm:prSet presAssocID="{1551EED9-B4D2-49D3-8B64-A08A2BD08128}" presName="composite" presStyleCnt="0"/>
      <dgm:spPr/>
    </dgm:pt>
    <dgm:pt modelId="{5EBB608C-C042-4110-908E-2F0EECE76C19}" type="pres">
      <dgm:prSet presAssocID="{1551EED9-B4D2-49D3-8B64-A08A2BD08128}" presName="LShape" presStyleLbl="alignNode1" presStyleIdx="4" presStyleCnt="5"/>
      <dgm:spPr/>
    </dgm:pt>
    <dgm:pt modelId="{CC201910-1002-4FDE-845D-8111A95FFA3A}" type="pres">
      <dgm:prSet presAssocID="{1551EED9-B4D2-49D3-8B64-A08A2BD08128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D81641B-C832-4994-8EBE-B3DAB08E0F80}" type="presOf" srcId="{983CA453-3262-4D67-91D9-FFC54D9DD348}" destId="{1DAFE5C9-FDC2-4CA0-B771-295475F2D9C8}" srcOrd="0" destOrd="0" presId="urn:microsoft.com/office/officeart/2009/3/layout/StepUpProcess"/>
    <dgm:cxn modelId="{59E4CC40-604D-4FAF-94E6-56ACE52CF117}" type="presOf" srcId="{09FB1737-1293-4090-8791-251DD51D2A54}" destId="{BD919845-8628-42B7-91DF-8DD8A175A5B5}" srcOrd="0" destOrd="0" presId="urn:microsoft.com/office/officeart/2009/3/layout/StepUpProcess"/>
    <dgm:cxn modelId="{D652C86D-E972-433F-8BBD-8D84D9820B8F}" srcId="{DBA728D4-C441-4B0B-BE31-85E3F444843D}" destId="{1551EED9-B4D2-49D3-8B64-A08A2BD08128}" srcOrd="2" destOrd="0" parTransId="{5D845997-73FD-4BC0-9033-195FF6DAAE9F}" sibTransId="{9D844FBB-4363-4951-A33A-B5F13531BC0B}"/>
    <dgm:cxn modelId="{FD60127A-0F80-4DDC-9366-01179F6DFA31}" type="presOf" srcId="{1551EED9-B4D2-49D3-8B64-A08A2BD08128}" destId="{CC201910-1002-4FDE-845D-8111A95FFA3A}" srcOrd="0" destOrd="0" presId="urn:microsoft.com/office/officeart/2009/3/layout/StepUpProcess"/>
    <dgm:cxn modelId="{5EDECC8A-1B92-4DFB-BFC2-FEB6470ECB8A}" srcId="{DBA728D4-C441-4B0B-BE31-85E3F444843D}" destId="{983CA453-3262-4D67-91D9-FFC54D9DD348}" srcOrd="0" destOrd="0" parTransId="{98524B48-A425-421F-92C3-F6973A90C04F}" sibTransId="{8513B442-5172-4856-A5A3-965E448FE546}"/>
    <dgm:cxn modelId="{E600B4F0-366E-469D-9F0E-38C7D7829347}" srcId="{DBA728D4-C441-4B0B-BE31-85E3F444843D}" destId="{09FB1737-1293-4090-8791-251DD51D2A54}" srcOrd="1" destOrd="0" parTransId="{2FF038D6-12DA-4072-AD41-35647C2D6D3C}" sibTransId="{E6302122-825A-43CA-A424-E9D9CB223FB2}"/>
    <dgm:cxn modelId="{0AE3D3FF-B6C0-435B-8D13-378B4E4CB115}" type="presOf" srcId="{DBA728D4-C441-4B0B-BE31-85E3F444843D}" destId="{344BD63F-30A3-499B-95B0-6534F4BD9E1F}" srcOrd="0" destOrd="0" presId="urn:microsoft.com/office/officeart/2009/3/layout/StepUpProcess"/>
    <dgm:cxn modelId="{74AC6A85-868B-4E19-8EE8-9AC24247E0DD}" type="presParOf" srcId="{344BD63F-30A3-499B-95B0-6534F4BD9E1F}" destId="{52CB70B7-BA37-4769-8208-2ACD22A23FAB}" srcOrd="0" destOrd="0" presId="urn:microsoft.com/office/officeart/2009/3/layout/StepUpProcess"/>
    <dgm:cxn modelId="{C5E535B7-C0B0-4B09-B65A-0514C2939358}" type="presParOf" srcId="{52CB70B7-BA37-4769-8208-2ACD22A23FAB}" destId="{49F0F58B-B7EC-4C7C-BD5C-CA62A506CE0E}" srcOrd="0" destOrd="0" presId="urn:microsoft.com/office/officeart/2009/3/layout/StepUpProcess"/>
    <dgm:cxn modelId="{BD0F149F-408F-4644-A50C-96C9A4A420D7}" type="presParOf" srcId="{52CB70B7-BA37-4769-8208-2ACD22A23FAB}" destId="{1DAFE5C9-FDC2-4CA0-B771-295475F2D9C8}" srcOrd="1" destOrd="0" presId="urn:microsoft.com/office/officeart/2009/3/layout/StepUpProcess"/>
    <dgm:cxn modelId="{0051202A-68D6-4504-A992-974B5B940B28}" type="presParOf" srcId="{52CB70B7-BA37-4769-8208-2ACD22A23FAB}" destId="{BF31291A-A90B-4451-B2C9-21E1D897E9D9}" srcOrd="2" destOrd="0" presId="urn:microsoft.com/office/officeart/2009/3/layout/StepUpProcess"/>
    <dgm:cxn modelId="{4485D5F5-46F4-494A-9269-C8E7CEE4C1F4}" type="presParOf" srcId="{344BD63F-30A3-499B-95B0-6534F4BD9E1F}" destId="{3DECB04C-C916-46BC-9846-8005A3D11456}" srcOrd="1" destOrd="0" presId="urn:microsoft.com/office/officeart/2009/3/layout/StepUpProcess"/>
    <dgm:cxn modelId="{98303068-38E6-4467-B5FC-31998884A0E0}" type="presParOf" srcId="{3DECB04C-C916-46BC-9846-8005A3D11456}" destId="{59D09BCF-9D26-41A1-94A8-D5A906E7B968}" srcOrd="0" destOrd="0" presId="urn:microsoft.com/office/officeart/2009/3/layout/StepUpProcess"/>
    <dgm:cxn modelId="{F795D1D7-97E2-4BCB-B389-27ED5B195E9D}" type="presParOf" srcId="{344BD63F-30A3-499B-95B0-6534F4BD9E1F}" destId="{BFC69ACD-F5A5-402A-B638-DB5C10A86613}" srcOrd="2" destOrd="0" presId="urn:microsoft.com/office/officeart/2009/3/layout/StepUpProcess"/>
    <dgm:cxn modelId="{13BC5813-A51A-4F2E-815D-2985A64587AB}" type="presParOf" srcId="{BFC69ACD-F5A5-402A-B638-DB5C10A86613}" destId="{7BBD9379-BDA0-4D13-82C8-4CE9A43C5B37}" srcOrd="0" destOrd="0" presId="urn:microsoft.com/office/officeart/2009/3/layout/StepUpProcess"/>
    <dgm:cxn modelId="{554A7A3F-738A-4A04-B3EE-43F6E2A1488C}" type="presParOf" srcId="{BFC69ACD-F5A5-402A-B638-DB5C10A86613}" destId="{BD919845-8628-42B7-91DF-8DD8A175A5B5}" srcOrd="1" destOrd="0" presId="urn:microsoft.com/office/officeart/2009/3/layout/StepUpProcess"/>
    <dgm:cxn modelId="{C43B66B7-5DF4-42E0-86E4-5831870B855F}" type="presParOf" srcId="{BFC69ACD-F5A5-402A-B638-DB5C10A86613}" destId="{3D33CB02-551A-455A-B924-F240A1EA41E7}" srcOrd="2" destOrd="0" presId="urn:microsoft.com/office/officeart/2009/3/layout/StepUpProcess"/>
    <dgm:cxn modelId="{A4B0B41E-F682-4BE9-B579-B0A00FBF6F13}" type="presParOf" srcId="{344BD63F-30A3-499B-95B0-6534F4BD9E1F}" destId="{30355BA7-5B1B-470E-A02E-8365A31A2FEE}" srcOrd="3" destOrd="0" presId="urn:microsoft.com/office/officeart/2009/3/layout/StepUpProcess"/>
    <dgm:cxn modelId="{3C3CB242-D038-4E2E-91D8-AF3FBBA2F472}" type="presParOf" srcId="{30355BA7-5B1B-470E-A02E-8365A31A2FEE}" destId="{7B8AEBE6-132D-4D3F-A2AA-AF925446AB69}" srcOrd="0" destOrd="0" presId="urn:microsoft.com/office/officeart/2009/3/layout/StepUpProcess"/>
    <dgm:cxn modelId="{6E951A9C-3EC7-42E3-A19F-8786EAF1BAF0}" type="presParOf" srcId="{344BD63F-30A3-499B-95B0-6534F4BD9E1F}" destId="{38DA8E07-7CB3-4A64-A050-DE979A138CB1}" srcOrd="4" destOrd="0" presId="urn:microsoft.com/office/officeart/2009/3/layout/StepUpProcess"/>
    <dgm:cxn modelId="{F17762DE-EA33-49D5-BACF-0EB005088C98}" type="presParOf" srcId="{38DA8E07-7CB3-4A64-A050-DE979A138CB1}" destId="{5EBB608C-C042-4110-908E-2F0EECE76C19}" srcOrd="0" destOrd="0" presId="urn:microsoft.com/office/officeart/2009/3/layout/StepUpProcess"/>
    <dgm:cxn modelId="{C29DF579-EB03-40C9-9069-023B85644B3B}" type="presParOf" srcId="{38DA8E07-7CB3-4A64-A050-DE979A138CB1}" destId="{CC201910-1002-4FDE-845D-8111A95FFA3A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3F5FE07-748F-4985-A69D-170BF7DB516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88C136-0D3B-410F-8235-EC1F5007B95A}">
      <dgm:prSet/>
      <dgm:spPr/>
      <dgm:t>
        <a:bodyPr/>
        <a:lstStyle/>
        <a:p>
          <a:r>
            <a:rPr lang="en-US" b="1" dirty="0"/>
            <a:t>Area of further Investigations:</a:t>
          </a:r>
          <a:endParaRPr lang="en-US" dirty="0"/>
        </a:p>
      </dgm:t>
    </dgm:pt>
    <dgm:pt modelId="{88837E14-1B73-4B23-8EB2-E200062A20E5}" type="parTrans" cxnId="{F11AF37A-E551-4671-B4F0-1ADF4D21B458}">
      <dgm:prSet/>
      <dgm:spPr/>
      <dgm:t>
        <a:bodyPr/>
        <a:lstStyle/>
        <a:p>
          <a:endParaRPr lang="en-US"/>
        </a:p>
      </dgm:t>
    </dgm:pt>
    <dgm:pt modelId="{38F89143-A8FC-42FB-9973-15F427220BCD}" type="sibTrans" cxnId="{F11AF37A-E551-4671-B4F0-1ADF4D21B458}">
      <dgm:prSet/>
      <dgm:spPr/>
      <dgm:t>
        <a:bodyPr/>
        <a:lstStyle/>
        <a:p>
          <a:endParaRPr lang="en-US"/>
        </a:p>
      </dgm:t>
    </dgm:pt>
    <dgm:pt modelId="{3BF275DD-82C9-47C7-A81E-5DF8856CA12C}">
      <dgm:prSet/>
      <dgm:spPr/>
      <dgm:t>
        <a:bodyPr/>
        <a:lstStyle/>
        <a:p>
          <a:r>
            <a:rPr lang="en-US" b="1"/>
            <a:t>Top 20 Engineering Colleges (USA &amp; Global)</a:t>
          </a:r>
          <a:endParaRPr lang="en-US"/>
        </a:p>
      </dgm:t>
    </dgm:pt>
    <dgm:pt modelId="{E9EE678F-735E-461B-9E54-BE7265B5A701}" type="parTrans" cxnId="{8AF21B8D-8DCE-43A0-9C82-F51C0D8E64F0}">
      <dgm:prSet/>
      <dgm:spPr/>
      <dgm:t>
        <a:bodyPr/>
        <a:lstStyle/>
        <a:p>
          <a:endParaRPr lang="en-US"/>
        </a:p>
      </dgm:t>
    </dgm:pt>
    <dgm:pt modelId="{503CD1E9-01B0-4AA1-B898-FAE5955A7BAE}" type="sibTrans" cxnId="{8AF21B8D-8DCE-43A0-9C82-F51C0D8E64F0}">
      <dgm:prSet/>
      <dgm:spPr/>
      <dgm:t>
        <a:bodyPr/>
        <a:lstStyle/>
        <a:p>
          <a:endParaRPr lang="en-US"/>
        </a:p>
      </dgm:t>
    </dgm:pt>
    <dgm:pt modelId="{4FDF5B13-677A-436F-9C35-0C684DBCE0A0}">
      <dgm:prSet/>
      <dgm:spPr/>
      <dgm:t>
        <a:bodyPr/>
        <a:lstStyle/>
        <a:p>
          <a:r>
            <a:rPr lang="en-US" b="1"/>
            <a:t>Education Level</a:t>
          </a:r>
          <a:endParaRPr lang="en-US"/>
        </a:p>
      </dgm:t>
    </dgm:pt>
    <dgm:pt modelId="{25C21638-1DEA-4ABC-B98E-F144C2D856B6}" type="parTrans" cxnId="{808C0C8C-6E93-4C7E-B1C3-874E56448E32}">
      <dgm:prSet/>
      <dgm:spPr/>
      <dgm:t>
        <a:bodyPr/>
        <a:lstStyle/>
        <a:p>
          <a:endParaRPr lang="en-US"/>
        </a:p>
      </dgm:t>
    </dgm:pt>
    <dgm:pt modelId="{D86B75D8-7F48-4F80-ADD8-BE37C1A37F94}" type="sibTrans" cxnId="{808C0C8C-6E93-4C7E-B1C3-874E56448E32}">
      <dgm:prSet/>
      <dgm:spPr/>
      <dgm:t>
        <a:bodyPr/>
        <a:lstStyle/>
        <a:p>
          <a:endParaRPr lang="en-US"/>
        </a:p>
      </dgm:t>
    </dgm:pt>
    <dgm:pt modelId="{1EFF5798-D520-4259-A769-F9F1DD5412FE}">
      <dgm:prSet/>
      <dgm:spPr/>
      <dgm:t>
        <a:bodyPr/>
        <a:lstStyle/>
        <a:p>
          <a:r>
            <a:rPr lang="en-US" b="1"/>
            <a:t>GPA</a:t>
          </a:r>
          <a:endParaRPr lang="en-US"/>
        </a:p>
      </dgm:t>
    </dgm:pt>
    <dgm:pt modelId="{1B33E676-5DB0-41A0-9087-ADD4F9FFAE65}" type="parTrans" cxnId="{1240B60E-D277-4672-BB44-A5EF6C03F8F1}">
      <dgm:prSet/>
      <dgm:spPr/>
      <dgm:t>
        <a:bodyPr/>
        <a:lstStyle/>
        <a:p>
          <a:endParaRPr lang="en-US"/>
        </a:p>
      </dgm:t>
    </dgm:pt>
    <dgm:pt modelId="{AFEB9118-4E46-412F-9673-A3D1EE31C1C7}" type="sibTrans" cxnId="{1240B60E-D277-4672-BB44-A5EF6C03F8F1}">
      <dgm:prSet/>
      <dgm:spPr/>
      <dgm:t>
        <a:bodyPr/>
        <a:lstStyle/>
        <a:p>
          <a:endParaRPr lang="en-US"/>
        </a:p>
      </dgm:t>
    </dgm:pt>
    <dgm:pt modelId="{121A9BC7-5C3E-439A-97BE-9B26A162499A}">
      <dgm:prSet/>
      <dgm:spPr/>
      <dgm:t>
        <a:bodyPr/>
        <a:lstStyle/>
        <a:p>
          <a:r>
            <a:rPr lang="en-US" b="1"/>
            <a:t>High School (AP Classes / Advanced Math including Algebra 2 / Calculus)</a:t>
          </a:r>
          <a:endParaRPr lang="en-US"/>
        </a:p>
      </dgm:t>
    </dgm:pt>
    <dgm:pt modelId="{BDD73FFE-4A3C-408D-988B-B607BBE9C051}" type="parTrans" cxnId="{4802C555-6D26-4EA1-BCD8-54C0570123F0}">
      <dgm:prSet/>
      <dgm:spPr/>
      <dgm:t>
        <a:bodyPr/>
        <a:lstStyle/>
        <a:p>
          <a:endParaRPr lang="en-US"/>
        </a:p>
      </dgm:t>
    </dgm:pt>
    <dgm:pt modelId="{675ED109-EA90-4D37-B6C2-F3B3796235CF}" type="sibTrans" cxnId="{4802C555-6D26-4EA1-BCD8-54C0570123F0}">
      <dgm:prSet/>
      <dgm:spPr/>
      <dgm:t>
        <a:bodyPr/>
        <a:lstStyle/>
        <a:p>
          <a:endParaRPr lang="en-US"/>
        </a:p>
      </dgm:t>
    </dgm:pt>
    <dgm:pt modelId="{F21D30EC-4013-4A35-87C3-3DC2878D6AAA}">
      <dgm:prSet/>
      <dgm:spPr/>
      <dgm:t>
        <a:bodyPr/>
        <a:lstStyle/>
        <a:p>
          <a:r>
            <a:rPr lang="en-US" b="1"/>
            <a:t>Technical Military Training</a:t>
          </a:r>
          <a:endParaRPr lang="en-US"/>
        </a:p>
      </dgm:t>
    </dgm:pt>
    <dgm:pt modelId="{451F1431-998D-4CB2-82F3-FA4D462A6622}" type="parTrans" cxnId="{0F53C2F5-F9B3-462E-89C9-19EFA9DDF762}">
      <dgm:prSet/>
      <dgm:spPr/>
      <dgm:t>
        <a:bodyPr/>
        <a:lstStyle/>
        <a:p>
          <a:endParaRPr lang="en-US"/>
        </a:p>
      </dgm:t>
    </dgm:pt>
    <dgm:pt modelId="{12705759-B15E-498A-B69A-4D9EA735E4A3}" type="sibTrans" cxnId="{0F53C2F5-F9B3-462E-89C9-19EFA9DDF762}">
      <dgm:prSet/>
      <dgm:spPr/>
      <dgm:t>
        <a:bodyPr/>
        <a:lstStyle/>
        <a:p>
          <a:endParaRPr lang="en-US"/>
        </a:p>
      </dgm:t>
    </dgm:pt>
    <dgm:pt modelId="{71C33813-8FB3-42F7-9365-804525545343}">
      <dgm:prSet/>
      <dgm:spPr/>
      <dgm:t>
        <a:bodyPr/>
        <a:lstStyle/>
        <a:p>
          <a:r>
            <a:rPr lang="en-US" b="1"/>
            <a:t>Method of Computer Science Instruction</a:t>
          </a:r>
          <a:endParaRPr lang="en-US"/>
        </a:p>
      </dgm:t>
    </dgm:pt>
    <dgm:pt modelId="{10D7FA73-D45B-4180-ABB8-85E6C6458E38}" type="parTrans" cxnId="{01188A86-F25F-4DB9-AAA9-A653339377E8}">
      <dgm:prSet/>
      <dgm:spPr/>
      <dgm:t>
        <a:bodyPr/>
        <a:lstStyle/>
        <a:p>
          <a:endParaRPr lang="en-US"/>
        </a:p>
      </dgm:t>
    </dgm:pt>
    <dgm:pt modelId="{7E6DC26C-2AB6-47D0-87DF-8C9E4CDCFDC7}" type="sibTrans" cxnId="{01188A86-F25F-4DB9-AAA9-A653339377E8}">
      <dgm:prSet/>
      <dgm:spPr/>
      <dgm:t>
        <a:bodyPr/>
        <a:lstStyle/>
        <a:p>
          <a:endParaRPr lang="en-US"/>
        </a:p>
      </dgm:t>
    </dgm:pt>
    <dgm:pt modelId="{313AC112-A162-4BC3-8A67-A49AAD821851}">
      <dgm:prSet/>
      <dgm:spPr/>
      <dgm:t>
        <a:bodyPr/>
        <a:lstStyle/>
        <a:p>
          <a:r>
            <a:rPr lang="en-US" b="1"/>
            <a:t>Exposure to modern forms of CS Theory / Distributed Systems</a:t>
          </a:r>
          <a:endParaRPr lang="en-US"/>
        </a:p>
      </dgm:t>
    </dgm:pt>
    <dgm:pt modelId="{1CB7471B-5529-48BA-B4A1-416A47EF406C}" type="parTrans" cxnId="{3CB5AAF3-12A2-45A9-BAC2-F9C0487D6624}">
      <dgm:prSet/>
      <dgm:spPr/>
      <dgm:t>
        <a:bodyPr/>
        <a:lstStyle/>
        <a:p>
          <a:endParaRPr lang="en-US"/>
        </a:p>
      </dgm:t>
    </dgm:pt>
    <dgm:pt modelId="{18C762EE-8968-4247-ADAA-6C237B8517FB}" type="sibTrans" cxnId="{3CB5AAF3-12A2-45A9-BAC2-F9C0487D6624}">
      <dgm:prSet/>
      <dgm:spPr/>
      <dgm:t>
        <a:bodyPr/>
        <a:lstStyle/>
        <a:p>
          <a:endParaRPr lang="en-US"/>
        </a:p>
      </dgm:t>
    </dgm:pt>
    <dgm:pt modelId="{E54CD0CE-5D32-426E-B596-EBBAE30544E4}">
      <dgm:prSet/>
      <dgm:spPr/>
      <dgm:t>
        <a:bodyPr/>
        <a:lstStyle/>
        <a:p>
          <a:r>
            <a:rPr lang="en-US" b="1"/>
            <a:t>Other STEM Degrees (Statistics, Biostatistics, Math, Physics, )</a:t>
          </a:r>
          <a:endParaRPr lang="en-US"/>
        </a:p>
      </dgm:t>
    </dgm:pt>
    <dgm:pt modelId="{F5F2078B-012E-4851-9E77-4D4D213A3EC4}" type="parTrans" cxnId="{1513E311-FFDD-4232-9070-07A5126C7100}">
      <dgm:prSet/>
      <dgm:spPr/>
      <dgm:t>
        <a:bodyPr/>
        <a:lstStyle/>
        <a:p>
          <a:endParaRPr lang="en-US"/>
        </a:p>
      </dgm:t>
    </dgm:pt>
    <dgm:pt modelId="{4C8365D0-6371-4A94-9D30-5AD669DB849D}" type="sibTrans" cxnId="{1513E311-FFDD-4232-9070-07A5126C7100}">
      <dgm:prSet/>
      <dgm:spPr/>
      <dgm:t>
        <a:bodyPr/>
        <a:lstStyle/>
        <a:p>
          <a:endParaRPr lang="en-US"/>
        </a:p>
      </dgm:t>
    </dgm:pt>
    <dgm:pt modelId="{BCC54077-7D08-4722-A355-1E8BE4B1469C}">
      <dgm:prSet/>
      <dgm:spPr/>
      <dgm:t>
        <a:bodyPr/>
        <a:lstStyle/>
        <a:p>
          <a:r>
            <a:rPr lang="en-US" b="1"/>
            <a:t>FAANG Company Experience</a:t>
          </a:r>
          <a:endParaRPr lang="en-US"/>
        </a:p>
      </dgm:t>
    </dgm:pt>
    <dgm:pt modelId="{F1F32177-6649-4FC7-8204-ED334426E663}" type="parTrans" cxnId="{52A42A39-D3A2-480B-B1D7-D5D26B50F487}">
      <dgm:prSet/>
      <dgm:spPr/>
      <dgm:t>
        <a:bodyPr/>
        <a:lstStyle/>
        <a:p>
          <a:endParaRPr lang="en-US"/>
        </a:p>
      </dgm:t>
    </dgm:pt>
    <dgm:pt modelId="{64151AD7-B094-493C-B516-66A5A4DEFF7A}" type="sibTrans" cxnId="{52A42A39-D3A2-480B-B1D7-D5D26B50F487}">
      <dgm:prSet/>
      <dgm:spPr/>
      <dgm:t>
        <a:bodyPr/>
        <a:lstStyle/>
        <a:p>
          <a:endParaRPr lang="en-US"/>
        </a:p>
      </dgm:t>
    </dgm:pt>
    <dgm:pt modelId="{C18E377D-4309-4F95-8CD3-E001D403E761}">
      <dgm:prSet/>
      <dgm:spPr/>
      <dgm:t>
        <a:bodyPr/>
        <a:lstStyle/>
        <a:p>
          <a:r>
            <a:rPr lang="en-US" b="1"/>
            <a:t>High Tech Companies </a:t>
          </a:r>
          <a:endParaRPr lang="en-US"/>
        </a:p>
      </dgm:t>
    </dgm:pt>
    <dgm:pt modelId="{9DAB76E7-CFC3-4170-8203-81DB4E564A5D}" type="parTrans" cxnId="{AA1D666E-F9C2-414B-ADC3-A3230B590117}">
      <dgm:prSet/>
      <dgm:spPr/>
      <dgm:t>
        <a:bodyPr/>
        <a:lstStyle/>
        <a:p>
          <a:endParaRPr lang="en-US"/>
        </a:p>
      </dgm:t>
    </dgm:pt>
    <dgm:pt modelId="{A46128B2-8D42-4BA1-BE89-CA68FA2E9501}" type="sibTrans" cxnId="{AA1D666E-F9C2-414B-ADC3-A3230B590117}">
      <dgm:prSet/>
      <dgm:spPr/>
      <dgm:t>
        <a:bodyPr/>
        <a:lstStyle/>
        <a:p>
          <a:endParaRPr lang="en-US"/>
        </a:p>
      </dgm:t>
    </dgm:pt>
    <dgm:pt modelId="{5089E13F-EAF1-498C-80F4-ECE28823B2DD}">
      <dgm:prSet/>
      <dgm:spPr/>
      <dgm:t>
        <a:bodyPr/>
        <a:lstStyle/>
        <a:p>
          <a:r>
            <a:rPr lang="en-US" b="1"/>
            <a:t>San Francisco, Seattle, NYC Tech Markets</a:t>
          </a:r>
          <a:endParaRPr lang="en-US"/>
        </a:p>
      </dgm:t>
    </dgm:pt>
    <dgm:pt modelId="{8CF7C69D-A179-4229-B66A-8FBDD1D7C3AC}" type="parTrans" cxnId="{0090F0E4-F453-4763-93B4-B3C4A3AC8B86}">
      <dgm:prSet/>
      <dgm:spPr/>
      <dgm:t>
        <a:bodyPr/>
        <a:lstStyle/>
        <a:p>
          <a:endParaRPr lang="en-US"/>
        </a:p>
      </dgm:t>
    </dgm:pt>
    <dgm:pt modelId="{C1885D02-3445-412B-B3A3-A90AD993164F}" type="sibTrans" cxnId="{0090F0E4-F453-4763-93B4-B3C4A3AC8B86}">
      <dgm:prSet/>
      <dgm:spPr/>
      <dgm:t>
        <a:bodyPr/>
        <a:lstStyle/>
        <a:p>
          <a:endParaRPr lang="en-US"/>
        </a:p>
      </dgm:t>
    </dgm:pt>
    <dgm:pt modelId="{84236C6F-7E42-44F8-8913-55977BE65992}">
      <dgm:prSet/>
      <dgm:spPr/>
      <dgm:t>
        <a:bodyPr/>
        <a:lstStyle/>
        <a:p>
          <a:r>
            <a:rPr lang="en-US" b="1"/>
            <a:t>Individual Excellence in programming ability (awards, career acceleration, coding test scores)</a:t>
          </a:r>
          <a:endParaRPr lang="en-US"/>
        </a:p>
      </dgm:t>
    </dgm:pt>
    <dgm:pt modelId="{BAD133AB-9B3C-4065-B821-531ACEDDFD64}" type="parTrans" cxnId="{F8821FFF-4DA9-4C26-9E91-3DB51E8DF4DA}">
      <dgm:prSet/>
      <dgm:spPr/>
      <dgm:t>
        <a:bodyPr/>
        <a:lstStyle/>
        <a:p>
          <a:endParaRPr lang="en-US"/>
        </a:p>
      </dgm:t>
    </dgm:pt>
    <dgm:pt modelId="{AED3FBD4-DCD8-4067-9FD5-CC2D5E4202B7}" type="sibTrans" cxnId="{F8821FFF-4DA9-4C26-9E91-3DB51E8DF4DA}">
      <dgm:prSet/>
      <dgm:spPr/>
      <dgm:t>
        <a:bodyPr/>
        <a:lstStyle/>
        <a:p>
          <a:endParaRPr lang="en-US"/>
        </a:p>
      </dgm:t>
    </dgm:pt>
    <dgm:pt modelId="{67F56E15-B8B4-489A-AEFA-0DB6E5B69747}">
      <dgm:prSet/>
      <dgm:spPr/>
      <dgm:t>
        <a:bodyPr/>
        <a:lstStyle/>
        <a:p>
          <a:r>
            <a:rPr lang="en-US" b="1"/>
            <a:t>Demographics</a:t>
          </a:r>
          <a:endParaRPr lang="en-US"/>
        </a:p>
      </dgm:t>
    </dgm:pt>
    <dgm:pt modelId="{7C8A1D7E-D195-4237-A6F0-B936ADAA3C4F}" type="parTrans" cxnId="{F538405D-5420-4F39-A7CD-543ECF4B7E4B}">
      <dgm:prSet/>
      <dgm:spPr/>
      <dgm:t>
        <a:bodyPr/>
        <a:lstStyle/>
        <a:p>
          <a:endParaRPr lang="en-US"/>
        </a:p>
      </dgm:t>
    </dgm:pt>
    <dgm:pt modelId="{DD125D16-F3CA-44AB-9D8C-43F53F3C61D4}" type="sibTrans" cxnId="{F538405D-5420-4F39-A7CD-543ECF4B7E4B}">
      <dgm:prSet/>
      <dgm:spPr/>
      <dgm:t>
        <a:bodyPr/>
        <a:lstStyle/>
        <a:p>
          <a:endParaRPr lang="en-US"/>
        </a:p>
      </dgm:t>
    </dgm:pt>
    <dgm:pt modelId="{89BABB3A-8E6C-4A79-B3E5-EFB3631D976A}" type="pres">
      <dgm:prSet presAssocID="{C3F5FE07-748F-4985-A69D-170BF7DB516D}" presName="vert0" presStyleCnt="0">
        <dgm:presLayoutVars>
          <dgm:dir/>
          <dgm:animOne val="branch"/>
          <dgm:animLvl val="lvl"/>
        </dgm:presLayoutVars>
      </dgm:prSet>
      <dgm:spPr/>
    </dgm:pt>
    <dgm:pt modelId="{80443566-AA83-484E-81A1-ECFD14FF0D6B}" type="pres">
      <dgm:prSet presAssocID="{C288C136-0D3B-410F-8235-EC1F5007B95A}" presName="thickLine" presStyleLbl="alignNode1" presStyleIdx="0" presStyleCnt="1"/>
      <dgm:spPr/>
    </dgm:pt>
    <dgm:pt modelId="{A3E5FF62-58F6-4FC8-9B65-5682E70C6B73}" type="pres">
      <dgm:prSet presAssocID="{C288C136-0D3B-410F-8235-EC1F5007B95A}" presName="horz1" presStyleCnt="0"/>
      <dgm:spPr/>
    </dgm:pt>
    <dgm:pt modelId="{5B32162C-F50F-4414-8E7A-5D92C64C2E88}" type="pres">
      <dgm:prSet presAssocID="{C288C136-0D3B-410F-8235-EC1F5007B95A}" presName="tx1" presStyleLbl="revTx" presStyleIdx="0" presStyleCnt="14"/>
      <dgm:spPr/>
    </dgm:pt>
    <dgm:pt modelId="{4A31E252-15FE-42EC-BB82-BE7C7A69FF7E}" type="pres">
      <dgm:prSet presAssocID="{C288C136-0D3B-410F-8235-EC1F5007B95A}" presName="vert1" presStyleCnt="0"/>
      <dgm:spPr/>
    </dgm:pt>
    <dgm:pt modelId="{F757BFCA-57DD-45AD-8C6E-EC1047C6F7BA}" type="pres">
      <dgm:prSet presAssocID="{3BF275DD-82C9-47C7-A81E-5DF8856CA12C}" presName="vertSpace2a" presStyleCnt="0"/>
      <dgm:spPr/>
    </dgm:pt>
    <dgm:pt modelId="{B0B62A82-6105-48C2-954C-FD6A89D8E899}" type="pres">
      <dgm:prSet presAssocID="{3BF275DD-82C9-47C7-A81E-5DF8856CA12C}" presName="horz2" presStyleCnt="0"/>
      <dgm:spPr/>
    </dgm:pt>
    <dgm:pt modelId="{44842D02-055F-488A-B7C8-96182C909A34}" type="pres">
      <dgm:prSet presAssocID="{3BF275DD-82C9-47C7-A81E-5DF8856CA12C}" presName="horzSpace2" presStyleCnt="0"/>
      <dgm:spPr/>
    </dgm:pt>
    <dgm:pt modelId="{C53A142B-DE6B-469F-8D60-2B478221FFFF}" type="pres">
      <dgm:prSet presAssocID="{3BF275DD-82C9-47C7-A81E-5DF8856CA12C}" presName="tx2" presStyleLbl="revTx" presStyleIdx="1" presStyleCnt="14"/>
      <dgm:spPr/>
    </dgm:pt>
    <dgm:pt modelId="{16507F32-8219-4C9A-9C94-B604680524AB}" type="pres">
      <dgm:prSet presAssocID="{3BF275DD-82C9-47C7-A81E-5DF8856CA12C}" presName="vert2" presStyleCnt="0"/>
      <dgm:spPr/>
    </dgm:pt>
    <dgm:pt modelId="{88947EF4-0825-4BB2-A530-E4DB90F6D620}" type="pres">
      <dgm:prSet presAssocID="{3BF275DD-82C9-47C7-A81E-5DF8856CA12C}" presName="thinLine2b" presStyleLbl="callout" presStyleIdx="0" presStyleCnt="13"/>
      <dgm:spPr/>
    </dgm:pt>
    <dgm:pt modelId="{16040CCC-CB46-462F-9E10-1461B601DF84}" type="pres">
      <dgm:prSet presAssocID="{3BF275DD-82C9-47C7-A81E-5DF8856CA12C}" presName="vertSpace2b" presStyleCnt="0"/>
      <dgm:spPr/>
    </dgm:pt>
    <dgm:pt modelId="{AE833D27-2F91-4216-B6F3-FF7788984CD6}" type="pres">
      <dgm:prSet presAssocID="{4FDF5B13-677A-436F-9C35-0C684DBCE0A0}" presName="horz2" presStyleCnt="0"/>
      <dgm:spPr/>
    </dgm:pt>
    <dgm:pt modelId="{27B798D4-3F8E-48D7-A6F6-8B6B48F010F2}" type="pres">
      <dgm:prSet presAssocID="{4FDF5B13-677A-436F-9C35-0C684DBCE0A0}" presName="horzSpace2" presStyleCnt="0"/>
      <dgm:spPr/>
    </dgm:pt>
    <dgm:pt modelId="{BC132F6E-86EA-43E0-AAF3-425863F70E9E}" type="pres">
      <dgm:prSet presAssocID="{4FDF5B13-677A-436F-9C35-0C684DBCE0A0}" presName="tx2" presStyleLbl="revTx" presStyleIdx="2" presStyleCnt="14"/>
      <dgm:spPr/>
    </dgm:pt>
    <dgm:pt modelId="{FBBF089B-308F-4D23-AD15-ABFB4040B236}" type="pres">
      <dgm:prSet presAssocID="{4FDF5B13-677A-436F-9C35-0C684DBCE0A0}" presName="vert2" presStyleCnt="0"/>
      <dgm:spPr/>
    </dgm:pt>
    <dgm:pt modelId="{907E3A2A-8110-4206-9F69-B92327EA8CF0}" type="pres">
      <dgm:prSet presAssocID="{4FDF5B13-677A-436F-9C35-0C684DBCE0A0}" presName="thinLine2b" presStyleLbl="callout" presStyleIdx="1" presStyleCnt="13"/>
      <dgm:spPr/>
    </dgm:pt>
    <dgm:pt modelId="{7DCD372E-5C87-46F3-BD59-FED7917A24A9}" type="pres">
      <dgm:prSet presAssocID="{4FDF5B13-677A-436F-9C35-0C684DBCE0A0}" presName="vertSpace2b" presStyleCnt="0"/>
      <dgm:spPr/>
    </dgm:pt>
    <dgm:pt modelId="{146CDF43-1440-49B2-9BDF-2F1E0DA3F1E8}" type="pres">
      <dgm:prSet presAssocID="{1EFF5798-D520-4259-A769-F9F1DD5412FE}" presName="horz2" presStyleCnt="0"/>
      <dgm:spPr/>
    </dgm:pt>
    <dgm:pt modelId="{AD779628-3D6F-4088-AF2F-8B77174BC98B}" type="pres">
      <dgm:prSet presAssocID="{1EFF5798-D520-4259-A769-F9F1DD5412FE}" presName="horzSpace2" presStyleCnt="0"/>
      <dgm:spPr/>
    </dgm:pt>
    <dgm:pt modelId="{15071594-851B-4886-A831-1B60A5B2B12F}" type="pres">
      <dgm:prSet presAssocID="{1EFF5798-D520-4259-A769-F9F1DD5412FE}" presName="tx2" presStyleLbl="revTx" presStyleIdx="3" presStyleCnt="14"/>
      <dgm:spPr/>
    </dgm:pt>
    <dgm:pt modelId="{FB1B9017-ACA1-46A8-83EB-C6CC930A8A2B}" type="pres">
      <dgm:prSet presAssocID="{1EFF5798-D520-4259-A769-F9F1DD5412FE}" presName="vert2" presStyleCnt="0"/>
      <dgm:spPr/>
    </dgm:pt>
    <dgm:pt modelId="{2A0055A1-B3DB-4C4E-B29C-91A31EEBE01A}" type="pres">
      <dgm:prSet presAssocID="{1EFF5798-D520-4259-A769-F9F1DD5412FE}" presName="thinLine2b" presStyleLbl="callout" presStyleIdx="2" presStyleCnt="13"/>
      <dgm:spPr/>
    </dgm:pt>
    <dgm:pt modelId="{8849A086-E9D9-41A8-80F3-3ABB2E9B3A33}" type="pres">
      <dgm:prSet presAssocID="{1EFF5798-D520-4259-A769-F9F1DD5412FE}" presName="vertSpace2b" presStyleCnt="0"/>
      <dgm:spPr/>
    </dgm:pt>
    <dgm:pt modelId="{C230D336-3E33-4A6A-89A5-FAF42C5A7CD9}" type="pres">
      <dgm:prSet presAssocID="{121A9BC7-5C3E-439A-97BE-9B26A162499A}" presName="horz2" presStyleCnt="0"/>
      <dgm:spPr/>
    </dgm:pt>
    <dgm:pt modelId="{C7A25C15-0B59-4717-98D1-8EEFB6380591}" type="pres">
      <dgm:prSet presAssocID="{121A9BC7-5C3E-439A-97BE-9B26A162499A}" presName="horzSpace2" presStyleCnt="0"/>
      <dgm:spPr/>
    </dgm:pt>
    <dgm:pt modelId="{A04E51B5-2AF1-4133-8FE2-7D879D49CE2E}" type="pres">
      <dgm:prSet presAssocID="{121A9BC7-5C3E-439A-97BE-9B26A162499A}" presName="tx2" presStyleLbl="revTx" presStyleIdx="4" presStyleCnt="14"/>
      <dgm:spPr/>
    </dgm:pt>
    <dgm:pt modelId="{73C160BA-1153-4564-809F-9DA8544CD92A}" type="pres">
      <dgm:prSet presAssocID="{121A9BC7-5C3E-439A-97BE-9B26A162499A}" presName="vert2" presStyleCnt="0"/>
      <dgm:spPr/>
    </dgm:pt>
    <dgm:pt modelId="{9FC90D1F-519E-471D-9D42-956C29AB01B7}" type="pres">
      <dgm:prSet presAssocID="{121A9BC7-5C3E-439A-97BE-9B26A162499A}" presName="thinLine2b" presStyleLbl="callout" presStyleIdx="3" presStyleCnt="13"/>
      <dgm:spPr/>
    </dgm:pt>
    <dgm:pt modelId="{5C4FECE5-6659-4462-9E58-6029FB5F96AF}" type="pres">
      <dgm:prSet presAssocID="{121A9BC7-5C3E-439A-97BE-9B26A162499A}" presName="vertSpace2b" presStyleCnt="0"/>
      <dgm:spPr/>
    </dgm:pt>
    <dgm:pt modelId="{8BFC37B4-9FDE-40F7-8FB7-161EAD718A47}" type="pres">
      <dgm:prSet presAssocID="{F21D30EC-4013-4A35-87C3-3DC2878D6AAA}" presName="horz2" presStyleCnt="0"/>
      <dgm:spPr/>
    </dgm:pt>
    <dgm:pt modelId="{FD5655DD-9749-466B-85FF-7B99EE8AE360}" type="pres">
      <dgm:prSet presAssocID="{F21D30EC-4013-4A35-87C3-3DC2878D6AAA}" presName="horzSpace2" presStyleCnt="0"/>
      <dgm:spPr/>
    </dgm:pt>
    <dgm:pt modelId="{FF9A4AAB-72E1-41CF-81CB-055CA34846C4}" type="pres">
      <dgm:prSet presAssocID="{F21D30EC-4013-4A35-87C3-3DC2878D6AAA}" presName="tx2" presStyleLbl="revTx" presStyleIdx="5" presStyleCnt="14"/>
      <dgm:spPr/>
    </dgm:pt>
    <dgm:pt modelId="{58DB5A39-DB1B-4626-A25D-A29F9A3FA1C2}" type="pres">
      <dgm:prSet presAssocID="{F21D30EC-4013-4A35-87C3-3DC2878D6AAA}" presName="vert2" presStyleCnt="0"/>
      <dgm:spPr/>
    </dgm:pt>
    <dgm:pt modelId="{385D813B-2C52-46B1-A4ED-A077C0A16AC7}" type="pres">
      <dgm:prSet presAssocID="{F21D30EC-4013-4A35-87C3-3DC2878D6AAA}" presName="thinLine2b" presStyleLbl="callout" presStyleIdx="4" presStyleCnt="13"/>
      <dgm:spPr/>
    </dgm:pt>
    <dgm:pt modelId="{F18B60A8-721A-433B-AB01-9AB91633DE46}" type="pres">
      <dgm:prSet presAssocID="{F21D30EC-4013-4A35-87C3-3DC2878D6AAA}" presName="vertSpace2b" presStyleCnt="0"/>
      <dgm:spPr/>
    </dgm:pt>
    <dgm:pt modelId="{77D5D797-EB0C-426E-844A-F8AC7F2F772B}" type="pres">
      <dgm:prSet presAssocID="{71C33813-8FB3-42F7-9365-804525545343}" presName="horz2" presStyleCnt="0"/>
      <dgm:spPr/>
    </dgm:pt>
    <dgm:pt modelId="{5F837908-A398-4A26-BB16-56E4C94721DE}" type="pres">
      <dgm:prSet presAssocID="{71C33813-8FB3-42F7-9365-804525545343}" presName="horzSpace2" presStyleCnt="0"/>
      <dgm:spPr/>
    </dgm:pt>
    <dgm:pt modelId="{155F3F77-ACE9-4C26-AAC6-7BF0C03A8E57}" type="pres">
      <dgm:prSet presAssocID="{71C33813-8FB3-42F7-9365-804525545343}" presName="tx2" presStyleLbl="revTx" presStyleIdx="6" presStyleCnt="14"/>
      <dgm:spPr/>
    </dgm:pt>
    <dgm:pt modelId="{EC6A136C-3C1B-4E80-B22B-92B5203BAD60}" type="pres">
      <dgm:prSet presAssocID="{71C33813-8FB3-42F7-9365-804525545343}" presName="vert2" presStyleCnt="0"/>
      <dgm:spPr/>
    </dgm:pt>
    <dgm:pt modelId="{5450F2B6-B2BD-4C2D-8093-7F71C340E964}" type="pres">
      <dgm:prSet presAssocID="{71C33813-8FB3-42F7-9365-804525545343}" presName="thinLine2b" presStyleLbl="callout" presStyleIdx="5" presStyleCnt="13"/>
      <dgm:spPr/>
    </dgm:pt>
    <dgm:pt modelId="{D3C97076-31E3-45D0-96A3-5262AAA5A42C}" type="pres">
      <dgm:prSet presAssocID="{71C33813-8FB3-42F7-9365-804525545343}" presName="vertSpace2b" presStyleCnt="0"/>
      <dgm:spPr/>
    </dgm:pt>
    <dgm:pt modelId="{000CE7E9-18F7-497C-A27F-F15C4BBE2BBB}" type="pres">
      <dgm:prSet presAssocID="{313AC112-A162-4BC3-8A67-A49AAD821851}" presName="horz2" presStyleCnt="0"/>
      <dgm:spPr/>
    </dgm:pt>
    <dgm:pt modelId="{932C0E84-3883-4D6F-8B94-C74E692CF7FC}" type="pres">
      <dgm:prSet presAssocID="{313AC112-A162-4BC3-8A67-A49AAD821851}" presName="horzSpace2" presStyleCnt="0"/>
      <dgm:spPr/>
    </dgm:pt>
    <dgm:pt modelId="{17FD90F1-E0A6-45CA-ADC9-21094F5A78E2}" type="pres">
      <dgm:prSet presAssocID="{313AC112-A162-4BC3-8A67-A49AAD821851}" presName="tx2" presStyleLbl="revTx" presStyleIdx="7" presStyleCnt="14"/>
      <dgm:spPr/>
    </dgm:pt>
    <dgm:pt modelId="{FCD48510-86D4-4469-834D-D674B2B92720}" type="pres">
      <dgm:prSet presAssocID="{313AC112-A162-4BC3-8A67-A49AAD821851}" presName="vert2" presStyleCnt="0"/>
      <dgm:spPr/>
    </dgm:pt>
    <dgm:pt modelId="{D29B1DEE-7DA4-42BB-987B-0ABB2A510C5E}" type="pres">
      <dgm:prSet presAssocID="{313AC112-A162-4BC3-8A67-A49AAD821851}" presName="thinLine2b" presStyleLbl="callout" presStyleIdx="6" presStyleCnt="13"/>
      <dgm:spPr/>
    </dgm:pt>
    <dgm:pt modelId="{AC526B72-7F05-4E13-A211-484135837BEB}" type="pres">
      <dgm:prSet presAssocID="{313AC112-A162-4BC3-8A67-A49AAD821851}" presName="vertSpace2b" presStyleCnt="0"/>
      <dgm:spPr/>
    </dgm:pt>
    <dgm:pt modelId="{F60AF236-B881-4EB8-A96B-25302DAADC32}" type="pres">
      <dgm:prSet presAssocID="{E54CD0CE-5D32-426E-B596-EBBAE30544E4}" presName="horz2" presStyleCnt="0"/>
      <dgm:spPr/>
    </dgm:pt>
    <dgm:pt modelId="{8ECE3EAD-C1C1-41D1-8AEE-F0AD323566E4}" type="pres">
      <dgm:prSet presAssocID="{E54CD0CE-5D32-426E-B596-EBBAE30544E4}" presName="horzSpace2" presStyleCnt="0"/>
      <dgm:spPr/>
    </dgm:pt>
    <dgm:pt modelId="{3A213F14-0DD8-4889-905D-D84BF1E93BEB}" type="pres">
      <dgm:prSet presAssocID="{E54CD0CE-5D32-426E-B596-EBBAE30544E4}" presName="tx2" presStyleLbl="revTx" presStyleIdx="8" presStyleCnt="14"/>
      <dgm:spPr/>
    </dgm:pt>
    <dgm:pt modelId="{2EB495D2-7998-42DC-8C62-EFC986E806EF}" type="pres">
      <dgm:prSet presAssocID="{E54CD0CE-5D32-426E-B596-EBBAE30544E4}" presName="vert2" presStyleCnt="0"/>
      <dgm:spPr/>
    </dgm:pt>
    <dgm:pt modelId="{8628385F-65DD-4A68-B208-4B2BA0610372}" type="pres">
      <dgm:prSet presAssocID="{E54CD0CE-5D32-426E-B596-EBBAE30544E4}" presName="thinLine2b" presStyleLbl="callout" presStyleIdx="7" presStyleCnt="13"/>
      <dgm:spPr/>
    </dgm:pt>
    <dgm:pt modelId="{94BBAC04-DF19-44E8-80A8-5964528CAF3B}" type="pres">
      <dgm:prSet presAssocID="{E54CD0CE-5D32-426E-B596-EBBAE30544E4}" presName="vertSpace2b" presStyleCnt="0"/>
      <dgm:spPr/>
    </dgm:pt>
    <dgm:pt modelId="{336DCE37-FD19-407A-BB0D-76A3DA05217D}" type="pres">
      <dgm:prSet presAssocID="{BCC54077-7D08-4722-A355-1E8BE4B1469C}" presName="horz2" presStyleCnt="0"/>
      <dgm:spPr/>
    </dgm:pt>
    <dgm:pt modelId="{C03D0D4D-774B-4C70-A93A-672D5A745C40}" type="pres">
      <dgm:prSet presAssocID="{BCC54077-7D08-4722-A355-1E8BE4B1469C}" presName="horzSpace2" presStyleCnt="0"/>
      <dgm:spPr/>
    </dgm:pt>
    <dgm:pt modelId="{A7815884-4FEA-4E2A-8750-80D280AC871E}" type="pres">
      <dgm:prSet presAssocID="{BCC54077-7D08-4722-A355-1E8BE4B1469C}" presName="tx2" presStyleLbl="revTx" presStyleIdx="9" presStyleCnt="14"/>
      <dgm:spPr/>
    </dgm:pt>
    <dgm:pt modelId="{381645DD-709D-4072-9B21-41EBF06C66C3}" type="pres">
      <dgm:prSet presAssocID="{BCC54077-7D08-4722-A355-1E8BE4B1469C}" presName="vert2" presStyleCnt="0"/>
      <dgm:spPr/>
    </dgm:pt>
    <dgm:pt modelId="{B7EBF615-0630-4A7D-B487-D67204EDC4DF}" type="pres">
      <dgm:prSet presAssocID="{BCC54077-7D08-4722-A355-1E8BE4B1469C}" presName="thinLine2b" presStyleLbl="callout" presStyleIdx="8" presStyleCnt="13"/>
      <dgm:spPr/>
    </dgm:pt>
    <dgm:pt modelId="{64C2968A-1911-4707-92EC-7A2BE78A9970}" type="pres">
      <dgm:prSet presAssocID="{BCC54077-7D08-4722-A355-1E8BE4B1469C}" presName="vertSpace2b" presStyleCnt="0"/>
      <dgm:spPr/>
    </dgm:pt>
    <dgm:pt modelId="{E9FE6F3C-B268-40A8-998F-A8429EF04E26}" type="pres">
      <dgm:prSet presAssocID="{C18E377D-4309-4F95-8CD3-E001D403E761}" presName="horz2" presStyleCnt="0"/>
      <dgm:spPr/>
    </dgm:pt>
    <dgm:pt modelId="{A4AF9762-3A81-4156-8E37-9D70EA0B0837}" type="pres">
      <dgm:prSet presAssocID="{C18E377D-4309-4F95-8CD3-E001D403E761}" presName="horzSpace2" presStyleCnt="0"/>
      <dgm:spPr/>
    </dgm:pt>
    <dgm:pt modelId="{A99D3CC1-8FBD-4BBA-8AD1-29A867CF0D34}" type="pres">
      <dgm:prSet presAssocID="{C18E377D-4309-4F95-8CD3-E001D403E761}" presName="tx2" presStyleLbl="revTx" presStyleIdx="10" presStyleCnt="14"/>
      <dgm:spPr/>
    </dgm:pt>
    <dgm:pt modelId="{A62D2A01-D995-4535-B9BC-4B8B1CA90311}" type="pres">
      <dgm:prSet presAssocID="{C18E377D-4309-4F95-8CD3-E001D403E761}" presName="vert2" presStyleCnt="0"/>
      <dgm:spPr/>
    </dgm:pt>
    <dgm:pt modelId="{451BF2FF-32B0-4947-ADC3-B4961509ABB1}" type="pres">
      <dgm:prSet presAssocID="{C18E377D-4309-4F95-8CD3-E001D403E761}" presName="thinLine2b" presStyleLbl="callout" presStyleIdx="9" presStyleCnt="13"/>
      <dgm:spPr/>
    </dgm:pt>
    <dgm:pt modelId="{FB836EEA-D61F-4CFA-9C5E-E1FBF5B925AD}" type="pres">
      <dgm:prSet presAssocID="{C18E377D-4309-4F95-8CD3-E001D403E761}" presName="vertSpace2b" presStyleCnt="0"/>
      <dgm:spPr/>
    </dgm:pt>
    <dgm:pt modelId="{81C4DF3F-6751-4E0B-83F2-63EA71AA44CD}" type="pres">
      <dgm:prSet presAssocID="{5089E13F-EAF1-498C-80F4-ECE28823B2DD}" presName="horz2" presStyleCnt="0"/>
      <dgm:spPr/>
    </dgm:pt>
    <dgm:pt modelId="{81CE6B5D-44CC-47F9-AC59-5EAB0959D0D9}" type="pres">
      <dgm:prSet presAssocID="{5089E13F-EAF1-498C-80F4-ECE28823B2DD}" presName="horzSpace2" presStyleCnt="0"/>
      <dgm:spPr/>
    </dgm:pt>
    <dgm:pt modelId="{44799E75-1462-4467-A310-ECCCD4E221F5}" type="pres">
      <dgm:prSet presAssocID="{5089E13F-EAF1-498C-80F4-ECE28823B2DD}" presName="tx2" presStyleLbl="revTx" presStyleIdx="11" presStyleCnt="14"/>
      <dgm:spPr/>
    </dgm:pt>
    <dgm:pt modelId="{0030DB92-DD4E-4D0C-9D29-F7352669AE2B}" type="pres">
      <dgm:prSet presAssocID="{5089E13F-EAF1-498C-80F4-ECE28823B2DD}" presName="vert2" presStyleCnt="0"/>
      <dgm:spPr/>
    </dgm:pt>
    <dgm:pt modelId="{A550B84B-296B-49B4-9766-39B1A27763D7}" type="pres">
      <dgm:prSet presAssocID="{5089E13F-EAF1-498C-80F4-ECE28823B2DD}" presName="thinLine2b" presStyleLbl="callout" presStyleIdx="10" presStyleCnt="13"/>
      <dgm:spPr/>
    </dgm:pt>
    <dgm:pt modelId="{1E5E71B6-8420-4D49-82E8-73C4848018E2}" type="pres">
      <dgm:prSet presAssocID="{5089E13F-EAF1-498C-80F4-ECE28823B2DD}" presName="vertSpace2b" presStyleCnt="0"/>
      <dgm:spPr/>
    </dgm:pt>
    <dgm:pt modelId="{9CA75546-C562-48F1-845B-F3AB81E4BB86}" type="pres">
      <dgm:prSet presAssocID="{84236C6F-7E42-44F8-8913-55977BE65992}" presName="horz2" presStyleCnt="0"/>
      <dgm:spPr/>
    </dgm:pt>
    <dgm:pt modelId="{106FD0C0-718C-48B8-B21B-52DB9A576740}" type="pres">
      <dgm:prSet presAssocID="{84236C6F-7E42-44F8-8913-55977BE65992}" presName="horzSpace2" presStyleCnt="0"/>
      <dgm:spPr/>
    </dgm:pt>
    <dgm:pt modelId="{683F7A2C-98D4-4E48-830F-291D94A369B4}" type="pres">
      <dgm:prSet presAssocID="{84236C6F-7E42-44F8-8913-55977BE65992}" presName="tx2" presStyleLbl="revTx" presStyleIdx="12" presStyleCnt="14"/>
      <dgm:spPr/>
    </dgm:pt>
    <dgm:pt modelId="{2DC5E69C-672C-444C-A7ED-F24DDC7A52CA}" type="pres">
      <dgm:prSet presAssocID="{84236C6F-7E42-44F8-8913-55977BE65992}" presName="vert2" presStyleCnt="0"/>
      <dgm:spPr/>
    </dgm:pt>
    <dgm:pt modelId="{5F724613-0538-42E6-8613-A6225A65C0CB}" type="pres">
      <dgm:prSet presAssocID="{84236C6F-7E42-44F8-8913-55977BE65992}" presName="thinLine2b" presStyleLbl="callout" presStyleIdx="11" presStyleCnt="13"/>
      <dgm:spPr/>
    </dgm:pt>
    <dgm:pt modelId="{E47DF36A-4CFA-4EA9-8FD2-89BA6D5F636A}" type="pres">
      <dgm:prSet presAssocID="{84236C6F-7E42-44F8-8913-55977BE65992}" presName="vertSpace2b" presStyleCnt="0"/>
      <dgm:spPr/>
    </dgm:pt>
    <dgm:pt modelId="{825475AA-4CA7-4C63-87B0-1AD10CE9ABD4}" type="pres">
      <dgm:prSet presAssocID="{67F56E15-B8B4-489A-AEFA-0DB6E5B69747}" presName="horz2" presStyleCnt="0"/>
      <dgm:spPr/>
    </dgm:pt>
    <dgm:pt modelId="{67F0AB98-C544-43F5-ABBE-1153CABEFCA2}" type="pres">
      <dgm:prSet presAssocID="{67F56E15-B8B4-489A-AEFA-0DB6E5B69747}" presName="horzSpace2" presStyleCnt="0"/>
      <dgm:spPr/>
    </dgm:pt>
    <dgm:pt modelId="{B0A92D95-8FC3-4D5A-BF55-B7F11FCDCD60}" type="pres">
      <dgm:prSet presAssocID="{67F56E15-B8B4-489A-AEFA-0DB6E5B69747}" presName="tx2" presStyleLbl="revTx" presStyleIdx="13" presStyleCnt="14"/>
      <dgm:spPr/>
    </dgm:pt>
    <dgm:pt modelId="{E4963E79-C640-4F60-9C8B-8DF958DAC61C}" type="pres">
      <dgm:prSet presAssocID="{67F56E15-B8B4-489A-AEFA-0DB6E5B69747}" presName="vert2" presStyleCnt="0"/>
      <dgm:spPr/>
    </dgm:pt>
    <dgm:pt modelId="{EF4A2898-E690-42A2-89F5-A8B55B013A97}" type="pres">
      <dgm:prSet presAssocID="{67F56E15-B8B4-489A-AEFA-0DB6E5B69747}" presName="thinLine2b" presStyleLbl="callout" presStyleIdx="12" presStyleCnt="13"/>
      <dgm:spPr/>
    </dgm:pt>
    <dgm:pt modelId="{3F7D97E5-061A-4AB5-A27F-468FF93D44BC}" type="pres">
      <dgm:prSet presAssocID="{67F56E15-B8B4-489A-AEFA-0DB6E5B69747}" presName="vertSpace2b" presStyleCnt="0"/>
      <dgm:spPr/>
    </dgm:pt>
  </dgm:ptLst>
  <dgm:cxnLst>
    <dgm:cxn modelId="{1240B60E-D277-4672-BB44-A5EF6C03F8F1}" srcId="{C288C136-0D3B-410F-8235-EC1F5007B95A}" destId="{1EFF5798-D520-4259-A769-F9F1DD5412FE}" srcOrd="2" destOrd="0" parTransId="{1B33E676-5DB0-41A0-9087-ADD4F9FFAE65}" sibTransId="{AFEB9118-4E46-412F-9673-A3D1EE31C1C7}"/>
    <dgm:cxn modelId="{1513E311-FFDD-4232-9070-07A5126C7100}" srcId="{C288C136-0D3B-410F-8235-EC1F5007B95A}" destId="{E54CD0CE-5D32-426E-B596-EBBAE30544E4}" srcOrd="7" destOrd="0" parTransId="{F5F2078B-012E-4851-9E77-4D4D213A3EC4}" sibTransId="{4C8365D0-6371-4A94-9D30-5AD669DB849D}"/>
    <dgm:cxn modelId="{1EB07A27-8A12-4295-B529-3C1A814860D8}" type="presOf" srcId="{313AC112-A162-4BC3-8A67-A49AAD821851}" destId="{17FD90F1-E0A6-45CA-ADC9-21094F5A78E2}" srcOrd="0" destOrd="0" presId="urn:microsoft.com/office/officeart/2008/layout/LinedList"/>
    <dgm:cxn modelId="{52A42A39-D3A2-480B-B1D7-D5D26B50F487}" srcId="{C288C136-0D3B-410F-8235-EC1F5007B95A}" destId="{BCC54077-7D08-4722-A355-1E8BE4B1469C}" srcOrd="8" destOrd="0" parTransId="{F1F32177-6649-4FC7-8204-ED334426E663}" sibTransId="{64151AD7-B094-493C-B516-66A5A4DEFF7A}"/>
    <dgm:cxn modelId="{CFBF253E-F167-4153-94D9-E8F422980370}" type="presOf" srcId="{67F56E15-B8B4-489A-AEFA-0DB6E5B69747}" destId="{B0A92D95-8FC3-4D5A-BF55-B7F11FCDCD60}" srcOrd="0" destOrd="0" presId="urn:microsoft.com/office/officeart/2008/layout/LinedList"/>
    <dgm:cxn modelId="{0D6C4240-4A83-4398-A9CF-79B667F8CD65}" type="presOf" srcId="{C3F5FE07-748F-4985-A69D-170BF7DB516D}" destId="{89BABB3A-8E6C-4A79-B3E5-EFB3631D976A}" srcOrd="0" destOrd="0" presId="urn:microsoft.com/office/officeart/2008/layout/LinedList"/>
    <dgm:cxn modelId="{73740D5C-4F34-4B76-A343-9FD64F8AEF95}" type="presOf" srcId="{E54CD0CE-5D32-426E-B596-EBBAE30544E4}" destId="{3A213F14-0DD8-4889-905D-D84BF1E93BEB}" srcOrd="0" destOrd="0" presId="urn:microsoft.com/office/officeart/2008/layout/LinedList"/>
    <dgm:cxn modelId="{F538405D-5420-4F39-A7CD-543ECF4B7E4B}" srcId="{C288C136-0D3B-410F-8235-EC1F5007B95A}" destId="{67F56E15-B8B4-489A-AEFA-0DB6E5B69747}" srcOrd="12" destOrd="0" parTransId="{7C8A1D7E-D195-4237-A6F0-B936ADAA3C4F}" sibTransId="{DD125D16-F3CA-44AB-9D8C-43F53F3C61D4}"/>
    <dgm:cxn modelId="{FF182466-1E18-432D-9642-A645E6E5DC1A}" type="presOf" srcId="{1EFF5798-D520-4259-A769-F9F1DD5412FE}" destId="{15071594-851B-4886-A831-1B60A5B2B12F}" srcOrd="0" destOrd="0" presId="urn:microsoft.com/office/officeart/2008/layout/LinedList"/>
    <dgm:cxn modelId="{AA1D666E-F9C2-414B-ADC3-A3230B590117}" srcId="{C288C136-0D3B-410F-8235-EC1F5007B95A}" destId="{C18E377D-4309-4F95-8CD3-E001D403E761}" srcOrd="9" destOrd="0" parTransId="{9DAB76E7-CFC3-4170-8203-81DB4E564A5D}" sibTransId="{A46128B2-8D42-4BA1-BE89-CA68FA2E9501}"/>
    <dgm:cxn modelId="{518C9D6E-BA9B-4A11-AFD0-80982EB979AA}" type="presOf" srcId="{F21D30EC-4013-4A35-87C3-3DC2878D6AAA}" destId="{FF9A4AAB-72E1-41CF-81CB-055CA34846C4}" srcOrd="0" destOrd="0" presId="urn:microsoft.com/office/officeart/2008/layout/LinedList"/>
    <dgm:cxn modelId="{BF9DFC74-5F40-4C7A-B0B8-9BA0728628A0}" type="presOf" srcId="{4FDF5B13-677A-436F-9C35-0C684DBCE0A0}" destId="{BC132F6E-86EA-43E0-AAF3-425863F70E9E}" srcOrd="0" destOrd="0" presId="urn:microsoft.com/office/officeart/2008/layout/LinedList"/>
    <dgm:cxn modelId="{4802C555-6D26-4EA1-BCD8-54C0570123F0}" srcId="{C288C136-0D3B-410F-8235-EC1F5007B95A}" destId="{121A9BC7-5C3E-439A-97BE-9B26A162499A}" srcOrd="3" destOrd="0" parTransId="{BDD73FFE-4A3C-408D-988B-B607BBE9C051}" sibTransId="{675ED109-EA90-4D37-B6C2-F3B3796235CF}"/>
    <dgm:cxn modelId="{F11AF37A-E551-4671-B4F0-1ADF4D21B458}" srcId="{C3F5FE07-748F-4985-A69D-170BF7DB516D}" destId="{C288C136-0D3B-410F-8235-EC1F5007B95A}" srcOrd="0" destOrd="0" parTransId="{88837E14-1B73-4B23-8EB2-E200062A20E5}" sibTransId="{38F89143-A8FC-42FB-9973-15F427220BCD}"/>
    <dgm:cxn modelId="{01188A86-F25F-4DB9-AAA9-A653339377E8}" srcId="{C288C136-0D3B-410F-8235-EC1F5007B95A}" destId="{71C33813-8FB3-42F7-9365-804525545343}" srcOrd="5" destOrd="0" parTransId="{10D7FA73-D45B-4180-ABB8-85E6C6458E38}" sibTransId="{7E6DC26C-2AB6-47D0-87DF-8C9E4CDCFDC7}"/>
    <dgm:cxn modelId="{808C0C8C-6E93-4C7E-B1C3-874E56448E32}" srcId="{C288C136-0D3B-410F-8235-EC1F5007B95A}" destId="{4FDF5B13-677A-436F-9C35-0C684DBCE0A0}" srcOrd="1" destOrd="0" parTransId="{25C21638-1DEA-4ABC-B98E-F144C2D856B6}" sibTransId="{D86B75D8-7F48-4F80-ADD8-BE37C1A37F94}"/>
    <dgm:cxn modelId="{8AF21B8D-8DCE-43A0-9C82-F51C0D8E64F0}" srcId="{C288C136-0D3B-410F-8235-EC1F5007B95A}" destId="{3BF275DD-82C9-47C7-A81E-5DF8856CA12C}" srcOrd="0" destOrd="0" parTransId="{E9EE678F-735E-461B-9E54-BE7265B5A701}" sibTransId="{503CD1E9-01B0-4AA1-B898-FAE5955A7BAE}"/>
    <dgm:cxn modelId="{B0AC6F8E-6C3A-4726-AD2C-28FE04EF8758}" type="presOf" srcId="{C18E377D-4309-4F95-8CD3-E001D403E761}" destId="{A99D3CC1-8FBD-4BBA-8AD1-29A867CF0D34}" srcOrd="0" destOrd="0" presId="urn:microsoft.com/office/officeart/2008/layout/LinedList"/>
    <dgm:cxn modelId="{6B43CC91-F23D-44FB-930E-5527D45F444A}" type="presOf" srcId="{3BF275DD-82C9-47C7-A81E-5DF8856CA12C}" destId="{C53A142B-DE6B-469F-8D60-2B478221FFFF}" srcOrd="0" destOrd="0" presId="urn:microsoft.com/office/officeart/2008/layout/LinedList"/>
    <dgm:cxn modelId="{299168AD-1AA8-4335-89CD-04482EDA274D}" type="presOf" srcId="{C288C136-0D3B-410F-8235-EC1F5007B95A}" destId="{5B32162C-F50F-4414-8E7A-5D92C64C2E88}" srcOrd="0" destOrd="0" presId="urn:microsoft.com/office/officeart/2008/layout/LinedList"/>
    <dgm:cxn modelId="{DAA208B0-F81F-44CD-904A-74D009EB86C3}" type="presOf" srcId="{71C33813-8FB3-42F7-9365-804525545343}" destId="{155F3F77-ACE9-4C26-AAC6-7BF0C03A8E57}" srcOrd="0" destOrd="0" presId="urn:microsoft.com/office/officeart/2008/layout/LinedList"/>
    <dgm:cxn modelId="{F2282EBB-903C-4334-A2D7-B0FE4319E588}" type="presOf" srcId="{5089E13F-EAF1-498C-80F4-ECE28823B2DD}" destId="{44799E75-1462-4467-A310-ECCCD4E221F5}" srcOrd="0" destOrd="0" presId="urn:microsoft.com/office/officeart/2008/layout/LinedList"/>
    <dgm:cxn modelId="{B06D3FC4-0851-41CD-97E7-E6996E91CE39}" type="presOf" srcId="{BCC54077-7D08-4722-A355-1E8BE4B1469C}" destId="{A7815884-4FEA-4E2A-8750-80D280AC871E}" srcOrd="0" destOrd="0" presId="urn:microsoft.com/office/officeart/2008/layout/LinedList"/>
    <dgm:cxn modelId="{39C2FCE1-6270-435C-9D11-B97CB91D9D0B}" type="presOf" srcId="{121A9BC7-5C3E-439A-97BE-9B26A162499A}" destId="{A04E51B5-2AF1-4133-8FE2-7D879D49CE2E}" srcOrd="0" destOrd="0" presId="urn:microsoft.com/office/officeart/2008/layout/LinedList"/>
    <dgm:cxn modelId="{0090F0E4-F453-4763-93B4-B3C4A3AC8B86}" srcId="{C288C136-0D3B-410F-8235-EC1F5007B95A}" destId="{5089E13F-EAF1-498C-80F4-ECE28823B2DD}" srcOrd="10" destOrd="0" parTransId="{8CF7C69D-A179-4229-B66A-8FBDD1D7C3AC}" sibTransId="{C1885D02-3445-412B-B3A3-A90AD993164F}"/>
    <dgm:cxn modelId="{3CB5AAF3-12A2-45A9-BAC2-F9C0487D6624}" srcId="{C288C136-0D3B-410F-8235-EC1F5007B95A}" destId="{313AC112-A162-4BC3-8A67-A49AAD821851}" srcOrd="6" destOrd="0" parTransId="{1CB7471B-5529-48BA-B4A1-416A47EF406C}" sibTransId="{18C762EE-8968-4247-ADAA-6C237B8517FB}"/>
    <dgm:cxn modelId="{44F15BF5-1855-47B7-A5E9-6162D7C0263E}" type="presOf" srcId="{84236C6F-7E42-44F8-8913-55977BE65992}" destId="{683F7A2C-98D4-4E48-830F-291D94A369B4}" srcOrd="0" destOrd="0" presId="urn:microsoft.com/office/officeart/2008/layout/LinedList"/>
    <dgm:cxn modelId="{0F53C2F5-F9B3-462E-89C9-19EFA9DDF762}" srcId="{C288C136-0D3B-410F-8235-EC1F5007B95A}" destId="{F21D30EC-4013-4A35-87C3-3DC2878D6AAA}" srcOrd="4" destOrd="0" parTransId="{451F1431-998D-4CB2-82F3-FA4D462A6622}" sibTransId="{12705759-B15E-498A-B69A-4D9EA735E4A3}"/>
    <dgm:cxn modelId="{F8821FFF-4DA9-4C26-9E91-3DB51E8DF4DA}" srcId="{C288C136-0D3B-410F-8235-EC1F5007B95A}" destId="{84236C6F-7E42-44F8-8913-55977BE65992}" srcOrd="11" destOrd="0" parTransId="{BAD133AB-9B3C-4065-B821-531ACEDDFD64}" sibTransId="{AED3FBD4-DCD8-4067-9FD5-CC2D5E4202B7}"/>
    <dgm:cxn modelId="{8B977ECE-B93A-4B50-8BE3-5F0CF3DC430C}" type="presParOf" srcId="{89BABB3A-8E6C-4A79-B3E5-EFB3631D976A}" destId="{80443566-AA83-484E-81A1-ECFD14FF0D6B}" srcOrd="0" destOrd="0" presId="urn:microsoft.com/office/officeart/2008/layout/LinedList"/>
    <dgm:cxn modelId="{2CF9353D-D3DB-4460-B4B8-1C1FD8C36775}" type="presParOf" srcId="{89BABB3A-8E6C-4A79-B3E5-EFB3631D976A}" destId="{A3E5FF62-58F6-4FC8-9B65-5682E70C6B73}" srcOrd="1" destOrd="0" presId="urn:microsoft.com/office/officeart/2008/layout/LinedList"/>
    <dgm:cxn modelId="{2FE5CCAD-A3A9-4EB4-B5CB-4D4FE62BACE9}" type="presParOf" srcId="{A3E5FF62-58F6-4FC8-9B65-5682E70C6B73}" destId="{5B32162C-F50F-4414-8E7A-5D92C64C2E88}" srcOrd="0" destOrd="0" presId="urn:microsoft.com/office/officeart/2008/layout/LinedList"/>
    <dgm:cxn modelId="{5BC993B7-FA4B-41B6-89E8-0D2F6DF5E90D}" type="presParOf" srcId="{A3E5FF62-58F6-4FC8-9B65-5682E70C6B73}" destId="{4A31E252-15FE-42EC-BB82-BE7C7A69FF7E}" srcOrd="1" destOrd="0" presId="urn:microsoft.com/office/officeart/2008/layout/LinedList"/>
    <dgm:cxn modelId="{10F52DEE-1370-44B9-8A35-5F97014D12D5}" type="presParOf" srcId="{4A31E252-15FE-42EC-BB82-BE7C7A69FF7E}" destId="{F757BFCA-57DD-45AD-8C6E-EC1047C6F7BA}" srcOrd="0" destOrd="0" presId="urn:microsoft.com/office/officeart/2008/layout/LinedList"/>
    <dgm:cxn modelId="{CBDF6807-94C4-472B-9DDC-025F221883D0}" type="presParOf" srcId="{4A31E252-15FE-42EC-BB82-BE7C7A69FF7E}" destId="{B0B62A82-6105-48C2-954C-FD6A89D8E899}" srcOrd="1" destOrd="0" presId="urn:microsoft.com/office/officeart/2008/layout/LinedList"/>
    <dgm:cxn modelId="{DD1BA72B-5662-40D3-AA8A-BD602A6B6CA3}" type="presParOf" srcId="{B0B62A82-6105-48C2-954C-FD6A89D8E899}" destId="{44842D02-055F-488A-B7C8-96182C909A34}" srcOrd="0" destOrd="0" presId="urn:microsoft.com/office/officeart/2008/layout/LinedList"/>
    <dgm:cxn modelId="{5F17917F-39CE-47D6-B67D-F173B8AC7DDE}" type="presParOf" srcId="{B0B62A82-6105-48C2-954C-FD6A89D8E899}" destId="{C53A142B-DE6B-469F-8D60-2B478221FFFF}" srcOrd="1" destOrd="0" presId="urn:microsoft.com/office/officeart/2008/layout/LinedList"/>
    <dgm:cxn modelId="{E0B572BE-6028-41F8-9179-A9B66DF0A3C7}" type="presParOf" srcId="{B0B62A82-6105-48C2-954C-FD6A89D8E899}" destId="{16507F32-8219-4C9A-9C94-B604680524AB}" srcOrd="2" destOrd="0" presId="urn:microsoft.com/office/officeart/2008/layout/LinedList"/>
    <dgm:cxn modelId="{8A5072D7-12E3-4680-A15D-EEA1C565A1B0}" type="presParOf" srcId="{4A31E252-15FE-42EC-BB82-BE7C7A69FF7E}" destId="{88947EF4-0825-4BB2-A530-E4DB90F6D620}" srcOrd="2" destOrd="0" presId="urn:microsoft.com/office/officeart/2008/layout/LinedList"/>
    <dgm:cxn modelId="{BF459167-E9AF-4E40-BDBA-702AE916BE98}" type="presParOf" srcId="{4A31E252-15FE-42EC-BB82-BE7C7A69FF7E}" destId="{16040CCC-CB46-462F-9E10-1461B601DF84}" srcOrd="3" destOrd="0" presId="urn:microsoft.com/office/officeart/2008/layout/LinedList"/>
    <dgm:cxn modelId="{533C94FC-BCB6-49A8-BAA2-4F5A5C5C94FE}" type="presParOf" srcId="{4A31E252-15FE-42EC-BB82-BE7C7A69FF7E}" destId="{AE833D27-2F91-4216-B6F3-FF7788984CD6}" srcOrd="4" destOrd="0" presId="urn:microsoft.com/office/officeart/2008/layout/LinedList"/>
    <dgm:cxn modelId="{F0FB9050-6869-4742-B8E0-182ECB63C21F}" type="presParOf" srcId="{AE833D27-2F91-4216-B6F3-FF7788984CD6}" destId="{27B798D4-3F8E-48D7-A6F6-8B6B48F010F2}" srcOrd="0" destOrd="0" presId="urn:microsoft.com/office/officeart/2008/layout/LinedList"/>
    <dgm:cxn modelId="{0190987A-C7E9-44D1-92DC-25918912AEAD}" type="presParOf" srcId="{AE833D27-2F91-4216-B6F3-FF7788984CD6}" destId="{BC132F6E-86EA-43E0-AAF3-425863F70E9E}" srcOrd="1" destOrd="0" presId="urn:microsoft.com/office/officeart/2008/layout/LinedList"/>
    <dgm:cxn modelId="{ACFC4D25-FE67-4511-8CE0-9C50B69F64FF}" type="presParOf" srcId="{AE833D27-2F91-4216-B6F3-FF7788984CD6}" destId="{FBBF089B-308F-4D23-AD15-ABFB4040B236}" srcOrd="2" destOrd="0" presId="urn:microsoft.com/office/officeart/2008/layout/LinedList"/>
    <dgm:cxn modelId="{85C5E450-98AF-4D69-88EA-46861432EBFD}" type="presParOf" srcId="{4A31E252-15FE-42EC-BB82-BE7C7A69FF7E}" destId="{907E3A2A-8110-4206-9F69-B92327EA8CF0}" srcOrd="5" destOrd="0" presId="urn:microsoft.com/office/officeart/2008/layout/LinedList"/>
    <dgm:cxn modelId="{0073205B-EAD2-43B8-8F93-688DA55C9438}" type="presParOf" srcId="{4A31E252-15FE-42EC-BB82-BE7C7A69FF7E}" destId="{7DCD372E-5C87-46F3-BD59-FED7917A24A9}" srcOrd="6" destOrd="0" presId="urn:microsoft.com/office/officeart/2008/layout/LinedList"/>
    <dgm:cxn modelId="{304596E6-8DAC-4C4D-809E-ADF3291ED053}" type="presParOf" srcId="{4A31E252-15FE-42EC-BB82-BE7C7A69FF7E}" destId="{146CDF43-1440-49B2-9BDF-2F1E0DA3F1E8}" srcOrd="7" destOrd="0" presId="urn:microsoft.com/office/officeart/2008/layout/LinedList"/>
    <dgm:cxn modelId="{659C41C1-94C2-4C4D-A0F9-E1264545985A}" type="presParOf" srcId="{146CDF43-1440-49B2-9BDF-2F1E0DA3F1E8}" destId="{AD779628-3D6F-4088-AF2F-8B77174BC98B}" srcOrd="0" destOrd="0" presId="urn:microsoft.com/office/officeart/2008/layout/LinedList"/>
    <dgm:cxn modelId="{5639F68E-7D4E-472A-90A3-945121337C75}" type="presParOf" srcId="{146CDF43-1440-49B2-9BDF-2F1E0DA3F1E8}" destId="{15071594-851B-4886-A831-1B60A5B2B12F}" srcOrd="1" destOrd="0" presId="urn:microsoft.com/office/officeart/2008/layout/LinedList"/>
    <dgm:cxn modelId="{5C285284-9D0B-4B56-A0CF-73F02D3B773F}" type="presParOf" srcId="{146CDF43-1440-49B2-9BDF-2F1E0DA3F1E8}" destId="{FB1B9017-ACA1-46A8-83EB-C6CC930A8A2B}" srcOrd="2" destOrd="0" presId="urn:microsoft.com/office/officeart/2008/layout/LinedList"/>
    <dgm:cxn modelId="{2E1AF979-343E-4D59-B49C-17A3CE084B9E}" type="presParOf" srcId="{4A31E252-15FE-42EC-BB82-BE7C7A69FF7E}" destId="{2A0055A1-B3DB-4C4E-B29C-91A31EEBE01A}" srcOrd="8" destOrd="0" presId="urn:microsoft.com/office/officeart/2008/layout/LinedList"/>
    <dgm:cxn modelId="{DDD56838-E221-4042-B876-84AB47E8286C}" type="presParOf" srcId="{4A31E252-15FE-42EC-BB82-BE7C7A69FF7E}" destId="{8849A086-E9D9-41A8-80F3-3ABB2E9B3A33}" srcOrd="9" destOrd="0" presId="urn:microsoft.com/office/officeart/2008/layout/LinedList"/>
    <dgm:cxn modelId="{3619C288-E9D0-4DF6-940E-E90DCA3931AD}" type="presParOf" srcId="{4A31E252-15FE-42EC-BB82-BE7C7A69FF7E}" destId="{C230D336-3E33-4A6A-89A5-FAF42C5A7CD9}" srcOrd="10" destOrd="0" presId="urn:microsoft.com/office/officeart/2008/layout/LinedList"/>
    <dgm:cxn modelId="{215C6938-6683-4D24-ABD4-807EA886E93B}" type="presParOf" srcId="{C230D336-3E33-4A6A-89A5-FAF42C5A7CD9}" destId="{C7A25C15-0B59-4717-98D1-8EEFB6380591}" srcOrd="0" destOrd="0" presId="urn:microsoft.com/office/officeart/2008/layout/LinedList"/>
    <dgm:cxn modelId="{6920C71C-975E-4293-94A0-74A7546666E2}" type="presParOf" srcId="{C230D336-3E33-4A6A-89A5-FAF42C5A7CD9}" destId="{A04E51B5-2AF1-4133-8FE2-7D879D49CE2E}" srcOrd="1" destOrd="0" presId="urn:microsoft.com/office/officeart/2008/layout/LinedList"/>
    <dgm:cxn modelId="{F8E9589A-E4FE-478E-B6BB-676B0E1ECCD9}" type="presParOf" srcId="{C230D336-3E33-4A6A-89A5-FAF42C5A7CD9}" destId="{73C160BA-1153-4564-809F-9DA8544CD92A}" srcOrd="2" destOrd="0" presId="urn:microsoft.com/office/officeart/2008/layout/LinedList"/>
    <dgm:cxn modelId="{D991775F-C942-409F-A9E1-2D1EAD2B8AF4}" type="presParOf" srcId="{4A31E252-15FE-42EC-BB82-BE7C7A69FF7E}" destId="{9FC90D1F-519E-471D-9D42-956C29AB01B7}" srcOrd="11" destOrd="0" presId="urn:microsoft.com/office/officeart/2008/layout/LinedList"/>
    <dgm:cxn modelId="{6CC8D548-EF2E-4C72-A7E8-146048A6E703}" type="presParOf" srcId="{4A31E252-15FE-42EC-BB82-BE7C7A69FF7E}" destId="{5C4FECE5-6659-4462-9E58-6029FB5F96AF}" srcOrd="12" destOrd="0" presId="urn:microsoft.com/office/officeart/2008/layout/LinedList"/>
    <dgm:cxn modelId="{B1C47840-5ADA-4308-A9DD-01F274826538}" type="presParOf" srcId="{4A31E252-15FE-42EC-BB82-BE7C7A69FF7E}" destId="{8BFC37B4-9FDE-40F7-8FB7-161EAD718A47}" srcOrd="13" destOrd="0" presId="urn:microsoft.com/office/officeart/2008/layout/LinedList"/>
    <dgm:cxn modelId="{B7D4F440-3085-4711-9F74-3BC49E05AB0E}" type="presParOf" srcId="{8BFC37B4-9FDE-40F7-8FB7-161EAD718A47}" destId="{FD5655DD-9749-466B-85FF-7B99EE8AE360}" srcOrd="0" destOrd="0" presId="urn:microsoft.com/office/officeart/2008/layout/LinedList"/>
    <dgm:cxn modelId="{9C6384DF-BE9B-44FB-8CC4-FF3D782E5CC6}" type="presParOf" srcId="{8BFC37B4-9FDE-40F7-8FB7-161EAD718A47}" destId="{FF9A4AAB-72E1-41CF-81CB-055CA34846C4}" srcOrd="1" destOrd="0" presId="urn:microsoft.com/office/officeart/2008/layout/LinedList"/>
    <dgm:cxn modelId="{32975E0F-A4D1-4469-BBA8-1FD3EA992548}" type="presParOf" srcId="{8BFC37B4-9FDE-40F7-8FB7-161EAD718A47}" destId="{58DB5A39-DB1B-4626-A25D-A29F9A3FA1C2}" srcOrd="2" destOrd="0" presId="urn:microsoft.com/office/officeart/2008/layout/LinedList"/>
    <dgm:cxn modelId="{D80829A8-7196-4047-AF97-40CE72301A0E}" type="presParOf" srcId="{4A31E252-15FE-42EC-BB82-BE7C7A69FF7E}" destId="{385D813B-2C52-46B1-A4ED-A077C0A16AC7}" srcOrd="14" destOrd="0" presId="urn:microsoft.com/office/officeart/2008/layout/LinedList"/>
    <dgm:cxn modelId="{5367FC54-4734-4435-B104-F7AC8C7203FD}" type="presParOf" srcId="{4A31E252-15FE-42EC-BB82-BE7C7A69FF7E}" destId="{F18B60A8-721A-433B-AB01-9AB91633DE46}" srcOrd="15" destOrd="0" presId="urn:microsoft.com/office/officeart/2008/layout/LinedList"/>
    <dgm:cxn modelId="{435E3542-E57C-46EB-BF0B-74C540E302EF}" type="presParOf" srcId="{4A31E252-15FE-42EC-BB82-BE7C7A69FF7E}" destId="{77D5D797-EB0C-426E-844A-F8AC7F2F772B}" srcOrd="16" destOrd="0" presId="urn:microsoft.com/office/officeart/2008/layout/LinedList"/>
    <dgm:cxn modelId="{31820D0D-64BC-442A-8014-51CB5E8343C5}" type="presParOf" srcId="{77D5D797-EB0C-426E-844A-F8AC7F2F772B}" destId="{5F837908-A398-4A26-BB16-56E4C94721DE}" srcOrd="0" destOrd="0" presId="urn:microsoft.com/office/officeart/2008/layout/LinedList"/>
    <dgm:cxn modelId="{9CA45369-C8DF-488E-9B03-4EA593AEBDDE}" type="presParOf" srcId="{77D5D797-EB0C-426E-844A-F8AC7F2F772B}" destId="{155F3F77-ACE9-4C26-AAC6-7BF0C03A8E57}" srcOrd="1" destOrd="0" presId="urn:microsoft.com/office/officeart/2008/layout/LinedList"/>
    <dgm:cxn modelId="{3F54269C-CE65-4508-956B-F3094A720D6B}" type="presParOf" srcId="{77D5D797-EB0C-426E-844A-F8AC7F2F772B}" destId="{EC6A136C-3C1B-4E80-B22B-92B5203BAD60}" srcOrd="2" destOrd="0" presId="urn:microsoft.com/office/officeart/2008/layout/LinedList"/>
    <dgm:cxn modelId="{0C2CDB39-4FF2-4A6E-8859-04F9F0D9CA08}" type="presParOf" srcId="{4A31E252-15FE-42EC-BB82-BE7C7A69FF7E}" destId="{5450F2B6-B2BD-4C2D-8093-7F71C340E964}" srcOrd="17" destOrd="0" presId="urn:microsoft.com/office/officeart/2008/layout/LinedList"/>
    <dgm:cxn modelId="{FEE23842-172A-4716-9C58-7083312F338F}" type="presParOf" srcId="{4A31E252-15FE-42EC-BB82-BE7C7A69FF7E}" destId="{D3C97076-31E3-45D0-96A3-5262AAA5A42C}" srcOrd="18" destOrd="0" presId="urn:microsoft.com/office/officeart/2008/layout/LinedList"/>
    <dgm:cxn modelId="{5BC6CF85-412E-45B4-AFC5-031D1899475A}" type="presParOf" srcId="{4A31E252-15FE-42EC-BB82-BE7C7A69FF7E}" destId="{000CE7E9-18F7-497C-A27F-F15C4BBE2BBB}" srcOrd="19" destOrd="0" presId="urn:microsoft.com/office/officeart/2008/layout/LinedList"/>
    <dgm:cxn modelId="{838F2A2B-9E36-4FDC-AA47-63C2E1C6301E}" type="presParOf" srcId="{000CE7E9-18F7-497C-A27F-F15C4BBE2BBB}" destId="{932C0E84-3883-4D6F-8B94-C74E692CF7FC}" srcOrd="0" destOrd="0" presId="urn:microsoft.com/office/officeart/2008/layout/LinedList"/>
    <dgm:cxn modelId="{6EE46FBE-EDC2-476C-9FF4-0232DF3D8DCD}" type="presParOf" srcId="{000CE7E9-18F7-497C-A27F-F15C4BBE2BBB}" destId="{17FD90F1-E0A6-45CA-ADC9-21094F5A78E2}" srcOrd="1" destOrd="0" presId="urn:microsoft.com/office/officeart/2008/layout/LinedList"/>
    <dgm:cxn modelId="{A5F42A25-400A-49A5-98C5-7DA0BA29DCC1}" type="presParOf" srcId="{000CE7E9-18F7-497C-A27F-F15C4BBE2BBB}" destId="{FCD48510-86D4-4469-834D-D674B2B92720}" srcOrd="2" destOrd="0" presId="urn:microsoft.com/office/officeart/2008/layout/LinedList"/>
    <dgm:cxn modelId="{7D980092-3CD6-46AC-B3E7-C34367F3F384}" type="presParOf" srcId="{4A31E252-15FE-42EC-BB82-BE7C7A69FF7E}" destId="{D29B1DEE-7DA4-42BB-987B-0ABB2A510C5E}" srcOrd="20" destOrd="0" presId="urn:microsoft.com/office/officeart/2008/layout/LinedList"/>
    <dgm:cxn modelId="{B5666264-BCBD-4DF9-A05C-51A5CACD6935}" type="presParOf" srcId="{4A31E252-15FE-42EC-BB82-BE7C7A69FF7E}" destId="{AC526B72-7F05-4E13-A211-484135837BEB}" srcOrd="21" destOrd="0" presId="urn:microsoft.com/office/officeart/2008/layout/LinedList"/>
    <dgm:cxn modelId="{AB3371E4-6B9C-4F58-95C1-7E4C25798ACF}" type="presParOf" srcId="{4A31E252-15FE-42EC-BB82-BE7C7A69FF7E}" destId="{F60AF236-B881-4EB8-A96B-25302DAADC32}" srcOrd="22" destOrd="0" presId="urn:microsoft.com/office/officeart/2008/layout/LinedList"/>
    <dgm:cxn modelId="{E9AFD2D0-BA60-4B1A-B45B-5C4CD94E75CB}" type="presParOf" srcId="{F60AF236-B881-4EB8-A96B-25302DAADC32}" destId="{8ECE3EAD-C1C1-41D1-8AEE-F0AD323566E4}" srcOrd="0" destOrd="0" presId="urn:microsoft.com/office/officeart/2008/layout/LinedList"/>
    <dgm:cxn modelId="{57561B72-8285-44E7-9EE9-989A0B8956F9}" type="presParOf" srcId="{F60AF236-B881-4EB8-A96B-25302DAADC32}" destId="{3A213F14-0DD8-4889-905D-D84BF1E93BEB}" srcOrd="1" destOrd="0" presId="urn:microsoft.com/office/officeart/2008/layout/LinedList"/>
    <dgm:cxn modelId="{E0EF244E-47A0-4283-A279-B5075611F172}" type="presParOf" srcId="{F60AF236-B881-4EB8-A96B-25302DAADC32}" destId="{2EB495D2-7998-42DC-8C62-EFC986E806EF}" srcOrd="2" destOrd="0" presId="urn:microsoft.com/office/officeart/2008/layout/LinedList"/>
    <dgm:cxn modelId="{47AF007C-BD0A-4938-BEED-797D5BE990DB}" type="presParOf" srcId="{4A31E252-15FE-42EC-BB82-BE7C7A69FF7E}" destId="{8628385F-65DD-4A68-B208-4B2BA0610372}" srcOrd="23" destOrd="0" presId="urn:microsoft.com/office/officeart/2008/layout/LinedList"/>
    <dgm:cxn modelId="{1A82231F-21FB-4A10-979F-00FE5063D205}" type="presParOf" srcId="{4A31E252-15FE-42EC-BB82-BE7C7A69FF7E}" destId="{94BBAC04-DF19-44E8-80A8-5964528CAF3B}" srcOrd="24" destOrd="0" presId="urn:microsoft.com/office/officeart/2008/layout/LinedList"/>
    <dgm:cxn modelId="{C0401815-8603-4E21-A1C9-8BC0002BD602}" type="presParOf" srcId="{4A31E252-15FE-42EC-BB82-BE7C7A69FF7E}" destId="{336DCE37-FD19-407A-BB0D-76A3DA05217D}" srcOrd="25" destOrd="0" presId="urn:microsoft.com/office/officeart/2008/layout/LinedList"/>
    <dgm:cxn modelId="{1EEB38D7-AD83-4AE2-8B18-27429C089164}" type="presParOf" srcId="{336DCE37-FD19-407A-BB0D-76A3DA05217D}" destId="{C03D0D4D-774B-4C70-A93A-672D5A745C40}" srcOrd="0" destOrd="0" presId="urn:microsoft.com/office/officeart/2008/layout/LinedList"/>
    <dgm:cxn modelId="{630D357A-3F20-4C39-8AA7-B7A44A3AE2D3}" type="presParOf" srcId="{336DCE37-FD19-407A-BB0D-76A3DA05217D}" destId="{A7815884-4FEA-4E2A-8750-80D280AC871E}" srcOrd="1" destOrd="0" presId="urn:microsoft.com/office/officeart/2008/layout/LinedList"/>
    <dgm:cxn modelId="{F0502A6E-AD5E-4762-8736-3DCDDCC1B008}" type="presParOf" srcId="{336DCE37-FD19-407A-BB0D-76A3DA05217D}" destId="{381645DD-709D-4072-9B21-41EBF06C66C3}" srcOrd="2" destOrd="0" presId="urn:microsoft.com/office/officeart/2008/layout/LinedList"/>
    <dgm:cxn modelId="{EF54A06B-BD24-44B9-B57D-0E87E042BC84}" type="presParOf" srcId="{4A31E252-15FE-42EC-BB82-BE7C7A69FF7E}" destId="{B7EBF615-0630-4A7D-B487-D67204EDC4DF}" srcOrd="26" destOrd="0" presId="urn:microsoft.com/office/officeart/2008/layout/LinedList"/>
    <dgm:cxn modelId="{079E27D9-322F-41EB-8116-2F320DAE8C61}" type="presParOf" srcId="{4A31E252-15FE-42EC-BB82-BE7C7A69FF7E}" destId="{64C2968A-1911-4707-92EC-7A2BE78A9970}" srcOrd="27" destOrd="0" presId="urn:microsoft.com/office/officeart/2008/layout/LinedList"/>
    <dgm:cxn modelId="{B07F26E2-3F4E-4498-9DC0-36D92C0525B8}" type="presParOf" srcId="{4A31E252-15FE-42EC-BB82-BE7C7A69FF7E}" destId="{E9FE6F3C-B268-40A8-998F-A8429EF04E26}" srcOrd="28" destOrd="0" presId="urn:microsoft.com/office/officeart/2008/layout/LinedList"/>
    <dgm:cxn modelId="{567778BD-31E6-4273-B866-4DF15E997558}" type="presParOf" srcId="{E9FE6F3C-B268-40A8-998F-A8429EF04E26}" destId="{A4AF9762-3A81-4156-8E37-9D70EA0B0837}" srcOrd="0" destOrd="0" presId="urn:microsoft.com/office/officeart/2008/layout/LinedList"/>
    <dgm:cxn modelId="{23A64793-B3EA-46AA-9A58-C151AA53D3BD}" type="presParOf" srcId="{E9FE6F3C-B268-40A8-998F-A8429EF04E26}" destId="{A99D3CC1-8FBD-4BBA-8AD1-29A867CF0D34}" srcOrd="1" destOrd="0" presId="urn:microsoft.com/office/officeart/2008/layout/LinedList"/>
    <dgm:cxn modelId="{0EF9D726-5BF6-4E31-81D8-D9B104F16A92}" type="presParOf" srcId="{E9FE6F3C-B268-40A8-998F-A8429EF04E26}" destId="{A62D2A01-D995-4535-B9BC-4B8B1CA90311}" srcOrd="2" destOrd="0" presId="urn:microsoft.com/office/officeart/2008/layout/LinedList"/>
    <dgm:cxn modelId="{38CBE9E2-82ED-442B-94CC-8B2E01368B51}" type="presParOf" srcId="{4A31E252-15FE-42EC-BB82-BE7C7A69FF7E}" destId="{451BF2FF-32B0-4947-ADC3-B4961509ABB1}" srcOrd="29" destOrd="0" presId="urn:microsoft.com/office/officeart/2008/layout/LinedList"/>
    <dgm:cxn modelId="{A1E27A6B-0378-4D84-AEF5-BFEFEAC61AF4}" type="presParOf" srcId="{4A31E252-15FE-42EC-BB82-BE7C7A69FF7E}" destId="{FB836EEA-D61F-4CFA-9C5E-E1FBF5B925AD}" srcOrd="30" destOrd="0" presId="urn:microsoft.com/office/officeart/2008/layout/LinedList"/>
    <dgm:cxn modelId="{36007117-54CF-462C-87AB-D9D76C4C7DD6}" type="presParOf" srcId="{4A31E252-15FE-42EC-BB82-BE7C7A69FF7E}" destId="{81C4DF3F-6751-4E0B-83F2-63EA71AA44CD}" srcOrd="31" destOrd="0" presId="urn:microsoft.com/office/officeart/2008/layout/LinedList"/>
    <dgm:cxn modelId="{C06E002F-6755-475D-86B0-3B77FA7B1C38}" type="presParOf" srcId="{81C4DF3F-6751-4E0B-83F2-63EA71AA44CD}" destId="{81CE6B5D-44CC-47F9-AC59-5EAB0959D0D9}" srcOrd="0" destOrd="0" presId="urn:microsoft.com/office/officeart/2008/layout/LinedList"/>
    <dgm:cxn modelId="{E9FC36D4-15AC-4FD3-99D8-843D3384C612}" type="presParOf" srcId="{81C4DF3F-6751-4E0B-83F2-63EA71AA44CD}" destId="{44799E75-1462-4467-A310-ECCCD4E221F5}" srcOrd="1" destOrd="0" presId="urn:microsoft.com/office/officeart/2008/layout/LinedList"/>
    <dgm:cxn modelId="{BEF31A53-1148-4E6B-9387-C049AE730763}" type="presParOf" srcId="{81C4DF3F-6751-4E0B-83F2-63EA71AA44CD}" destId="{0030DB92-DD4E-4D0C-9D29-F7352669AE2B}" srcOrd="2" destOrd="0" presId="urn:microsoft.com/office/officeart/2008/layout/LinedList"/>
    <dgm:cxn modelId="{D291AC4F-FFA8-42AA-966E-06B946008CFA}" type="presParOf" srcId="{4A31E252-15FE-42EC-BB82-BE7C7A69FF7E}" destId="{A550B84B-296B-49B4-9766-39B1A27763D7}" srcOrd="32" destOrd="0" presId="urn:microsoft.com/office/officeart/2008/layout/LinedList"/>
    <dgm:cxn modelId="{1A4FF98F-4640-47E0-A8EC-D8D14EF552AB}" type="presParOf" srcId="{4A31E252-15FE-42EC-BB82-BE7C7A69FF7E}" destId="{1E5E71B6-8420-4D49-82E8-73C4848018E2}" srcOrd="33" destOrd="0" presId="urn:microsoft.com/office/officeart/2008/layout/LinedList"/>
    <dgm:cxn modelId="{05E728CC-041D-4B7A-A04B-9AAB567F102E}" type="presParOf" srcId="{4A31E252-15FE-42EC-BB82-BE7C7A69FF7E}" destId="{9CA75546-C562-48F1-845B-F3AB81E4BB86}" srcOrd="34" destOrd="0" presId="urn:microsoft.com/office/officeart/2008/layout/LinedList"/>
    <dgm:cxn modelId="{1DADC560-2ADF-4F76-A8F5-983CD2564176}" type="presParOf" srcId="{9CA75546-C562-48F1-845B-F3AB81E4BB86}" destId="{106FD0C0-718C-48B8-B21B-52DB9A576740}" srcOrd="0" destOrd="0" presId="urn:microsoft.com/office/officeart/2008/layout/LinedList"/>
    <dgm:cxn modelId="{E8EF429C-A238-4B1C-8011-789E03D3E1BC}" type="presParOf" srcId="{9CA75546-C562-48F1-845B-F3AB81E4BB86}" destId="{683F7A2C-98D4-4E48-830F-291D94A369B4}" srcOrd="1" destOrd="0" presId="urn:microsoft.com/office/officeart/2008/layout/LinedList"/>
    <dgm:cxn modelId="{B3A32B8B-90F1-473B-834C-BCD5847C1E0C}" type="presParOf" srcId="{9CA75546-C562-48F1-845B-F3AB81E4BB86}" destId="{2DC5E69C-672C-444C-A7ED-F24DDC7A52CA}" srcOrd="2" destOrd="0" presId="urn:microsoft.com/office/officeart/2008/layout/LinedList"/>
    <dgm:cxn modelId="{19E62DF2-C5DA-4948-8E22-65AB2F92487E}" type="presParOf" srcId="{4A31E252-15FE-42EC-BB82-BE7C7A69FF7E}" destId="{5F724613-0538-42E6-8613-A6225A65C0CB}" srcOrd="35" destOrd="0" presId="urn:microsoft.com/office/officeart/2008/layout/LinedList"/>
    <dgm:cxn modelId="{F4F0444B-4032-4E07-8A68-9EE6E54CE319}" type="presParOf" srcId="{4A31E252-15FE-42EC-BB82-BE7C7A69FF7E}" destId="{E47DF36A-4CFA-4EA9-8FD2-89BA6D5F636A}" srcOrd="36" destOrd="0" presId="urn:microsoft.com/office/officeart/2008/layout/LinedList"/>
    <dgm:cxn modelId="{09B44D43-1735-4AB8-B721-EE30951F647F}" type="presParOf" srcId="{4A31E252-15FE-42EC-BB82-BE7C7A69FF7E}" destId="{825475AA-4CA7-4C63-87B0-1AD10CE9ABD4}" srcOrd="37" destOrd="0" presId="urn:microsoft.com/office/officeart/2008/layout/LinedList"/>
    <dgm:cxn modelId="{4DEFEC17-80BD-47BA-A6A4-113127E3AD4A}" type="presParOf" srcId="{825475AA-4CA7-4C63-87B0-1AD10CE9ABD4}" destId="{67F0AB98-C544-43F5-ABBE-1153CABEFCA2}" srcOrd="0" destOrd="0" presId="urn:microsoft.com/office/officeart/2008/layout/LinedList"/>
    <dgm:cxn modelId="{0638FDB4-9B68-4124-985A-9D150E91DB5D}" type="presParOf" srcId="{825475AA-4CA7-4C63-87B0-1AD10CE9ABD4}" destId="{B0A92D95-8FC3-4D5A-BF55-B7F11FCDCD60}" srcOrd="1" destOrd="0" presId="urn:microsoft.com/office/officeart/2008/layout/LinedList"/>
    <dgm:cxn modelId="{93830C95-B8D9-4F38-95C4-27FE204BA57D}" type="presParOf" srcId="{825475AA-4CA7-4C63-87B0-1AD10CE9ABD4}" destId="{E4963E79-C640-4F60-9C8B-8DF958DAC61C}" srcOrd="2" destOrd="0" presId="urn:microsoft.com/office/officeart/2008/layout/LinedList"/>
    <dgm:cxn modelId="{34BB6460-F0BE-4BFF-8C6A-9EA12F482B8E}" type="presParOf" srcId="{4A31E252-15FE-42EC-BB82-BE7C7A69FF7E}" destId="{EF4A2898-E690-42A2-89F5-A8B55B013A97}" srcOrd="38" destOrd="0" presId="urn:microsoft.com/office/officeart/2008/layout/LinedList"/>
    <dgm:cxn modelId="{0366935F-922A-4BA2-A94B-0D6A8B15906A}" type="presParOf" srcId="{4A31E252-15FE-42EC-BB82-BE7C7A69FF7E}" destId="{3F7D97E5-061A-4AB5-A27F-468FF93D44BC}" srcOrd="3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8D1D13-3B2F-46C0-BDB9-7B96499869B3}">
      <dsp:nvSpPr>
        <dsp:cNvPr id="0" name=""/>
        <dsp:cNvSpPr/>
      </dsp:nvSpPr>
      <dsp:spPr>
        <a:xfrm>
          <a:off x="0" y="117957"/>
          <a:ext cx="2938860" cy="17633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80+ Thousand Global Responses</a:t>
          </a:r>
        </a:p>
      </dsp:txBody>
      <dsp:txXfrm>
        <a:off x="0" y="117957"/>
        <a:ext cx="2938860" cy="1763316"/>
      </dsp:txXfrm>
    </dsp:sp>
    <dsp:sp modelId="{9ECD9072-4088-4286-A3A6-9D9D8CA62918}">
      <dsp:nvSpPr>
        <dsp:cNvPr id="0" name=""/>
        <dsp:cNvSpPr/>
      </dsp:nvSpPr>
      <dsp:spPr>
        <a:xfrm>
          <a:off x="3232745" y="117957"/>
          <a:ext cx="2938860" cy="176331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Our model focused on United States salary information.</a:t>
          </a:r>
        </a:p>
      </dsp:txBody>
      <dsp:txXfrm>
        <a:off x="3232745" y="117957"/>
        <a:ext cx="2938860" cy="1763316"/>
      </dsp:txXfrm>
    </dsp:sp>
    <dsp:sp modelId="{ABE43186-7BD4-42AD-83EF-060AA077286A}">
      <dsp:nvSpPr>
        <dsp:cNvPr id="0" name=""/>
        <dsp:cNvSpPr/>
      </dsp:nvSpPr>
      <dsp:spPr>
        <a:xfrm>
          <a:off x="6465492" y="117957"/>
          <a:ext cx="2938860" cy="176331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ETL Process was performed in </a:t>
          </a:r>
          <a:r>
            <a:rPr lang="en-US" sz="1900" kern="1200" dirty="0" err="1"/>
            <a:t>Jupyter</a:t>
          </a:r>
          <a:r>
            <a:rPr lang="en-US" sz="1900" kern="1200" dirty="0"/>
            <a:t> notebook using python and pandas.</a:t>
          </a:r>
        </a:p>
      </dsp:txBody>
      <dsp:txXfrm>
        <a:off x="6465492" y="117957"/>
        <a:ext cx="2938860" cy="1763316"/>
      </dsp:txXfrm>
    </dsp:sp>
    <dsp:sp modelId="{246780EC-F12E-417E-BDC9-6C944DD0ADF6}">
      <dsp:nvSpPr>
        <dsp:cNvPr id="0" name=""/>
        <dsp:cNvSpPr/>
      </dsp:nvSpPr>
      <dsp:spPr>
        <a:xfrm>
          <a:off x="1616373" y="2175159"/>
          <a:ext cx="2938860" cy="176331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Stepwise Regression was performed in Jupyter using statswise.api to eliminate data that was not impactful</a:t>
          </a:r>
        </a:p>
      </dsp:txBody>
      <dsp:txXfrm>
        <a:off x="1616373" y="2175159"/>
        <a:ext cx="2938860" cy="1763316"/>
      </dsp:txXfrm>
    </dsp:sp>
    <dsp:sp modelId="{C3E3B6AC-A675-4B8D-9208-9572D8A9A06A}">
      <dsp:nvSpPr>
        <dsp:cNvPr id="0" name=""/>
        <dsp:cNvSpPr/>
      </dsp:nvSpPr>
      <dsp:spPr>
        <a:xfrm>
          <a:off x="4849119" y="2175160"/>
          <a:ext cx="2938860" cy="176331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Final data set included 44 languages.</a:t>
          </a:r>
        </a:p>
      </dsp:txBody>
      <dsp:txXfrm>
        <a:off x="4849119" y="2175160"/>
        <a:ext cx="2938860" cy="17633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F0F58B-B7EC-4C7C-BD5C-CA62A506CE0E}">
      <dsp:nvSpPr>
        <dsp:cNvPr id="0" name=""/>
        <dsp:cNvSpPr/>
      </dsp:nvSpPr>
      <dsp:spPr>
        <a:xfrm rot="5400000">
          <a:off x="312608" y="1770802"/>
          <a:ext cx="937432" cy="155986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FE5C9-FDC2-4CA0-B771-295475F2D9C8}">
      <dsp:nvSpPr>
        <dsp:cNvPr id="0" name=""/>
        <dsp:cNvSpPr/>
      </dsp:nvSpPr>
      <dsp:spPr>
        <a:xfrm>
          <a:off x="156127" y="2236866"/>
          <a:ext cx="1408257" cy="1234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t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1</a:t>
          </a:r>
        </a:p>
      </dsp:txBody>
      <dsp:txXfrm>
        <a:off x="156127" y="2236866"/>
        <a:ext cx="1408257" cy="1234419"/>
      </dsp:txXfrm>
    </dsp:sp>
    <dsp:sp modelId="{BF31291A-A90B-4451-B2C9-21E1D897E9D9}">
      <dsp:nvSpPr>
        <dsp:cNvPr id="0" name=""/>
        <dsp:cNvSpPr/>
      </dsp:nvSpPr>
      <dsp:spPr>
        <a:xfrm>
          <a:off x="1298675" y="1655963"/>
          <a:ext cx="265708" cy="265708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D9379-BDA0-4D13-82C8-4CE9A43C5B37}">
      <dsp:nvSpPr>
        <dsp:cNvPr id="0" name=""/>
        <dsp:cNvSpPr/>
      </dsp:nvSpPr>
      <dsp:spPr>
        <a:xfrm rot="5400000">
          <a:off x="2036590" y="1344201"/>
          <a:ext cx="937432" cy="155986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919845-8628-42B7-91DF-8DD8A175A5B5}">
      <dsp:nvSpPr>
        <dsp:cNvPr id="0" name=""/>
        <dsp:cNvSpPr/>
      </dsp:nvSpPr>
      <dsp:spPr>
        <a:xfrm>
          <a:off x="1880109" y="1810265"/>
          <a:ext cx="1408257" cy="1234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t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2</a:t>
          </a:r>
        </a:p>
      </dsp:txBody>
      <dsp:txXfrm>
        <a:off x="1880109" y="1810265"/>
        <a:ext cx="1408257" cy="1234419"/>
      </dsp:txXfrm>
    </dsp:sp>
    <dsp:sp modelId="{3D33CB02-551A-455A-B924-F240A1EA41E7}">
      <dsp:nvSpPr>
        <dsp:cNvPr id="0" name=""/>
        <dsp:cNvSpPr/>
      </dsp:nvSpPr>
      <dsp:spPr>
        <a:xfrm>
          <a:off x="3022657" y="1229362"/>
          <a:ext cx="265708" cy="265708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BB608C-C042-4110-908E-2F0EECE76C19}">
      <dsp:nvSpPr>
        <dsp:cNvPr id="0" name=""/>
        <dsp:cNvSpPr/>
      </dsp:nvSpPr>
      <dsp:spPr>
        <a:xfrm rot="5400000">
          <a:off x="3760571" y="917600"/>
          <a:ext cx="937432" cy="155986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201910-1002-4FDE-845D-8111A95FFA3A}">
      <dsp:nvSpPr>
        <dsp:cNvPr id="0" name=""/>
        <dsp:cNvSpPr/>
      </dsp:nvSpPr>
      <dsp:spPr>
        <a:xfrm>
          <a:off x="3604090" y="1383664"/>
          <a:ext cx="1408257" cy="1234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t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3</a:t>
          </a:r>
        </a:p>
      </dsp:txBody>
      <dsp:txXfrm>
        <a:off x="3604090" y="1383664"/>
        <a:ext cx="1408257" cy="12344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443566-AA83-484E-81A1-ECFD14FF0D6B}">
      <dsp:nvSpPr>
        <dsp:cNvPr id="0" name=""/>
        <dsp:cNvSpPr/>
      </dsp:nvSpPr>
      <dsp:spPr>
        <a:xfrm>
          <a:off x="0" y="0"/>
          <a:ext cx="60966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32162C-F50F-4414-8E7A-5D92C64C2E88}">
      <dsp:nvSpPr>
        <dsp:cNvPr id="0" name=""/>
        <dsp:cNvSpPr/>
      </dsp:nvSpPr>
      <dsp:spPr>
        <a:xfrm>
          <a:off x="0" y="0"/>
          <a:ext cx="1219330" cy="5516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Area of further Investigations:</a:t>
          </a:r>
          <a:endParaRPr lang="en-US" sz="1200" kern="1200" dirty="0"/>
        </a:p>
      </dsp:txBody>
      <dsp:txXfrm>
        <a:off x="0" y="0"/>
        <a:ext cx="1219330" cy="5516317"/>
      </dsp:txXfrm>
    </dsp:sp>
    <dsp:sp modelId="{C53A142B-DE6B-469F-8D60-2B478221FFFF}">
      <dsp:nvSpPr>
        <dsp:cNvPr id="0" name=""/>
        <dsp:cNvSpPr/>
      </dsp:nvSpPr>
      <dsp:spPr>
        <a:xfrm>
          <a:off x="1310780" y="20100"/>
          <a:ext cx="4785873" cy="402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Top 20 Engineering Colleges (USA &amp; Global)</a:t>
          </a:r>
          <a:endParaRPr lang="en-US" sz="1100" kern="1200"/>
        </a:p>
      </dsp:txBody>
      <dsp:txXfrm>
        <a:off x="1310780" y="20100"/>
        <a:ext cx="4785873" cy="402007"/>
      </dsp:txXfrm>
    </dsp:sp>
    <dsp:sp modelId="{88947EF4-0825-4BB2-A530-E4DB90F6D620}">
      <dsp:nvSpPr>
        <dsp:cNvPr id="0" name=""/>
        <dsp:cNvSpPr/>
      </dsp:nvSpPr>
      <dsp:spPr>
        <a:xfrm>
          <a:off x="1219330" y="422107"/>
          <a:ext cx="487732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132F6E-86EA-43E0-AAF3-425863F70E9E}">
      <dsp:nvSpPr>
        <dsp:cNvPr id="0" name=""/>
        <dsp:cNvSpPr/>
      </dsp:nvSpPr>
      <dsp:spPr>
        <a:xfrm>
          <a:off x="1310780" y="442207"/>
          <a:ext cx="4785873" cy="402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Education Level</a:t>
          </a:r>
          <a:endParaRPr lang="en-US" sz="1100" kern="1200"/>
        </a:p>
      </dsp:txBody>
      <dsp:txXfrm>
        <a:off x="1310780" y="442207"/>
        <a:ext cx="4785873" cy="402007"/>
      </dsp:txXfrm>
    </dsp:sp>
    <dsp:sp modelId="{907E3A2A-8110-4206-9F69-B92327EA8CF0}">
      <dsp:nvSpPr>
        <dsp:cNvPr id="0" name=""/>
        <dsp:cNvSpPr/>
      </dsp:nvSpPr>
      <dsp:spPr>
        <a:xfrm>
          <a:off x="1219330" y="844214"/>
          <a:ext cx="487732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071594-851B-4886-A831-1B60A5B2B12F}">
      <dsp:nvSpPr>
        <dsp:cNvPr id="0" name=""/>
        <dsp:cNvSpPr/>
      </dsp:nvSpPr>
      <dsp:spPr>
        <a:xfrm>
          <a:off x="1310780" y="864315"/>
          <a:ext cx="4785873" cy="402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GPA</a:t>
          </a:r>
          <a:endParaRPr lang="en-US" sz="1100" kern="1200"/>
        </a:p>
      </dsp:txBody>
      <dsp:txXfrm>
        <a:off x="1310780" y="864315"/>
        <a:ext cx="4785873" cy="402007"/>
      </dsp:txXfrm>
    </dsp:sp>
    <dsp:sp modelId="{2A0055A1-B3DB-4C4E-B29C-91A31EEBE01A}">
      <dsp:nvSpPr>
        <dsp:cNvPr id="0" name=""/>
        <dsp:cNvSpPr/>
      </dsp:nvSpPr>
      <dsp:spPr>
        <a:xfrm>
          <a:off x="1219330" y="1266322"/>
          <a:ext cx="487732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4E51B5-2AF1-4133-8FE2-7D879D49CE2E}">
      <dsp:nvSpPr>
        <dsp:cNvPr id="0" name=""/>
        <dsp:cNvSpPr/>
      </dsp:nvSpPr>
      <dsp:spPr>
        <a:xfrm>
          <a:off x="1310780" y="1286422"/>
          <a:ext cx="4785873" cy="402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High School (AP Classes / Advanced Math including Algebra 2 / Calculus)</a:t>
          </a:r>
          <a:endParaRPr lang="en-US" sz="1100" kern="1200"/>
        </a:p>
      </dsp:txBody>
      <dsp:txXfrm>
        <a:off x="1310780" y="1286422"/>
        <a:ext cx="4785873" cy="402007"/>
      </dsp:txXfrm>
    </dsp:sp>
    <dsp:sp modelId="{9FC90D1F-519E-471D-9D42-956C29AB01B7}">
      <dsp:nvSpPr>
        <dsp:cNvPr id="0" name=""/>
        <dsp:cNvSpPr/>
      </dsp:nvSpPr>
      <dsp:spPr>
        <a:xfrm>
          <a:off x="1219330" y="1688429"/>
          <a:ext cx="487732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9A4AAB-72E1-41CF-81CB-055CA34846C4}">
      <dsp:nvSpPr>
        <dsp:cNvPr id="0" name=""/>
        <dsp:cNvSpPr/>
      </dsp:nvSpPr>
      <dsp:spPr>
        <a:xfrm>
          <a:off x="1310780" y="1708530"/>
          <a:ext cx="4785873" cy="402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Technical Military Training</a:t>
          </a:r>
          <a:endParaRPr lang="en-US" sz="1100" kern="1200"/>
        </a:p>
      </dsp:txBody>
      <dsp:txXfrm>
        <a:off x="1310780" y="1708530"/>
        <a:ext cx="4785873" cy="402007"/>
      </dsp:txXfrm>
    </dsp:sp>
    <dsp:sp modelId="{385D813B-2C52-46B1-A4ED-A077C0A16AC7}">
      <dsp:nvSpPr>
        <dsp:cNvPr id="0" name=""/>
        <dsp:cNvSpPr/>
      </dsp:nvSpPr>
      <dsp:spPr>
        <a:xfrm>
          <a:off x="1219330" y="2110537"/>
          <a:ext cx="487732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5F3F77-ACE9-4C26-AAC6-7BF0C03A8E57}">
      <dsp:nvSpPr>
        <dsp:cNvPr id="0" name=""/>
        <dsp:cNvSpPr/>
      </dsp:nvSpPr>
      <dsp:spPr>
        <a:xfrm>
          <a:off x="1310780" y="2130637"/>
          <a:ext cx="4785873" cy="402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Method of Computer Science Instruction</a:t>
          </a:r>
          <a:endParaRPr lang="en-US" sz="1100" kern="1200"/>
        </a:p>
      </dsp:txBody>
      <dsp:txXfrm>
        <a:off x="1310780" y="2130637"/>
        <a:ext cx="4785873" cy="402007"/>
      </dsp:txXfrm>
    </dsp:sp>
    <dsp:sp modelId="{5450F2B6-B2BD-4C2D-8093-7F71C340E964}">
      <dsp:nvSpPr>
        <dsp:cNvPr id="0" name=""/>
        <dsp:cNvSpPr/>
      </dsp:nvSpPr>
      <dsp:spPr>
        <a:xfrm>
          <a:off x="1219330" y="2532644"/>
          <a:ext cx="487732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FD90F1-E0A6-45CA-ADC9-21094F5A78E2}">
      <dsp:nvSpPr>
        <dsp:cNvPr id="0" name=""/>
        <dsp:cNvSpPr/>
      </dsp:nvSpPr>
      <dsp:spPr>
        <a:xfrm>
          <a:off x="1310780" y="2552744"/>
          <a:ext cx="4785873" cy="402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Exposure to modern forms of CS Theory / Distributed Systems</a:t>
          </a:r>
          <a:endParaRPr lang="en-US" sz="1100" kern="1200"/>
        </a:p>
      </dsp:txBody>
      <dsp:txXfrm>
        <a:off x="1310780" y="2552744"/>
        <a:ext cx="4785873" cy="402007"/>
      </dsp:txXfrm>
    </dsp:sp>
    <dsp:sp modelId="{D29B1DEE-7DA4-42BB-987B-0ABB2A510C5E}">
      <dsp:nvSpPr>
        <dsp:cNvPr id="0" name=""/>
        <dsp:cNvSpPr/>
      </dsp:nvSpPr>
      <dsp:spPr>
        <a:xfrm>
          <a:off x="1219330" y="2954751"/>
          <a:ext cx="487732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213F14-0DD8-4889-905D-D84BF1E93BEB}">
      <dsp:nvSpPr>
        <dsp:cNvPr id="0" name=""/>
        <dsp:cNvSpPr/>
      </dsp:nvSpPr>
      <dsp:spPr>
        <a:xfrm>
          <a:off x="1310780" y="2974852"/>
          <a:ext cx="4785873" cy="402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Other STEM Degrees (Statistics, Biostatistics, Math, Physics, )</a:t>
          </a:r>
          <a:endParaRPr lang="en-US" sz="1100" kern="1200"/>
        </a:p>
      </dsp:txBody>
      <dsp:txXfrm>
        <a:off x="1310780" y="2974852"/>
        <a:ext cx="4785873" cy="402007"/>
      </dsp:txXfrm>
    </dsp:sp>
    <dsp:sp modelId="{8628385F-65DD-4A68-B208-4B2BA0610372}">
      <dsp:nvSpPr>
        <dsp:cNvPr id="0" name=""/>
        <dsp:cNvSpPr/>
      </dsp:nvSpPr>
      <dsp:spPr>
        <a:xfrm>
          <a:off x="1219330" y="3376859"/>
          <a:ext cx="487732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815884-4FEA-4E2A-8750-80D280AC871E}">
      <dsp:nvSpPr>
        <dsp:cNvPr id="0" name=""/>
        <dsp:cNvSpPr/>
      </dsp:nvSpPr>
      <dsp:spPr>
        <a:xfrm>
          <a:off x="1310780" y="3396959"/>
          <a:ext cx="4785873" cy="402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FAANG Company Experience</a:t>
          </a:r>
          <a:endParaRPr lang="en-US" sz="1100" kern="1200"/>
        </a:p>
      </dsp:txBody>
      <dsp:txXfrm>
        <a:off x="1310780" y="3396959"/>
        <a:ext cx="4785873" cy="402007"/>
      </dsp:txXfrm>
    </dsp:sp>
    <dsp:sp modelId="{B7EBF615-0630-4A7D-B487-D67204EDC4DF}">
      <dsp:nvSpPr>
        <dsp:cNvPr id="0" name=""/>
        <dsp:cNvSpPr/>
      </dsp:nvSpPr>
      <dsp:spPr>
        <a:xfrm>
          <a:off x="1219330" y="3798966"/>
          <a:ext cx="487732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9D3CC1-8FBD-4BBA-8AD1-29A867CF0D34}">
      <dsp:nvSpPr>
        <dsp:cNvPr id="0" name=""/>
        <dsp:cNvSpPr/>
      </dsp:nvSpPr>
      <dsp:spPr>
        <a:xfrm>
          <a:off x="1310780" y="3819067"/>
          <a:ext cx="4785873" cy="402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High Tech Companies </a:t>
          </a:r>
          <a:endParaRPr lang="en-US" sz="1100" kern="1200"/>
        </a:p>
      </dsp:txBody>
      <dsp:txXfrm>
        <a:off x="1310780" y="3819067"/>
        <a:ext cx="4785873" cy="402007"/>
      </dsp:txXfrm>
    </dsp:sp>
    <dsp:sp modelId="{451BF2FF-32B0-4947-ADC3-B4961509ABB1}">
      <dsp:nvSpPr>
        <dsp:cNvPr id="0" name=""/>
        <dsp:cNvSpPr/>
      </dsp:nvSpPr>
      <dsp:spPr>
        <a:xfrm>
          <a:off x="1219330" y="4221074"/>
          <a:ext cx="487732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799E75-1462-4467-A310-ECCCD4E221F5}">
      <dsp:nvSpPr>
        <dsp:cNvPr id="0" name=""/>
        <dsp:cNvSpPr/>
      </dsp:nvSpPr>
      <dsp:spPr>
        <a:xfrm>
          <a:off x="1310780" y="4241174"/>
          <a:ext cx="4785873" cy="402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San Francisco, Seattle, NYC Tech Markets</a:t>
          </a:r>
          <a:endParaRPr lang="en-US" sz="1100" kern="1200"/>
        </a:p>
      </dsp:txBody>
      <dsp:txXfrm>
        <a:off x="1310780" y="4241174"/>
        <a:ext cx="4785873" cy="402007"/>
      </dsp:txXfrm>
    </dsp:sp>
    <dsp:sp modelId="{A550B84B-296B-49B4-9766-39B1A27763D7}">
      <dsp:nvSpPr>
        <dsp:cNvPr id="0" name=""/>
        <dsp:cNvSpPr/>
      </dsp:nvSpPr>
      <dsp:spPr>
        <a:xfrm>
          <a:off x="1219330" y="4643181"/>
          <a:ext cx="487732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3F7A2C-98D4-4E48-830F-291D94A369B4}">
      <dsp:nvSpPr>
        <dsp:cNvPr id="0" name=""/>
        <dsp:cNvSpPr/>
      </dsp:nvSpPr>
      <dsp:spPr>
        <a:xfrm>
          <a:off x="1310780" y="4663281"/>
          <a:ext cx="4785873" cy="402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Individual Excellence in programming ability (awards, career acceleration, coding test scores)</a:t>
          </a:r>
          <a:endParaRPr lang="en-US" sz="1100" kern="1200"/>
        </a:p>
      </dsp:txBody>
      <dsp:txXfrm>
        <a:off x="1310780" y="4663281"/>
        <a:ext cx="4785873" cy="402007"/>
      </dsp:txXfrm>
    </dsp:sp>
    <dsp:sp modelId="{5F724613-0538-42E6-8613-A6225A65C0CB}">
      <dsp:nvSpPr>
        <dsp:cNvPr id="0" name=""/>
        <dsp:cNvSpPr/>
      </dsp:nvSpPr>
      <dsp:spPr>
        <a:xfrm>
          <a:off x="1219330" y="5065288"/>
          <a:ext cx="487732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A92D95-8FC3-4D5A-BF55-B7F11FCDCD60}">
      <dsp:nvSpPr>
        <dsp:cNvPr id="0" name=""/>
        <dsp:cNvSpPr/>
      </dsp:nvSpPr>
      <dsp:spPr>
        <a:xfrm>
          <a:off x="1310780" y="5085389"/>
          <a:ext cx="4785873" cy="402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Demographics</a:t>
          </a:r>
          <a:endParaRPr lang="en-US" sz="1100" kern="1200"/>
        </a:p>
      </dsp:txBody>
      <dsp:txXfrm>
        <a:off x="1310780" y="5085389"/>
        <a:ext cx="4785873" cy="402007"/>
      </dsp:txXfrm>
    </dsp:sp>
    <dsp:sp modelId="{EF4A2898-E690-42A2-89F5-A8B55B013A97}">
      <dsp:nvSpPr>
        <dsp:cNvPr id="0" name=""/>
        <dsp:cNvSpPr/>
      </dsp:nvSpPr>
      <dsp:spPr>
        <a:xfrm>
          <a:off x="1219330" y="5487396"/>
          <a:ext cx="487732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91099-7EBE-4D12-B880-CCA6B38B92A6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36C10-A9D4-4995-9BAF-95FBD77A72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1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F4299-1721-48C6-878D-74296BE00D21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EF9EC-8318-4FF6-847E-A85BBD2B7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19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11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4FFE-4BDB-4301-83D8-FE8B25E7CF5A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37999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4FFE-4BDB-4301-83D8-FE8B25E7CF5A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22363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4FFE-4BDB-4301-83D8-FE8B25E7CF5A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113513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4FFE-4BDB-4301-83D8-FE8B25E7CF5A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5907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4FFE-4BDB-4301-83D8-FE8B25E7CF5A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93769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4FFE-4BDB-4301-83D8-FE8B25E7CF5A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91593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4FFE-4BDB-4301-83D8-FE8B25E7CF5A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73992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4FFE-4BDB-4301-83D8-FE8B25E7CF5A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06433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4FFE-4BDB-4301-83D8-FE8B25E7CF5A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2764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71FE-0FCC-47A4-B218-06AF00AFA70F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6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4FFE-4BDB-4301-83D8-FE8B25E7CF5A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9279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4FFE-4BDB-4301-83D8-FE8B25E7CF5A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92417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2D6B-0F0F-41E5-8A0F-FC2D7E2110E0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27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1A38-D70F-41CF-857C-945C6FF6B07D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33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4FFE-4BDB-4301-83D8-FE8B25E7CF5A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91263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4FFE-4BDB-4301-83D8-FE8B25E7CF5A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77140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C444FFE-4BDB-4301-83D8-FE8B25E7CF5A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4792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91" r:id="rId1"/>
    <p:sldLayoutId id="2147484392" r:id="rId2"/>
    <p:sldLayoutId id="2147484393" r:id="rId3"/>
    <p:sldLayoutId id="2147484394" r:id="rId4"/>
    <p:sldLayoutId id="2147484395" r:id="rId5"/>
    <p:sldLayoutId id="2147484396" r:id="rId6"/>
    <p:sldLayoutId id="2147484397" r:id="rId7"/>
    <p:sldLayoutId id="2147484398" r:id="rId8"/>
    <p:sldLayoutId id="2147484399" r:id="rId9"/>
    <p:sldLayoutId id="2147484400" r:id="rId10"/>
    <p:sldLayoutId id="2147484401" r:id="rId11"/>
    <p:sldLayoutId id="2147484402" r:id="rId12"/>
    <p:sldLayoutId id="2147484403" r:id="rId13"/>
    <p:sldLayoutId id="2147484404" r:id="rId14"/>
    <p:sldLayoutId id="2147484405" r:id="rId15"/>
    <p:sldLayoutId id="2147484406" r:id="rId16"/>
    <p:sldLayoutId id="214748440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coding-salary-prediction.herokuapp.com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Stackoverflow</a:t>
            </a:r>
            <a:r>
              <a:rPr lang="en-US" dirty="0"/>
              <a:t> Survey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Languages &amp; Salary</a:t>
            </a:r>
          </a:p>
        </p:txBody>
      </p:sp>
    </p:spTree>
    <p:extLst>
      <p:ext uri="{BB962C8B-B14F-4D97-AF65-F5344CB8AC3E}">
        <p14:creationId xmlns:p14="http://schemas.microsoft.com/office/powerpoint/2010/main" val="10518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E1BF08-A984-4919-94C1-D4E6C87C7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39" y="782500"/>
            <a:ext cx="10584070" cy="553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16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F7302AF-86B9-441B-8D24-AC382E2A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9A2A6C2-D371-4C6B-B50F-CC71C6D01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F07A6A6-E44B-411E-AA18-65E481136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CC3468F-5EED-42B0-8507-F30360E1D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91711EE-029D-453C-9AE9-E87829F1D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D5A8E14-301B-40C0-A174-D2232EF95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10623" y="1447800"/>
            <a:ext cx="3333676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/>
              <a:t>Column Impact  = Feature Importance 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19ABE2-5CAE-4E98-81F0-DAA476152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3D57006-2409-413C-B3E0-B8220680E4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955392" y="1559865"/>
            <a:ext cx="3039745" cy="3741224"/>
          </a:xfrm>
          <a:prstGeom prst="rect">
            <a:avLst/>
          </a:prstGeom>
          <a:effectLst/>
        </p:spPr>
      </p:pic>
      <p:pic>
        <p:nvPicPr>
          <p:cNvPr id="7" name="Picture 6" descr="Chart, waterfall chart&#10;&#10;Description automatically generated">
            <a:extLst>
              <a:ext uri="{FF2B5EF4-FFF2-40B4-BE49-F238E27FC236}">
                <a16:creationId xmlns:a16="http://schemas.microsoft.com/office/drawing/2014/main" id="{D81B7AAC-8FAA-4937-BBCC-6B354BDCD5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91230" y="965446"/>
            <a:ext cx="3039745" cy="2363401"/>
          </a:xfrm>
          <a:prstGeom prst="rect">
            <a:avLst/>
          </a:prstGeom>
          <a:effectLst/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A7185307-D607-4E19-9ADE-2F24EBDA11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91230" y="3775288"/>
            <a:ext cx="3039745" cy="187704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6941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7" name="Picture 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8" name="Oval 1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9" name="Picture 1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1" name="Rectangle 1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2" name="Rectangle 18">
            <a:extLst>
              <a:ext uri="{FF2B5EF4-FFF2-40B4-BE49-F238E27FC236}">
                <a16:creationId xmlns:a16="http://schemas.microsoft.com/office/drawing/2014/main" id="{DDCA251B-4F28-43A9-A5FD-47101E24C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0">
            <a:extLst>
              <a:ext uri="{FF2B5EF4-FFF2-40B4-BE49-F238E27FC236}">
                <a16:creationId xmlns:a16="http://schemas.microsoft.com/office/drawing/2014/main" id="{27B3E067-68A1-4E6F-8B2A-DF0DC2803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4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2">
            <a:extLst>
              <a:ext uri="{FF2B5EF4-FFF2-40B4-BE49-F238E27FC236}">
                <a16:creationId xmlns:a16="http://schemas.microsoft.com/office/drawing/2014/main" id="{148F0EEF-7B63-4EC4-96D4-6AFBF46B1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FB5E673-6D85-4457-A048-FD09048DC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742EC7-74B3-4ACD-8DCC-377619D0D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4033" y="1266958"/>
            <a:ext cx="6248624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700" dirty="0"/>
              <a:t>Machine Learning Model</a:t>
            </a:r>
            <a:endParaRPr lang="en-US" sz="6700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85721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02C7-2AF7-40C4-84AC-FE8520CDC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Deep Neural Network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7C94C-424F-4D07-9699-95834A450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8DBDC8-F611-40B1-AB75-DE80D1CC1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Google </a:t>
            </a:r>
            <a:r>
              <a:rPr lang="en-US" dirty="0" err="1"/>
              <a:t>Colab</a:t>
            </a:r>
            <a:r>
              <a:rPr lang="en-US" dirty="0"/>
              <a:t>, </a:t>
            </a: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Keras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 data formatting (float64)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 test split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One variable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Multiple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One Variable DNN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 variables DNN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B45091-E212-43FE-9CFE-F34AAD41F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011" y="1106905"/>
            <a:ext cx="5271206" cy="511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393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08D89-3DE9-4DBC-AB4C-87B5C48E9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Neural Network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FA410-760D-4534-8095-C41329994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A3A35F-8252-44D8-8C19-755FC882B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MAE for DNN considerably lower than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Plot loss to fine tune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Varied salary range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 to $500,000 (MAE 39936)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 to $250,000 (MAE 31137)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$250,000 to $500,000 (MAE 78312)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605F7D-E7FD-49F5-97F3-65B530E3E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319" y="1215321"/>
            <a:ext cx="5195997" cy="48546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878A85-459C-4C2E-A842-1B3574741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06605"/>
            <a:ext cx="3416636" cy="115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131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1CEC0-ACA9-446E-ADB6-B211BB3DA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Neural Network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FDEDE-C534-45DC-B837-EEEC9E642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D301A-CFE5-4F92-8779-02201119B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Save/export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trained model to predict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Test code </a:t>
            </a:r>
            <a:r>
              <a:rPr lang="en-US" dirty="0"/>
              <a:t>needed to use the model in app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CF8B00-5C8F-44EE-8A50-7E3CC3822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615" y="1447800"/>
            <a:ext cx="6925642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554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DCA251B-4F28-43A9-A5FD-47101E24C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B3E067-68A1-4E6F-8B2A-DF0DC2803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4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8F0EEF-7B63-4EC4-96D4-6AFBF46B1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FB5E673-6D85-4457-A048-FD09048DC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A8B1CD-02A4-4726-A001-13874A29E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4033" y="1266958"/>
            <a:ext cx="6248624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1964543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13FA14-3C4C-4AAC-8DB0-951EE7B26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>
                <a:solidFill>
                  <a:srgbClr val="EBEBEB"/>
                </a:solidFill>
              </a:rPr>
              <a:t>Trouble with UI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D95F98-C858-479A-B846-7117F1F72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0" y="2438400"/>
            <a:ext cx="6188189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Post &amp; get method for bringing in user input.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Reformatted data to send to the model. 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Used Jinja to send the results back to the webpage.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Used Heroku CLI to Troubleshoot and Debug</a:t>
            </a:r>
          </a:p>
          <a:p>
            <a:pPr>
              <a:buFont typeface="Wingdings 3" charset="2"/>
              <a:buChar char=""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5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C32073B6-703A-46E4-A867-7235E8ACA5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/>
          <a:srcRect r="39570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2041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3" name="Picture 2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5" name="Oval 3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7" name="Picture 3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8" name="Picture 3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9" name="Rectangle 3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0" name="Rectangle 39">
            <a:extLst>
              <a:ext uri="{FF2B5EF4-FFF2-40B4-BE49-F238E27FC236}">
                <a16:creationId xmlns:a16="http://schemas.microsoft.com/office/drawing/2014/main" id="{DDCA251B-4F28-43A9-A5FD-47101E24C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7B3E067-68A1-4E6F-8B2A-DF0DC2803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4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48F0EEF-7B63-4EC4-96D4-6AFBF46B1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FB5E673-6D85-4457-A048-FD09048DC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7ED64E-6307-4F18-B7F5-EA8CC15DF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4033" y="1266958"/>
            <a:ext cx="6248624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  <a:hlinkClick r:id="rId6"/>
              </a:rPr>
              <a:t>Can we guess how much a coder will make? (coding-salary-prediction.herokuapp.com)</a:t>
            </a:r>
            <a:endParaRPr lang="en-US" sz="3400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23165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extBox 5">
            <a:extLst>
              <a:ext uri="{FF2B5EF4-FFF2-40B4-BE49-F238E27FC236}">
                <a16:creationId xmlns:a16="http://schemas.microsoft.com/office/drawing/2014/main" id="{90C62E34-241B-4F34-A5C5-6A29E632DB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9881078"/>
              </p:ext>
            </p:extLst>
          </p:nvPr>
        </p:nvGraphicFramePr>
        <p:xfrm>
          <a:off x="3048327" y="663973"/>
          <a:ext cx="6096654" cy="5516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330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Stackoverflow</a:t>
            </a:r>
            <a:r>
              <a:rPr lang="en-US" dirty="0"/>
              <a:t> Survey – May 2021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6439BF-1653-4982-A792-A299064784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1053696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4659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Stepwise Regression Analysis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85CAB61-3F90-4C59-A576-AA88E593A4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6965623"/>
              </p:ext>
            </p:extLst>
          </p:nvPr>
        </p:nvGraphicFramePr>
        <p:xfrm>
          <a:off x="591931" y="1925983"/>
          <a:ext cx="5013740" cy="4212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F952EA0-2F20-4655-B149-20E11743B7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1648621"/>
              </p:ext>
            </p:extLst>
          </p:nvPr>
        </p:nvGraphicFramePr>
        <p:xfrm>
          <a:off x="344557" y="1758122"/>
          <a:ext cx="5013739" cy="4700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ED9C8853-5E48-4AF9-B69B-7C89946E306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01568" y="1294294"/>
            <a:ext cx="5941278" cy="516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5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EAB37-57E0-4441-A9A4-AFA32FF7C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Matrix </a:t>
            </a:r>
          </a:p>
        </p:txBody>
      </p:sp>
      <p:pic>
        <p:nvPicPr>
          <p:cNvPr id="13" name="Content Placeholder 12" descr="Chart, scatter chart&#10;&#10;Description automatically generated">
            <a:extLst>
              <a:ext uri="{FF2B5EF4-FFF2-40B4-BE49-F238E27FC236}">
                <a16:creationId xmlns:a16="http://schemas.microsoft.com/office/drawing/2014/main" id="{1E6297E1-185A-496B-A9C3-25DD547AE4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2811" y="1253657"/>
            <a:ext cx="6104685" cy="4994743"/>
          </a:xfrm>
        </p:spPr>
      </p:pic>
    </p:spTree>
    <p:extLst>
      <p:ext uri="{BB962C8B-B14F-4D97-AF65-F5344CB8AC3E}">
        <p14:creationId xmlns:p14="http://schemas.microsoft.com/office/powerpoint/2010/main" val="587123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750" y="254523"/>
            <a:ext cx="9404723" cy="1400530"/>
          </a:xfrm>
        </p:spPr>
        <p:txBody>
          <a:bodyPr/>
          <a:lstStyle/>
          <a:p>
            <a:r>
              <a:rPr lang="en-US" dirty="0"/>
              <a:t>AWS </a:t>
            </a:r>
            <a:r>
              <a:rPr lang="en-US" dirty="0" err="1"/>
              <a:t>SageMaker</a:t>
            </a:r>
            <a:r>
              <a:rPr lang="en-US" dirty="0"/>
              <a:t> Canvas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New Product</a:t>
            </a:r>
          </a:p>
          <a:p>
            <a:r>
              <a:rPr lang="en-US" sz="2800" dirty="0"/>
              <a:t>Simple Machine Learning Models</a:t>
            </a:r>
          </a:p>
          <a:p>
            <a:r>
              <a:rPr lang="en-US" sz="2800" dirty="0"/>
              <a:t>“Tableau” for  ML</a:t>
            </a:r>
          </a:p>
          <a:p>
            <a:r>
              <a:rPr lang="en-US" sz="2800" dirty="0"/>
              <a:t>Required AWS S3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B62C844-0FA4-40BE-A08C-1B0D5119E9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68329" y="2251180"/>
            <a:ext cx="5256132" cy="2936577"/>
          </a:xfrm>
        </p:spPr>
      </p:pic>
    </p:spTree>
    <p:extLst>
      <p:ext uri="{BB962C8B-B14F-4D97-AF65-F5344CB8AC3E}">
        <p14:creationId xmlns:p14="http://schemas.microsoft.com/office/powerpoint/2010/main" val="76208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works:</a:t>
            </a:r>
          </a:p>
        </p:txBody>
      </p:sp>
      <p:pic>
        <p:nvPicPr>
          <p:cNvPr id="9" name="Picture 2" descr="How Amazon SageMaker Canvas works">
            <a:extLst>
              <a:ext uri="{FF2B5EF4-FFF2-40B4-BE49-F238E27FC236}">
                <a16:creationId xmlns:a16="http://schemas.microsoft.com/office/drawing/2014/main" id="{251F0A0A-0E13-49CE-ADD7-A8E5E4DB5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27" y="2044673"/>
            <a:ext cx="11896791" cy="4146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7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9EC6FFF-3949-4638-A265-B1515909B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05BC5F-3118-49D0-B18C-5D9CC922C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733" y="0"/>
            <a:ext cx="321564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4B1E59-3C8A-453C-B841-6AB3B0CF7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344" y="0"/>
            <a:ext cx="1438656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F4B703-0B43-4047-BE32-A4C54BF959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573" y="674681"/>
            <a:ext cx="10496550" cy="1647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40F61D-EF5E-4008-B58B-F08DB117B4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573" y="2697418"/>
            <a:ext cx="10476687" cy="347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75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937D191-13D4-4D46-AA31-AA8157D3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B796756-8CDE-44C7-BF60-022DF3B3A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502A146-6461-45FE-B52F-8F9B510D9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ECE5D5-EA16-43CE-9D1D-977DC12D15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8129" y="2781175"/>
            <a:ext cx="9049150" cy="1289504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95A115E8-EE09-4F41-9329-56DEEE8AB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860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Predicted vs. Actual - MAE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879092-FD1A-4680-BAF2-CBE3FEF92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21" y="1473097"/>
            <a:ext cx="10613069" cy="433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35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3833</TotalTime>
  <Words>352</Words>
  <Application>Microsoft Office PowerPoint</Application>
  <PresentationFormat>Widescreen</PresentationFormat>
  <Paragraphs>63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Century Gothic</vt:lpstr>
      <vt:lpstr>Georgia</vt:lpstr>
      <vt:lpstr>Wingdings 3</vt:lpstr>
      <vt:lpstr>Ion</vt:lpstr>
      <vt:lpstr>Stackoverflow Survey</vt:lpstr>
      <vt:lpstr>Stackoverflow Survey – May 2021</vt:lpstr>
      <vt:lpstr>Stepwise Regression Analysis</vt:lpstr>
      <vt:lpstr>Correlation Matrix </vt:lpstr>
      <vt:lpstr>AWS SageMaker Canvas</vt:lpstr>
      <vt:lpstr>How it works:</vt:lpstr>
      <vt:lpstr>PowerPoint Presentation</vt:lpstr>
      <vt:lpstr>PowerPoint Presentation</vt:lpstr>
      <vt:lpstr>Predicted vs. Actual - MAE</vt:lpstr>
      <vt:lpstr>PowerPoint Presentation</vt:lpstr>
      <vt:lpstr>Column Impact  = Feature Importance  </vt:lpstr>
      <vt:lpstr>Machine Learning Model</vt:lpstr>
      <vt:lpstr> Deep Neural Network Model</vt:lpstr>
      <vt:lpstr>Deep Neural Network Model</vt:lpstr>
      <vt:lpstr>Deep Neural Network Model</vt:lpstr>
      <vt:lpstr>Application Development</vt:lpstr>
      <vt:lpstr>Trouble with UI</vt:lpstr>
      <vt:lpstr>Can we guess how much a coder will make? (coding-salary-prediction.herokuapp.com)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Stackoverflow Survey</dc:title>
  <dc:creator>Elizabeth Labno</dc:creator>
  <cp:lastModifiedBy>Elizabeth Labno</cp:lastModifiedBy>
  <cp:revision>18</cp:revision>
  <dcterms:created xsi:type="dcterms:W3CDTF">2021-12-06T20:24:55Z</dcterms:created>
  <dcterms:modified xsi:type="dcterms:W3CDTF">2021-12-11T03:28:27Z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