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Соловьёв" initials="РС" lastIdx="2" clrIdx="0">
    <p:extLst>
      <p:ext uri="{19B8F6BF-5375-455C-9EA6-DF929625EA0E}">
        <p15:presenceInfo xmlns:p15="http://schemas.microsoft.com/office/powerpoint/2012/main" userId="13625848380e1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6FB04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262AE-EE2B-4E57-951E-CF984F21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49805-ED22-4CAD-950F-6163BF72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E01C8-6DFF-4D7D-9F15-254AE55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C7729-B694-43EC-997F-E2381F43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45D8B-5458-4605-B7CA-77D589D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01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9955-58D0-43E6-ADA1-D13BDC63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5E98FD-DA29-4D60-B01A-E061C3A3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FB90E-4A66-4446-B5F3-5DDEF78A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05095-9439-4EDF-9C4F-EC09EFEE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4F602-9CF8-44D6-9FCB-45A2F6E3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12C47-47CD-414F-8430-B6AF8AF6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BFA984-E1F7-4621-9E4C-494D9657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F690B-143E-4DC9-A832-1A5AC71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4C8A2-1F9B-43A2-8275-DE74B09E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A5063-1E8B-401B-B653-78C38659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39A2B-4349-4EF1-8C3B-F32AC40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0FCC8-D235-4CF0-86E6-C6F7B268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CD2BD-B44D-4607-9B53-22F70E40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BA662-D149-4A84-8457-42238307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98AA8-E725-41DD-9E95-A8DD265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7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60670-9C48-459F-BEC1-74D36F13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0324F1-94A9-4EC6-AEE1-47630517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793FA-66E9-4CFA-A655-5F420110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2CBD4-BB91-488D-A533-4223E84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F57E-C3DE-4862-8A63-CC49B310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4CBCE-7EE9-47FA-BD8D-D051AB3E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A9F4D-DA7D-4ECE-83CC-A24944FB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D066D7-9251-4B0E-8635-6A0A1DC6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1E5568-323C-4E73-9E5F-7A6A0DAA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FA3F5-94E8-4585-940D-F95FEBCC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B08CF5-4EBB-4CB8-84B6-479822C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3506-8052-4D82-B202-39A2B071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2C2AD-86CF-4769-86A2-C46FCDC7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C20D22-FE80-4C20-B8CE-7A6D5C60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B518-A3B5-4688-9ACF-9EB98176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AA306E-2B58-48BF-B98E-D3353CADA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797630-FAF3-4847-9D5D-5A1CBE24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F94EFC-4114-48B7-809B-4B8DFB0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64014F-ABA2-4BAF-92DC-B7E3736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6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31E4B-A9A6-407C-A13D-10C11EEC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FDDE8-3EE3-4853-BCC2-A30BC029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CB7B7D-F7E3-4B2F-A4AE-7CFB3888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9B35F6-3426-47C2-9C8A-56B60DC9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9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3FD7E-8798-4F8A-845B-F17407F1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413E1D-001D-42D3-8EE8-960841D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C82C02-A0A1-45FE-A571-FA230595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41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F9BA-6998-432C-9709-9A01DCD9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9D7AC-927F-4F36-8F7D-3F6FF202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07FC5-F9CA-42D8-863F-3E7E8098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3EB5A-E0B3-4FC6-BF82-15C8CCB7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A741F4-61FE-4CC1-A87E-1A5FE590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604F0F-C05D-404F-A07E-87A53B1D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14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B7BD8-B5A8-41B6-ADAD-94DF10B4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DE6840-50A9-42D7-8C20-F9D948010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AB35A2-32BA-4429-80D9-38509C384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09C30-943F-416B-9600-EB2B1A75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8397B-2E31-4914-ADA7-EC7A40FE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743873-1FE3-45BE-8B9F-41052824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0598-5B01-4E42-BD68-1C6302A8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BF56DD-3703-4D22-8E1F-26A8F27D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62045-7F09-4E0C-83F9-42B17CF2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EF1E-3252-49B1-BFE1-2F7F0DA1DB0F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DF3B8-8F51-49A5-91DF-4F89177AA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953E9-0EED-4847-9D6F-AFCB4BFE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7AEB-4D78-491C-9025-B1370BB39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окумент контур">
            <a:extLst>
              <a:ext uri="{FF2B5EF4-FFF2-40B4-BE49-F238E27FC236}">
                <a16:creationId xmlns:a16="http://schemas.microsoft.com/office/drawing/2014/main" id="{B7ABDAC4-3653-4156-A5CA-5C4EB433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868" y="3532439"/>
            <a:ext cx="495421" cy="495421"/>
          </a:xfrm>
          <a:prstGeom prst="rect">
            <a:avLst/>
          </a:prstGeom>
        </p:spPr>
      </p:pic>
      <p:pic>
        <p:nvPicPr>
          <p:cNvPr id="7" name="Рисунок 6" descr="Контракт контур">
            <a:extLst>
              <a:ext uri="{FF2B5EF4-FFF2-40B4-BE49-F238E27FC236}">
                <a16:creationId xmlns:a16="http://schemas.microsoft.com/office/drawing/2014/main" id="{63CFF8A0-E3A7-4FA2-BB16-1FDE0E2C6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337" y="3537163"/>
            <a:ext cx="495421" cy="495421"/>
          </a:xfrm>
          <a:prstGeom prst="rect">
            <a:avLst/>
          </a:prstGeom>
        </p:spPr>
      </p:pic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DFA420A-6C9F-4EDB-858D-E94DE4928FF0}"/>
              </a:ext>
            </a:extLst>
          </p:cNvPr>
          <p:cNvSpPr/>
          <p:nvPr/>
        </p:nvSpPr>
        <p:spPr>
          <a:xfrm>
            <a:off x="4289286" y="3155031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Manager signed</a:t>
            </a:r>
            <a:endParaRPr lang="ru-RU" sz="1100" dirty="0"/>
          </a:p>
        </p:txBody>
      </p:sp>
      <p:pic>
        <p:nvPicPr>
          <p:cNvPr id="40" name="Рисунок 39" descr="Бумага контур">
            <a:extLst>
              <a:ext uri="{FF2B5EF4-FFF2-40B4-BE49-F238E27FC236}">
                <a16:creationId xmlns:a16="http://schemas.microsoft.com/office/drawing/2014/main" id="{BC85EDF3-A163-46B2-9FD8-9D23905BC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073" y="3541885"/>
            <a:ext cx="485975" cy="485975"/>
          </a:xfrm>
          <a:prstGeom prst="rect">
            <a:avLst/>
          </a:prstGeom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B4591DCD-C806-422A-BCC6-8817394E5441}"/>
              </a:ext>
            </a:extLst>
          </p:cNvPr>
          <p:cNvGrpSpPr/>
          <p:nvPr/>
        </p:nvGrpSpPr>
        <p:grpSpPr>
          <a:xfrm>
            <a:off x="1010695" y="2342439"/>
            <a:ext cx="800732" cy="779742"/>
            <a:chOff x="971464" y="1369056"/>
            <a:chExt cx="800732" cy="779742"/>
          </a:xfrm>
        </p:grpSpPr>
        <p:pic>
          <p:nvPicPr>
            <p:cNvPr id="26" name="Рисунок 25" descr="Смущенный человек контур">
              <a:extLst>
                <a:ext uri="{FF2B5EF4-FFF2-40B4-BE49-F238E27FC236}">
                  <a16:creationId xmlns:a16="http://schemas.microsoft.com/office/drawing/2014/main" id="{DD994363-19C8-4E95-ACBF-1374B871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6424" y="1653377"/>
              <a:ext cx="495421" cy="49542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16C659-F981-4281-B0BE-E779032CF5DB}"/>
                </a:ext>
              </a:extLst>
            </p:cNvPr>
            <p:cNvSpPr txBox="1"/>
            <p:nvPr/>
          </p:nvSpPr>
          <p:spPr>
            <a:xfrm>
              <a:off x="971464" y="1369056"/>
              <a:ext cx="800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Employee</a:t>
              </a:r>
              <a:endParaRPr lang="ru-RU" sz="1200" dirty="0"/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F424C6BB-423D-4FE3-B643-8A7096C9AADD}"/>
              </a:ext>
            </a:extLst>
          </p:cNvPr>
          <p:cNvGrpSpPr/>
          <p:nvPr/>
        </p:nvGrpSpPr>
        <p:grpSpPr>
          <a:xfrm>
            <a:off x="4494248" y="2293240"/>
            <a:ext cx="744435" cy="828940"/>
            <a:chOff x="3246282" y="1319857"/>
            <a:chExt cx="744435" cy="828940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904B53A0-2301-444E-B391-1B9A183B5AF4}"/>
                </a:ext>
              </a:extLst>
            </p:cNvPr>
            <p:cNvGrpSpPr/>
            <p:nvPr/>
          </p:nvGrpSpPr>
          <p:grpSpPr>
            <a:xfrm>
              <a:off x="3370790" y="1653376"/>
              <a:ext cx="495421" cy="495421"/>
              <a:chOff x="2865761" y="1688446"/>
              <a:chExt cx="495421" cy="495421"/>
            </a:xfrm>
          </p:grpSpPr>
          <p:pic>
            <p:nvPicPr>
              <p:cNvPr id="16" name="Рисунок 15" descr="Женщина контур">
                <a:extLst>
                  <a:ext uri="{FF2B5EF4-FFF2-40B4-BE49-F238E27FC236}">
                    <a16:creationId xmlns:a16="http://schemas.microsoft.com/office/drawing/2014/main" id="{9B0B1F44-C9AF-45F7-B9B4-507B38051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65761" y="1688446"/>
                <a:ext cx="495421" cy="495421"/>
              </a:xfrm>
              <a:prstGeom prst="rect">
                <a:avLst/>
              </a:prstGeom>
            </p:spPr>
          </p:pic>
          <p:pic>
            <p:nvPicPr>
              <p:cNvPr id="18" name="Рисунок 17" descr="Телефонная трубка контур">
                <a:extLst>
                  <a:ext uri="{FF2B5EF4-FFF2-40B4-BE49-F238E27FC236}">
                    <a16:creationId xmlns:a16="http://schemas.microsoft.com/office/drawing/2014/main" id="{DBBCD588-0877-4D46-B70E-63323B183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01509" y="1884965"/>
                <a:ext cx="159673" cy="159673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62F3CC-5BFF-4AF2-B4EC-590BA3563B46}"/>
                </a:ext>
              </a:extLst>
            </p:cNvPr>
            <p:cNvSpPr txBox="1"/>
            <p:nvPr/>
          </p:nvSpPr>
          <p:spPr>
            <a:xfrm>
              <a:off x="3246282" y="1319857"/>
              <a:ext cx="74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Manager</a:t>
              </a:r>
              <a:endParaRPr lang="ru-RU" sz="1200" dirty="0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FD5187F0-D9EF-4A41-A350-ABD2DF80A9D1}"/>
              </a:ext>
            </a:extLst>
          </p:cNvPr>
          <p:cNvGrpSpPr/>
          <p:nvPr/>
        </p:nvGrpSpPr>
        <p:grpSpPr>
          <a:xfrm>
            <a:off x="8228912" y="2293240"/>
            <a:ext cx="495421" cy="828941"/>
            <a:chOff x="5635154" y="1319857"/>
            <a:chExt cx="495421" cy="828941"/>
          </a:xfrm>
        </p:grpSpPr>
        <p:pic>
          <p:nvPicPr>
            <p:cNvPr id="14" name="Рисунок 13" descr="Мужчина контур">
              <a:extLst>
                <a:ext uri="{FF2B5EF4-FFF2-40B4-BE49-F238E27FC236}">
                  <a16:creationId xmlns:a16="http://schemas.microsoft.com/office/drawing/2014/main" id="{ECE730E6-7CAE-4B24-8B78-945EAAC6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5154" y="1653377"/>
              <a:ext cx="495421" cy="49542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245D61-A3CB-46C7-93FD-63F15231434B}"/>
                </a:ext>
              </a:extLst>
            </p:cNvPr>
            <p:cNvSpPr txBox="1"/>
            <p:nvPr/>
          </p:nvSpPr>
          <p:spPr>
            <a:xfrm>
              <a:off x="5658971" y="131985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Boss</a:t>
              </a:r>
              <a:endParaRPr lang="ru-RU" sz="1200" dirty="0"/>
            </a:p>
          </p:txBody>
        </p:sp>
      </p:grp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7ACA46AC-B9E0-4622-9DDF-AB31D88F377C}"/>
              </a:ext>
            </a:extLst>
          </p:cNvPr>
          <p:cNvSpPr/>
          <p:nvPr/>
        </p:nvSpPr>
        <p:spPr>
          <a:xfrm>
            <a:off x="7860013" y="3155031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Boss signed</a:t>
            </a:r>
            <a:endParaRPr lang="ru-RU" sz="1100" dirty="0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77F6958E-64D2-4239-BB47-E8B5F4411EF2}"/>
              </a:ext>
            </a:extLst>
          </p:cNvPr>
          <p:cNvSpPr/>
          <p:nvPr/>
        </p:nvSpPr>
        <p:spPr>
          <a:xfrm>
            <a:off x="748156" y="3155031"/>
            <a:ext cx="1283319" cy="3538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</a:t>
            </a:r>
            <a:endParaRPr lang="ru-RU" sz="1100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AAD35E96-5BBC-42B5-8600-9C95BF92EFCF}"/>
              </a:ext>
            </a:extLst>
          </p:cNvPr>
          <p:cNvSpPr/>
          <p:nvPr/>
        </p:nvSpPr>
        <p:spPr>
          <a:xfrm>
            <a:off x="2706011" y="3155031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EF633A0F-C6F8-4CFD-929C-E0398FCE1323}"/>
              </a:ext>
            </a:extLst>
          </p:cNvPr>
          <p:cNvSpPr/>
          <p:nvPr/>
        </p:nvSpPr>
        <p:spPr>
          <a:xfrm>
            <a:off x="6311640" y="3155031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F9CD3084-5C3D-4A57-A5EE-983F023AE368}"/>
              </a:ext>
            </a:extLst>
          </p:cNvPr>
          <p:cNvCxnSpPr>
            <a:cxnSpLocks/>
            <a:stCxn id="57" idx="3"/>
            <a:endCxn id="66" idx="2"/>
          </p:cNvCxnSpPr>
          <p:nvPr/>
        </p:nvCxnSpPr>
        <p:spPr>
          <a:xfrm>
            <a:off x="2031475" y="3331967"/>
            <a:ext cx="674536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18758924-6DDE-4DCD-AC4E-89BDBA0F791C}"/>
              </a:ext>
            </a:extLst>
          </p:cNvPr>
          <p:cNvCxnSpPr>
            <a:cxnSpLocks/>
            <a:stCxn id="66" idx="6"/>
            <a:endCxn id="27" idx="1"/>
          </p:cNvCxnSpPr>
          <p:nvPr/>
        </p:nvCxnSpPr>
        <p:spPr>
          <a:xfrm>
            <a:off x="3647627" y="3331967"/>
            <a:ext cx="641659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DD2E16C8-8183-4C9E-B2B1-DAA9B3862DE7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>
            <a:off x="5572605" y="3331967"/>
            <a:ext cx="739035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64680B56-3C65-4350-8AD5-1761C39A3EC5}"/>
              </a:ext>
            </a:extLst>
          </p:cNvPr>
          <p:cNvCxnSpPr>
            <a:cxnSpLocks/>
            <a:stCxn id="68" idx="6"/>
            <a:endCxn id="54" idx="1"/>
          </p:cNvCxnSpPr>
          <p:nvPr/>
        </p:nvCxnSpPr>
        <p:spPr>
          <a:xfrm>
            <a:off x="7253256" y="3331967"/>
            <a:ext cx="606757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298187F-F45C-43A5-8087-2E471ADC59EA}"/>
              </a:ext>
            </a:extLst>
          </p:cNvPr>
          <p:cNvSpPr txBox="1"/>
          <p:nvPr/>
        </p:nvSpPr>
        <p:spPr>
          <a:xfrm>
            <a:off x="467616" y="4507372"/>
            <a:ext cx="12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Документ для согласования</a:t>
            </a:r>
          </a:p>
        </p:txBody>
      </p: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4E61B9D8-92CD-4637-8394-44B6B2572CBA}"/>
              </a:ext>
            </a:extLst>
          </p:cNvPr>
          <p:cNvCxnSpPr>
            <a:stCxn id="40" idx="2"/>
            <a:endCxn id="100" idx="0"/>
          </p:cNvCxnSpPr>
          <p:nvPr/>
        </p:nvCxnSpPr>
        <p:spPr>
          <a:xfrm rot="5400000">
            <a:off x="1020413" y="4116724"/>
            <a:ext cx="479512" cy="301785"/>
          </a:xfrm>
          <a:prstGeom prst="bentConnector3">
            <a:avLst/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E2F6A3C4-DADD-461B-BCAC-DDDEFAF2C321}"/>
              </a:ext>
            </a:extLst>
          </p:cNvPr>
          <p:cNvCxnSpPr>
            <a:cxnSpLocks/>
            <a:stCxn id="66" idx="4"/>
            <a:endCxn id="109" idx="0"/>
          </p:cNvCxnSpPr>
          <p:nvPr/>
        </p:nvCxnSpPr>
        <p:spPr>
          <a:xfrm rot="5400000">
            <a:off x="2571625" y="3827611"/>
            <a:ext cx="923903" cy="286486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7FDF92-1D84-495D-9C13-0939CFEBE4D4}"/>
              </a:ext>
            </a:extLst>
          </p:cNvPr>
          <p:cNvSpPr txBox="1"/>
          <p:nvPr/>
        </p:nvSpPr>
        <p:spPr>
          <a:xfrm>
            <a:off x="2187044" y="4432806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Manager, Boss</a:t>
            </a:r>
            <a:endParaRPr lang="ru-RU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11C1321-36E0-46A8-92B2-345967F91BE3}"/>
              </a:ext>
            </a:extLst>
          </p:cNvPr>
          <p:cNvSpPr txBox="1"/>
          <p:nvPr/>
        </p:nvSpPr>
        <p:spPr>
          <a:xfrm>
            <a:off x="5737385" y="4395514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Boss</a:t>
            </a:r>
            <a:endParaRPr lang="ru-RU" sz="800" dirty="0"/>
          </a:p>
        </p:txBody>
      </p: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7F0E6C74-7FFF-4771-88F1-7CB759B5A310}"/>
              </a:ext>
            </a:extLst>
          </p:cNvPr>
          <p:cNvCxnSpPr>
            <a:cxnSpLocks/>
            <a:stCxn id="112" idx="0"/>
            <a:endCxn id="68" idx="4"/>
          </p:cNvCxnSpPr>
          <p:nvPr/>
        </p:nvCxnSpPr>
        <p:spPr>
          <a:xfrm rot="5400000" flipH="1" flipV="1">
            <a:off x="6168256" y="3781322"/>
            <a:ext cx="886611" cy="341774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D3C1B7-171C-4E07-9D9B-E1F5A0143F98}"/>
              </a:ext>
            </a:extLst>
          </p:cNvPr>
          <p:cNvSpPr txBox="1"/>
          <p:nvPr/>
        </p:nvSpPr>
        <p:spPr>
          <a:xfrm>
            <a:off x="783952" y="321587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Рассмотрим для примера простой процесс,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состящий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из 3-х этапов: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1.Request - документ создан и требует согласований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2.Manager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документ утвержден менеджером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3.Boss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документ утвержден босом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3565E-36FB-4A12-B55C-235C04033922}"/>
              </a:ext>
            </a:extLst>
          </p:cNvPr>
          <p:cNvSpPr txBox="1"/>
          <p:nvPr/>
        </p:nvSpPr>
        <p:spPr>
          <a:xfrm>
            <a:off x="477296" y="5128698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state: request </a:t>
            </a:r>
          </a:p>
        </p:txBody>
      </p:sp>
    </p:spTree>
    <p:extLst>
      <p:ext uri="{BB962C8B-B14F-4D97-AF65-F5344CB8AC3E}">
        <p14:creationId xmlns:p14="http://schemas.microsoft.com/office/powerpoint/2010/main" val="21402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D7C44-DE0B-47BC-99AF-F788659E5619}"/>
              </a:ext>
            </a:extLst>
          </p:cNvPr>
          <p:cNvSpPr txBox="1"/>
          <p:nvPr/>
        </p:nvSpPr>
        <p:spPr>
          <a:xfrm>
            <a:off x="143567" y="1580477"/>
            <a:ext cx="14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Approval history: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CB26609C-A649-4E32-B85C-77A476AF5925}"/>
              </a:ext>
            </a:extLst>
          </p:cNvPr>
          <p:cNvSpPr/>
          <p:nvPr/>
        </p:nvSpPr>
        <p:spPr>
          <a:xfrm rot="10800000">
            <a:off x="5123582" y="2118668"/>
            <a:ext cx="157108" cy="600442"/>
          </a:xfrm>
          <a:prstGeom prst="leftBrace">
            <a:avLst>
              <a:gd name="adj1" fmla="val 69232"/>
              <a:gd name="adj2" fmla="val 506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63704-C0DB-430C-B4F4-7584524C7ED1}"/>
              </a:ext>
            </a:extLst>
          </p:cNvPr>
          <p:cNvSpPr txBox="1"/>
          <p:nvPr/>
        </p:nvSpPr>
        <p:spPr>
          <a:xfrm>
            <a:off x="5254047" y="2249611"/>
            <a:ext cx="235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Список возможных согласований </a:t>
            </a: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без заполнения конкретного 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DFEEF-AAE8-404E-AC91-67DEAFC6B5F7}"/>
              </a:ext>
            </a:extLst>
          </p:cNvPr>
          <p:cNvSpPr txBox="1"/>
          <p:nvPr/>
        </p:nvSpPr>
        <p:spPr>
          <a:xfrm>
            <a:off x="143567" y="2835510"/>
            <a:ext cx="63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Inbox: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98BA5-D87E-4A3E-9D9C-B5BF3B35A072}"/>
              </a:ext>
            </a:extLst>
          </p:cNvPr>
          <p:cNvSpPr txBox="1"/>
          <p:nvPr/>
        </p:nvSpPr>
        <p:spPr>
          <a:xfrm>
            <a:off x="143567" y="3111117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B3F580A-ED62-4E38-9E61-9B44E661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5489"/>
              </p:ext>
            </p:extLst>
          </p:nvPr>
        </p:nvGraphicFramePr>
        <p:xfrm>
          <a:off x="209296" y="1958766"/>
          <a:ext cx="4880325" cy="760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327414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832697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  <a:gridCol w="561677">
                  <a:extLst>
                    <a:ext uri="{9D8B030D-6E8A-4147-A177-3AD203B41FA5}">
                      <a16:colId xmlns:a16="http://schemas.microsoft.com/office/drawing/2014/main" val="3616941495"/>
                    </a:ext>
                  </a:extLst>
                </a:gridCol>
                <a:gridCol w="526327">
                  <a:extLst>
                    <a:ext uri="{9D8B030D-6E8A-4147-A177-3AD203B41FA5}">
                      <a16:colId xmlns:a16="http://schemas.microsoft.com/office/drawing/2014/main" val="1260071125"/>
                    </a:ext>
                  </a:extLst>
                </a:gridCol>
                <a:gridCol w="758068">
                  <a:extLst>
                    <a:ext uri="{9D8B030D-6E8A-4147-A177-3AD203B41FA5}">
                      <a16:colId xmlns:a16="http://schemas.microsoft.com/office/drawing/2014/main" val="29081207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1580599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 dirty="0" err="1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Sort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InitialState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DestinationState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AllowedTo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TransitionTime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TriggerName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Request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Manager, 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Boss signed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801900598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20C70C1-ED3F-4C25-A55A-11E0E06D5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6196"/>
              </p:ext>
            </p:extLst>
          </p:nvPr>
        </p:nvGraphicFramePr>
        <p:xfrm>
          <a:off x="216867" y="3433125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9FF4056-07FF-4C70-BA33-37448EC8D354}"/>
              </a:ext>
            </a:extLst>
          </p:cNvPr>
          <p:cNvSpPr txBox="1"/>
          <p:nvPr/>
        </p:nvSpPr>
        <p:spPr>
          <a:xfrm>
            <a:off x="131909" y="3825132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A64D154-58EB-4BB1-9779-2C0D9A86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27263"/>
              </p:ext>
            </p:extLst>
          </p:nvPr>
        </p:nvGraphicFramePr>
        <p:xfrm>
          <a:off x="205209" y="4147140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B53D290-25FF-4C4F-8546-0A8123320BD5}"/>
              </a:ext>
            </a:extLst>
          </p:cNvPr>
          <p:cNvSpPr txBox="1"/>
          <p:nvPr/>
        </p:nvSpPr>
        <p:spPr>
          <a:xfrm>
            <a:off x="143567" y="4909127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6BCE95A2-9453-461C-A64E-98622E31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99962"/>
              </p:ext>
            </p:extLst>
          </p:nvPr>
        </p:nvGraphicFramePr>
        <p:xfrm>
          <a:off x="216867" y="5231135"/>
          <a:ext cx="2731461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5319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595CD1-D385-483A-B3FE-3DDED7304277}"/>
              </a:ext>
            </a:extLst>
          </p:cNvPr>
          <p:cNvSpPr txBox="1"/>
          <p:nvPr/>
        </p:nvSpPr>
        <p:spPr>
          <a:xfrm>
            <a:off x="154137" y="5721637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6ED1CC69-89FB-4E13-A382-91C94953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41560"/>
              </p:ext>
            </p:extLst>
          </p:nvPr>
        </p:nvGraphicFramePr>
        <p:xfrm>
          <a:off x="227437" y="6043645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618454A-A89B-4A3A-82C6-C44B78FDB119}"/>
              </a:ext>
            </a:extLst>
          </p:cNvPr>
          <p:cNvSpPr txBox="1"/>
          <p:nvPr/>
        </p:nvSpPr>
        <p:spPr>
          <a:xfrm>
            <a:off x="143567" y="4603680"/>
            <a:ext cx="77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Outbox: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A74142-B0E1-4D35-8182-7A48B05E6939}"/>
              </a:ext>
            </a:extLst>
          </p:cNvPr>
          <p:cNvSpPr txBox="1"/>
          <p:nvPr/>
        </p:nvSpPr>
        <p:spPr>
          <a:xfrm>
            <a:off x="3011298" y="5278311"/>
            <a:ext cx="230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Пустая на текущем этапе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т.к. </a:t>
            </a:r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не было согласований по текущему или другим документам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269A3-C3EE-455A-9FBD-510B10B265BC}"/>
              </a:ext>
            </a:extLst>
          </p:cNvPr>
          <p:cNvSpPr txBox="1"/>
          <p:nvPr/>
        </p:nvSpPr>
        <p:spPr>
          <a:xfrm>
            <a:off x="3020263" y="6109944"/>
            <a:ext cx="210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Пустая на текущем этапе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т.к. </a:t>
            </a:r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не было согласований по текущему или другим документам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EA2C1A42-CBFA-4013-B2AE-85B329942AD7}"/>
              </a:ext>
            </a:extLst>
          </p:cNvPr>
          <p:cNvSpPr/>
          <p:nvPr/>
        </p:nvSpPr>
        <p:spPr>
          <a:xfrm rot="10800000">
            <a:off x="2953664" y="4340672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6989B-3316-4FEE-82BC-49AB05EA18AC}"/>
              </a:ext>
            </a:extLst>
          </p:cNvPr>
          <p:cNvSpPr txBox="1"/>
          <p:nvPr/>
        </p:nvSpPr>
        <p:spPr>
          <a:xfrm>
            <a:off x="2976523" y="4261568"/>
            <a:ext cx="190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Доступные текущему пользователю согласования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36C3A-98CE-4F1C-97E7-873481E6E248}"/>
              </a:ext>
            </a:extLst>
          </p:cNvPr>
          <p:cNvSpPr txBox="1"/>
          <p:nvPr/>
        </p:nvSpPr>
        <p:spPr>
          <a:xfrm>
            <a:off x="3021255" y="3542909"/>
            <a:ext cx="223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Доступные текущему пользователю согласования</a:t>
            </a:r>
          </a:p>
        </p:txBody>
      </p:sp>
      <p:sp>
        <p:nvSpPr>
          <p:cNvPr id="36" name="Левая фигурная скобка 35">
            <a:extLst>
              <a:ext uri="{FF2B5EF4-FFF2-40B4-BE49-F238E27FC236}">
                <a16:creationId xmlns:a16="http://schemas.microsoft.com/office/drawing/2014/main" id="{7707B840-6CB9-433B-BBB5-0CD29EB7C807}"/>
              </a:ext>
            </a:extLst>
          </p:cNvPr>
          <p:cNvSpPr/>
          <p:nvPr/>
        </p:nvSpPr>
        <p:spPr>
          <a:xfrm rot="10800000">
            <a:off x="2966004" y="3622013"/>
            <a:ext cx="55251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EB7677C0-E4C7-4E1A-9C65-D38807A73C98}"/>
              </a:ext>
            </a:extLst>
          </p:cNvPr>
          <p:cNvSpPr/>
          <p:nvPr/>
        </p:nvSpPr>
        <p:spPr>
          <a:xfrm rot="10800000">
            <a:off x="2965579" y="5418972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Левая фигурная скобка 37">
            <a:extLst>
              <a:ext uri="{FF2B5EF4-FFF2-40B4-BE49-F238E27FC236}">
                <a16:creationId xmlns:a16="http://schemas.microsoft.com/office/drawing/2014/main" id="{ED682309-6EB1-4B7F-814B-0A43730AAAD6}"/>
              </a:ext>
            </a:extLst>
          </p:cNvPr>
          <p:cNvSpPr/>
          <p:nvPr/>
        </p:nvSpPr>
        <p:spPr>
          <a:xfrm rot="10800000">
            <a:off x="2975536" y="6232533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B2EAA-6187-432F-9A24-E389F8DFCF57}"/>
              </a:ext>
            </a:extLst>
          </p:cNvPr>
          <p:cNvSpPr txBox="1"/>
          <p:nvPr/>
        </p:nvSpPr>
        <p:spPr>
          <a:xfrm>
            <a:off x="192011" y="804259"/>
            <a:ext cx="59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 этом этапе таблицы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ApprovalHistory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Inbox, Outbox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выглядят так: </a:t>
            </a:r>
          </a:p>
        </p:txBody>
      </p:sp>
    </p:spTree>
    <p:extLst>
      <p:ext uri="{BB962C8B-B14F-4D97-AF65-F5344CB8AC3E}">
        <p14:creationId xmlns:p14="http://schemas.microsoft.com/office/powerpoint/2010/main" val="21919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Документ контур">
            <a:extLst>
              <a:ext uri="{FF2B5EF4-FFF2-40B4-BE49-F238E27FC236}">
                <a16:creationId xmlns:a16="http://schemas.microsoft.com/office/drawing/2014/main" id="{78B8F302-135B-4538-896F-A41536BB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500" y="2810063"/>
            <a:ext cx="495421" cy="495421"/>
          </a:xfrm>
          <a:prstGeom prst="rect">
            <a:avLst/>
          </a:prstGeom>
        </p:spPr>
      </p:pic>
      <p:pic>
        <p:nvPicPr>
          <p:cNvPr id="5" name="Рисунок 4" descr="Контракт контур">
            <a:extLst>
              <a:ext uri="{FF2B5EF4-FFF2-40B4-BE49-F238E27FC236}">
                <a16:creationId xmlns:a16="http://schemas.microsoft.com/office/drawing/2014/main" id="{B4B846BF-E454-4B87-A65C-93C095B56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969" y="2814787"/>
            <a:ext cx="495421" cy="49542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05E8E0A-1ABA-4EB0-81D8-8DA3C30BD64B}"/>
              </a:ext>
            </a:extLst>
          </p:cNvPr>
          <p:cNvSpPr/>
          <p:nvPr/>
        </p:nvSpPr>
        <p:spPr>
          <a:xfrm>
            <a:off x="4773918" y="2432655"/>
            <a:ext cx="1283319" cy="3538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Manager signed</a:t>
            </a:r>
            <a:endParaRPr lang="ru-RU" sz="1100" dirty="0"/>
          </a:p>
        </p:txBody>
      </p:sp>
      <p:pic>
        <p:nvPicPr>
          <p:cNvPr id="7" name="Рисунок 6" descr="Бумага контур">
            <a:extLst>
              <a:ext uri="{FF2B5EF4-FFF2-40B4-BE49-F238E27FC236}">
                <a16:creationId xmlns:a16="http://schemas.microsoft.com/office/drawing/2014/main" id="{6EB2369B-ABA6-4F56-B7BE-F65EDE023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2705" y="2819509"/>
            <a:ext cx="485975" cy="485975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3E55718-E5BC-492A-A580-99A0B43BD5B5}"/>
              </a:ext>
            </a:extLst>
          </p:cNvPr>
          <p:cNvGrpSpPr/>
          <p:nvPr/>
        </p:nvGrpSpPr>
        <p:grpSpPr>
          <a:xfrm>
            <a:off x="1495327" y="1620063"/>
            <a:ext cx="800732" cy="779742"/>
            <a:chOff x="971464" y="1369056"/>
            <a:chExt cx="800732" cy="779742"/>
          </a:xfrm>
        </p:grpSpPr>
        <p:pic>
          <p:nvPicPr>
            <p:cNvPr id="9" name="Рисунок 8" descr="Смущенный человек контур">
              <a:extLst>
                <a:ext uri="{FF2B5EF4-FFF2-40B4-BE49-F238E27FC236}">
                  <a16:creationId xmlns:a16="http://schemas.microsoft.com/office/drawing/2014/main" id="{E5AFC3C4-4758-49C1-BA4A-B2CE2C0D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6424" y="1653377"/>
              <a:ext cx="495421" cy="4954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FE315-9F7C-469D-9B04-51708FC6DE8C}"/>
                </a:ext>
              </a:extLst>
            </p:cNvPr>
            <p:cNvSpPr txBox="1"/>
            <p:nvPr/>
          </p:nvSpPr>
          <p:spPr>
            <a:xfrm>
              <a:off x="971464" y="1369056"/>
              <a:ext cx="800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Employee</a:t>
              </a:r>
              <a:endParaRPr lang="ru-RU" sz="1200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361CCEA-2325-443B-9C74-BDD21014B50D}"/>
              </a:ext>
            </a:extLst>
          </p:cNvPr>
          <p:cNvGrpSpPr/>
          <p:nvPr/>
        </p:nvGrpSpPr>
        <p:grpSpPr>
          <a:xfrm>
            <a:off x="4978880" y="1570864"/>
            <a:ext cx="744435" cy="828940"/>
            <a:chOff x="3246282" y="1319857"/>
            <a:chExt cx="744435" cy="82894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78AA8000-F108-4388-AB82-AED0C66600DB}"/>
                </a:ext>
              </a:extLst>
            </p:cNvPr>
            <p:cNvGrpSpPr/>
            <p:nvPr/>
          </p:nvGrpSpPr>
          <p:grpSpPr>
            <a:xfrm>
              <a:off x="3370790" y="1653376"/>
              <a:ext cx="495421" cy="495421"/>
              <a:chOff x="2865761" y="1688446"/>
              <a:chExt cx="495421" cy="495421"/>
            </a:xfrm>
          </p:grpSpPr>
          <p:pic>
            <p:nvPicPr>
              <p:cNvPr id="14" name="Рисунок 13" descr="Женщина контур">
                <a:extLst>
                  <a:ext uri="{FF2B5EF4-FFF2-40B4-BE49-F238E27FC236}">
                    <a16:creationId xmlns:a16="http://schemas.microsoft.com/office/drawing/2014/main" id="{DC95079E-869C-49CE-9D45-3B7548179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65761" y="1688446"/>
                <a:ext cx="495421" cy="495421"/>
              </a:xfrm>
              <a:prstGeom prst="rect">
                <a:avLst/>
              </a:prstGeom>
            </p:spPr>
          </p:pic>
          <p:pic>
            <p:nvPicPr>
              <p:cNvPr id="15" name="Рисунок 14" descr="Телефонная трубка контур">
                <a:extLst>
                  <a:ext uri="{FF2B5EF4-FFF2-40B4-BE49-F238E27FC236}">
                    <a16:creationId xmlns:a16="http://schemas.microsoft.com/office/drawing/2014/main" id="{64EE0078-ADED-476C-80D1-645C85BB7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01509" y="1884965"/>
                <a:ext cx="159673" cy="15967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4C9F1F-D366-4140-83DD-A1F2F7CE10D2}"/>
                </a:ext>
              </a:extLst>
            </p:cNvPr>
            <p:cNvSpPr txBox="1"/>
            <p:nvPr/>
          </p:nvSpPr>
          <p:spPr>
            <a:xfrm>
              <a:off x="3246282" y="1319857"/>
              <a:ext cx="74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Manager</a:t>
              </a:r>
              <a:endParaRPr lang="ru-RU" sz="12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CC72E92-C14E-4807-A9D8-584D0EAA81A7}"/>
              </a:ext>
            </a:extLst>
          </p:cNvPr>
          <p:cNvGrpSpPr/>
          <p:nvPr/>
        </p:nvGrpSpPr>
        <p:grpSpPr>
          <a:xfrm>
            <a:off x="8713544" y="1570864"/>
            <a:ext cx="495421" cy="828941"/>
            <a:chOff x="5635154" y="1319857"/>
            <a:chExt cx="495421" cy="828941"/>
          </a:xfrm>
        </p:grpSpPr>
        <p:pic>
          <p:nvPicPr>
            <p:cNvPr id="17" name="Рисунок 16" descr="Мужчина контур">
              <a:extLst>
                <a:ext uri="{FF2B5EF4-FFF2-40B4-BE49-F238E27FC236}">
                  <a16:creationId xmlns:a16="http://schemas.microsoft.com/office/drawing/2014/main" id="{05C23BD6-272A-45F3-8A7B-D6D01ED3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5154" y="1653377"/>
              <a:ext cx="495421" cy="49542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CAA01-A1CA-4794-9200-63077B632D24}"/>
                </a:ext>
              </a:extLst>
            </p:cNvPr>
            <p:cNvSpPr txBox="1"/>
            <p:nvPr/>
          </p:nvSpPr>
          <p:spPr>
            <a:xfrm>
              <a:off x="5658971" y="131985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Boss</a:t>
              </a:r>
              <a:endParaRPr lang="ru-RU" sz="1200" dirty="0"/>
            </a:p>
          </p:txBody>
        </p:sp>
      </p:grp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AF8D40D-EF89-4CA0-9265-CA953E9ECFEB}"/>
              </a:ext>
            </a:extLst>
          </p:cNvPr>
          <p:cNvSpPr/>
          <p:nvPr/>
        </p:nvSpPr>
        <p:spPr>
          <a:xfrm>
            <a:off x="8344645" y="2432655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Boss signed</a:t>
            </a:r>
            <a:endParaRPr lang="ru-RU" sz="11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7A5A78E-7829-40B4-9523-3EC862021355}"/>
              </a:ext>
            </a:extLst>
          </p:cNvPr>
          <p:cNvSpPr/>
          <p:nvPr/>
        </p:nvSpPr>
        <p:spPr>
          <a:xfrm>
            <a:off x="1232788" y="2432655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</a:t>
            </a:r>
            <a:endParaRPr lang="ru-RU" sz="11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6BB25DA-746D-4F28-ACE4-990C9A514C61}"/>
              </a:ext>
            </a:extLst>
          </p:cNvPr>
          <p:cNvSpPr/>
          <p:nvPr/>
        </p:nvSpPr>
        <p:spPr>
          <a:xfrm>
            <a:off x="3190643" y="2432655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E63BDBE-42EB-44F2-B7E2-F17863032245}"/>
              </a:ext>
            </a:extLst>
          </p:cNvPr>
          <p:cNvSpPr/>
          <p:nvPr/>
        </p:nvSpPr>
        <p:spPr>
          <a:xfrm>
            <a:off x="6796272" y="2432655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8454668-45AB-4229-98B6-AEB59A1FA464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>
            <a:off x="2516107" y="2609591"/>
            <a:ext cx="674536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0A00D6E-A7B9-426D-B44D-2EE4B4CB3535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4132259" y="2609591"/>
            <a:ext cx="641659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77C59C9-6203-4693-8E7A-118AC8337F9B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>
            <a:off x="6057237" y="2609591"/>
            <a:ext cx="739035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93980DD-8E55-4F74-961B-745632646708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7737888" y="2609591"/>
            <a:ext cx="606757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7CBE60-92A7-4A50-92D8-87894F369A72}"/>
              </a:ext>
            </a:extLst>
          </p:cNvPr>
          <p:cNvSpPr txBox="1"/>
          <p:nvPr/>
        </p:nvSpPr>
        <p:spPr>
          <a:xfrm>
            <a:off x="952248" y="3784996"/>
            <a:ext cx="12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Документ для согласования</a:t>
            </a: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80E0FFBC-3155-4741-9976-4196986CBE33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5400000">
            <a:off x="1505045" y="3394348"/>
            <a:ext cx="479512" cy="301785"/>
          </a:xfrm>
          <a:prstGeom prst="bentConnector3">
            <a:avLst/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C4EF54C-35D7-47CD-AE02-64C8572A40B4}"/>
              </a:ext>
            </a:extLst>
          </p:cNvPr>
          <p:cNvCxnSpPr>
            <a:cxnSpLocks/>
            <a:stCxn id="21" idx="4"/>
            <a:endCxn id="30" idx="0"/>
          </p:cNvCxnSpPr>
          <p:nvPr/>
        </p:nvCxnSpPr>
        <p:spPr>
          <a:xfrm rot="5400000">
            <a:off x="3056257" y="3105235"/>
            <a:ext cx="923903" cy="286486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6BD2BC-3F65-4ED8-9651-FC6FE33979E1}"/>
              </a:ext>
            </a:extLst>
          </p:cNvPr>
          <p:cNvSpPr txBox="1"/>
          <p:nvPr/>
        </p:nvSpPr>
        <p:spPr>
          <a:xfrm>
            <a:off x="2671676" y="3710430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Manager, Boss</a:t>
            </a:r>
            <a:endParaRPr lang="ru-RU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A91DC-0EEC-4297-9DA0-B63B9955F352}"/>
              </a:ext>
            </a:extLst>
          </p:cNvPr>
          <p:cNvSpPr txBox="1"/>
          <p:nvPr/>
        </p:nvSpPr>
        <p:spPr>
          <a:xfrm>
            <a:off x="6222017" y="3673138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Boss</a:t>
            </a:r>
            <a:endParaRPr lang="ru-RU" sz="800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F075F953-48ED-48D7-92D6-5E48633794E1}"/>
              </a:ext>
            </a:extLst>
          </p:cNvPr>
          <p:cNvCxnSpPr>
            <a:cxnSpLocks/>
            <a:stCxn id="31" idx="0"/>
            <a:endCxn id="22" idx="4"/>
          </p:cNvCxnSpPr>
          <p:nvPr/>
        </p:nvCxnSpPr>
        <p:spPr>
          <a:xfrm rot="5400000" flipH="1" flipV="1">
            <a:off x="6652888" y="3058946"/>
            <a:ext cx="886611" cy="341774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78F76A-C8A4-44A9-9AD0-0183DA2820BA}"/>
              </a:ext>
            </a:extLst>
          </p:cNvPr>
          <p:cNvSpPr txBox="1"/>
          <p:nvPr/>
        </p:nvSpPr>
        <p:spPr>
          <a:xfrm>
            <a:off x="915110" y="4516503"/>
            <a:ext cx="580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state: Manager signed (After manager approve)</a:t>
            </a:r>
          </a:p>
        </p:txBody>
      </p:sp>
    </p:spTree>
    <p:extLst>
      <p:ext uri="{BB962C8B-B14F-4D97-AF65-F5344CB8AC3E}">
        <p14:creationId xmlns:p14="http://schemas.microsoft.com/office/powerpoint/2010/main" val="408773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D7C44-DE0B-47BC-99AF-F788659E5619}"/>
              </a:ext>
            </a:extLst>
          </p:cNvPr>
          <p:cNvSpPr txBox="1"/>
          <p:nvPr/>
        </p:nvSpPr>
        <p:spPr>
          <a:xfrm>
            <a:off x="141016" y="1493610"/>
            <a:ext cx="14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Approval history: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CB26609C-A649-4E32-B85C-77A476AF5925}"/>
              </a:ext>
            </a:extLst>
          </p:cNvPr>
          <p:cNvSpPr/>
          <p:nvPr/>
        </p:nvSpPr>
        <p:spPr>
          <a:xfrm rot="10800000">
            <a:off x="5121031" y="2031801"/>
            <a:ext cx="157108" cy="600442"/>
          </a:xfrm>
          <a:prstGeom prst="leftBrace">
            <a:avLst>
              <a:gd name="adj1" fmla="val 69232"/>
              <a:gd name="adj2" fmla="val 506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63704-C0DB-430C-B4F4-7584524C7ED1}"/>
              </a:ext>
            </a:extLst>
          </p:cNvPr>
          <p:cNvSpPr txBox="1"/>
          <p:nvPr/>
        </p:nvSpPr>
        <p:spPr>
          <a:xfrm>
            <a:off x="5278139" y="2162744"/>
            <a:ext cx="235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После первого этапа согласования в записи хранится информация о времени, типе и авторе согласования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DFEEF-AAE8-404E-AC91-67DEAFC6B5F7}"/>
              </a:ext>
            </a:extLst>
          </p:cNvPr>
          <p:cNvSpPr txBox="1"/>
          <p:nvPr/>
        </p:nvSpPr>
        <p:spPr>
          <a:xfrm>
            <a:off x="141016" y="2748643"/>
            <a:ext cx="63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Inbox: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98BA5-D87E-4A3E-9D9C-B5BF3B35A072}"/>
              </a:ext>
            </a:extLst>
          </p:cNvPr>
          <p:cNvSpPr txBox="1"/>
          <p:nvPr/>
        </p:nvSpPr>
        <p:spPr>
          <a:xfrm>
            <a:off x="141016" y="3024250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B3F580A-ED62-4E38-9E61-9B44E661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97260"/>
              </p:ext>
            </p:extLst>
          </p:nvPr>
        </p:nvGraphicFramePr>
        <p:xfrm>
          <a:off x="206745" y="1871899"/>
          <a:ext cx="4880325" cy="760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327414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832697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  <a:gridCol w="561677">
                  <a:extLst>
                    <a:ext uri="{9D8B030D-6E8A-4147-A177-3AD203B41FA5}">
                      <a16:colId xmlns:a16="http://schemas.microsoft.com/office/drawing/2014/main" val="3616941495"/>
                    </a:ext>
                  </a:extLst>
                </a:gridCol>
                <a:gridCol w="526327">
                  <a:extLst>
                    <a:ext uri="{9D8B030D-6E8A-4147-A177-3AD203B41FA5}">
                      <a16:colId xmlns:a16="http://schemas.microsoft.com/office/drawing/2014/main" val="1260071125"/>
                    </a:ext>
                  </a:extLst>
                </a:gridCol>
                <a:gridCol w="758068">
                  <a:extLst>
                    <a:ext uri="{9D8B030D-6E8A-4147-A177-3AD203B41FA5}">
                      <a16:colId xmlns:a16="http://schemas.microsoft.com/office/drawing/2014/main" val="29081207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1580599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 dirty="0" err="1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Sort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InitialState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DestinationState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AllowedTo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TransitionTime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TriggerName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Request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Manager, 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…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Boss signed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801900598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20C70C1-ED3F-4C25-A55A-11E0E06D5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62272"/>
              </p:ext>
            </p:extLst>
          </p:nvPr>
        </p:nvGraphicFramePr>
        <p:xfrm>
          <a:off x="214316" y="3346258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9FF4056-07FF-4C70-BA33-37448EC8D354}"/>
              </a:ext>
            </a:extLst>
          </p:cNvPr>
          <p:cNvSpPr txBox="1"/>
          <p:nvPr/>
        </p:nvSpPr>
        <p:spPr>
          <a:xfrm>
            <a:off x="129358" y="3738265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A64D154-58EB-4BB1-9779-2C0D9A86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25862"/>
              </p:ext>
            </p:extLst>
          </p:nvPr>
        </p:nvGraphicFramePr>
        <p:xfrm>
          <a:off x="202658" y="4060273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B53D290-25FF-4C4F-8546-0A8123320BD5}"/>
              </a:ext>
            </a:extLst>
          </p:cNvPr>
          <p:cNvSpPr txBox="1"/>
          <p:nvPr/>
        </p:nvSpPr>
        <p:spPr>
          <a:xfrm>
            <a:off x="141016" y="4822260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6BCE95A2-9453-461C-A64E-98622E31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18392"/>
              </p:ext>
            </p:extLst>
          </p:nvPr>
        </p:nvGraphicFramePr>
        <p:xfrm>
          <a:off x="214316" y="5144268"/>
          <a:ext cx="2731461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5319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595CD1-D385-483A-B3FE-3DDED7304277}"/>
              </a:ext>
            </a:extLst>
          </p:cNvPr>
          <p:cNvSpPr txBox="1"/>
          <p:nvPr/>
        </p:nvSpPr>
        <p:spPr>
          <a:xfrm>
            <a:off x="151586" y="5634770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6ED1CC69-89FB-4E13-A382-91C94953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59528"/>
              </p:ext>
            </p:extLst>
          </p:nvPr>
        </p:nvGraphicFramePr>
        <p:xfrm>
          <a:off x="224886" y="5956778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618454A-A89B-4A3A-82C6-C44B78FDB119}"/>
              </a:ext>
            </a:extLst>
          </p:cNvPr>
          <p:cNvSpPr txBox="1"/>
          <p:nvPr/>
        </p:nvSpPr>
        <p:spPr>
          <a:xfrm>
            <a:off x="141016" y="4516813"/>
            <a:ext cx="77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Outbox: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A74142-B0E1-4D35-8182-7A48B05E6939}"/>
              </a:ext>
            </a:extLst>
          </p:cNvPr>
          <p:cNvSpPr txBox="1"/>
          <p:nvPr/>
        </p:nvSpPr>
        <p:spPr>
          <a:xfrm>
            <a:off x="2963027" y="5314681"/>
            <a:ext cx="1493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 согласований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269A3-C3EE-455A-9FBD-510B10B265BC}"/>
              </a:ext>
            </a:extLst>
          </p:cNvPr>
          <p:cNvSpPr txBox="1"/>
          <p:nvPr/>
        </p:nvSpPr>
        <p:spPr>
          <a:xfrm>
            <a:off x="3002991" y="6022692"/>
            <a:ext cx="214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Пустая на текущем этапе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т.к. </a:t>
            </a:r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не было согласований по текущему или другим документам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6989B-3316-4FEE-82BC-49AB05EA18AC}"/>
              </a:ext>
            </a:extLst>
          </p:cNvPr>
          <p:cNvSpPr txBox="1"/>
          <p:nvPr/>
        </p:nvSpPr>
        <p:spPr>
          <a:xfrm>
            <a:off x="2963028" y="4178259"/>
            <a:ext cx="190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Доступные текущему пользователю согласования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36C3A-98CE-4F1C-97E7-873481E6E248}"/>
              </a:ext>
            </a:extLst>
          </p:cNvPr>
          <p:cNvSpPr txBox="1"/>
          <p:nvPr/>
        </p:nvSpPr>
        <p:spPr>
          <a:xfrm>
            <a:off x="2980132" y="3457296"/>
            <a:ext cx="223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Пустая т.к. нет документов доступных для согласования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Левая фигурная скобка 29">
            <a:extLst>
              <a:ext uri="{FF2B5EF4-FFF2-40B4-BE49-F238E27FC236}">
                <a16:creationId xmlns:a16="http://schemas.microsoft.com/office/drawing/2014/main" id="{8507620B-AE0B-4B8C-9644-F97913C2D3F4}"/>
              </a:ext>
            </a:extLst>
          </p:cNvPr>
          <p:cNvSpPr/>
          <p:nvPr/>
        </p:nvSpPr>
        <p:spPr>
          <a:xfrm rot="10800000">
            <a:off x="2957273" y="4244178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5FB47054-7229-4953-9218-AC211EB2A236}"/>
              </a:ext>
            </a:extLst>
          </p:cNvPr>
          <p:cNvSpPr/>
          <p:nvPr/>
        </p:nvSpPr>
        <p:spPr>
          <a:xfrm rot="10800000">
            <a:off x="2963028" y="3536400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015B55EB-0954-4EBB-835D-370ED3ED2329}"/>
              </a:ext>
            </a:extLst>
          </p:cNvPr>
          <p:cNvSpPr/>
          <p:nvPr/>
        </p:nvSpPr>
        <p:spPr>
          <a:xfrm rot="10800000">
            <a:off x="2957272" y="5340083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DD1AC0B3-6C3A-427D-B26D-5C2EE02A5F3E}"/>
              </a:ext>
            </a:extLst>
          </p:cNvPr>
          <p:cNvSpPr/>
          <p:nvPr/>
        </p:nvSpPr>
        <p:spPr>
          <a:xfrm rot="10800000">
            <a:off x="2970723" y="6163353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011D8-7736-4E4C-8583-65228FB65619}"/>
              </a:ext>
            </a:extLst>
          </p:cNvPr>
          <p:cNvSpPr txBox="1"/>
          <p:nvPr/>
        </p:nvSpPr>
        <p:spPr>
          <a:xfrm>
            <a:off x="202588" y="600995"/>
            <a:ext cx="68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После первого этапа согласования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таблицы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ApprovalHistory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Inbox, Outbox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выглядят так: </a:t>
            </a:r>
          </a:p>
        </p:txBody>
      </p:sp>
    </p:spTree>
    <p:extLst>
      <p:ext uri="{BB962C8B-B14F-4D97-AF65-F5344CB8AC3E}">
        <p14:creationId xmlns:p14="http://schemas.microsoft.com/office/powerpoint/2010/main" val="24696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Документ контур">
            <a:extLst>
              <a:ext uri="{FF2B5EF4-FFF2-40B4-BE49-F238E27FC236}">
                <a16:creationId xmlns:a16="http://schemas.microsoft.com/office/drawing/2014/main" id="{8D028720-5858-48A1-A76B-3623F82C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2184" y="2851211"/>
            <a:ext cx="495421" cy="495421"/>
          </a:xfrm>
          <a:prstGeom prst="rect">
            <a:avLst/>
          </a:prstGeom>
        </p:spPr>
      </p:pic>
      <p:pic>
        <p:nvPicPr>
          <p:cNvPr id="5" name="Рисунок 4" descr="Контракт контур">
            <a:extLst>
              <a:ext uri="{FF2B5EF4-FFF2-40B4-BE49-F238E27FC236}">
                <a16:creationId xmlns:a16="http://schemas.microsoft.com/office/drawing/2014/main" id="{1A8BA505-D37E-49BA-8C66-90FA8EBE7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653" y="2855935"/>
            <a:ext cx="495421" cy="49542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2C8ED6D-28DD-4F83-B06B-533F1850E8D8}"/>
              </a:ext>
            </a:extLst>
          </p:cNvPr>
          <p:cNvSpPr/>
          <p:nvPr/>
        </p:nvSpPr>
        <p:spPr>
          <a:xfrm>
            <a:off x="4531602" y="2473803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Manager signed</a:t>
            </a:r>
            <a:endParaRPr lang="ru-RU" sz="1100" dirty="0"/>
          </a:p>
        </p:txBody>
      </p:sp>
      <p:pic>
        <p:nvPicPr>
          <p:cNvPr id="7" name="Рисунок 6" descr="Бумага контур">
            <a:extLst>
              <a:ext uri="{FF2B5EF4-FFF2-40B4-BE49-F238E27FC236}">
                <a16:creationId xmlns:a16="http://schemas.microsoft.com/office/drawing/2014/main" id="{1429D5C1-A67E-4AC9-A4CD-9FED476E1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0389" y="2860657"/>
            <a:ext cx="485975" cy="485975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AAAE542-E0FC-4F1F-88F5-7594CBF44D38}"/>
              </a:ext>
            </a:extLst>
          </p:cNvPr>
          <p:cNvGrpSpPr/>
          <p:nvPr/>
        </p:nvGrpSpPr>
        <p:grpSpPr>
          <a:xfrm>
            <a:off x="1253011" y="1661211"/>
            <a:ext cx="800732" cy="779742"/>
            <a:chOff x="971464" y="1369056"/>
            <a:chExt cx="800732" cy="779742"/>
          </a:xfrm>
        </p:grpSpPr>
        <p:pic>
          <p:nvPicPr>
            <p:cNvPr id="9" name="Рисунок 8" descr="Смущенный человек контур">
              <a:extLst>
                <a:ext uri="{FF2B5EF4-FFF2-40B4-BE49-F238E27FC236}">
                  <a16:creationId xmlns:a16="http://schemas.microsoft.com/office/drawing/2014/main" id="{FF9785B9-127C-45A1-B62D-74D1BE7FA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6424" y="1653377"/>
              <a:ext cx="495421" cy="4954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90559-B2BF-4AFD-85F2-76DFA9DE3958}"/>
                </a:ext>
              </a:extLst>
            </p:cNvPr>
            <p:cNvSpPr txBox="1"/>
            <p:nvPr/>
          </p:nvSpPr>
          <p:spPr>
            <a:xfrm>
              <a:off x="971464" y="1369056"/>
              <a:ext cx="800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Employee</a:t>
              </a:r>
              <a:endParaRPr lang="ru-RU" sz="1200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9C46F37-3BEF-4333-BED7-25056D80747B}"/>
              </a:ext>
            </a:extLst>
          </p:cNvPr>
          <p:cNvGrpSpPr/>
          <p:nvPr/>
        </p:nvGrpSpPr>
        <p:grpSpPr>
          <a:xfrm>
            <a:off x="4736564" y="1612012"/>
            <a:ext cx="744435" cy="828940"/>
            <a:chOff x="3246282" y="1319857"/>
            <a:chExt cx="744435" cy="82894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3D6DA191-167F-4008-8AA8-1D5340403E9B}"/>
                </a:ext>
              </a:extLst>
            </p:cNvPr>
            <p:cNvGrpSpPr/>
            <p:nvPr/>
          </p:nvGrpSpPr>
          <p:grpSpPr>
            <a:xfrm>
              <a:off x="3370790" y="1653376"/>
              <a:ext cx="495421" cy="495421"/>
              <a:chOff x="2865761" y="1688446"/>
              <a:chExt cx="495421" cy="495421"/>
            </a:xfrm>
          </p:grpSpPr>
          <p:pic>
            <p:nvPicPr>
              <p:cNvPr id="14" name="Рисунок 13" descr="Женщина контур">
                <a:extLst>
                  <a:ext uri="{FF2B5EF4-FFF2-40B4-BE49-F238E27FC236}">
                    <a16:creationId xmlns:a16="http://schemas.microsoft.com/office/drawing/2014/main" id="{A92256B0-3FA6-45BD-949F-3ABDA2505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65761" y="1688446"/>
                <a:ext cx="495421" cy="495421"/>
              </a:xfrm>
              <a:prstGeom prst="rect">
                <a:avLst/>
              </a:prstGeom>
            </p:spPr>
          </p:pic>
          <p:pic>
            <p:nvPicPr>
              <p:cNvPr id="15" name="Рисунок 14" descr="Телефонная трубка контур">
                <a:extLst>
                  <a:ext uri="{FF2B5EF4-FFF2-40B4-BE49-F238E27FC236}">
                    <a16:creationId xmlns:a16="http://schemas.microsoft.com/office/drawing/2014/main" id="{394637C9-01D1-4336-9A58-B4335F26B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01509" y="1884965"/>
                <a:ext cx="159673" cy="15967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B9052-4888-4192-A3A6-0BC5C2981D22}"/>
                </a:ext>
              </a:extLst>
            </p:cNvPr>
            <p:cNvSpPr txBox="1"/>
            <p:nvPr/>
          </p:nvSpPr>
          <p:spPr>
            <a:xfrm>
              <a:off x="3246282" y="1319857"/>
              <a:ext cx="74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Manager</a:t>
              </a:r>
              <a:endParaRPr lang="ru-RU" sz="12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53CA1B5-B5A9-4715-9738-07D203A9F42B}"/>
              </a:ext>
            </a:extLst>
          </p:cNvPr>
          <p:cNvGrpSpPr/>
          <p:nvPr/>
        </p:nvGrpSpPr>
        <p:grpSpPr>
          <a:xfrm>
            <a:off x="8471228" y="1612012"/>
            <a:ext cx="495421" cy="828941"/>
            <a:chOff x="5635154" y="1319857"/>
            <a:chExt cx="495421" cy="828941"/>
          </a:xfrm>
        </p:grpSpPr>
        <p:pic>
          <p:nvPicPr>
            <p:cNvPr id="17" name="Рисунок 16" descr="Мужчина контур">
              <a:extLst>
                <a:ext uri="{FF2B5EF4-FFF2-40B4-BE49-F238E27FC236}">
                  <a16:creationId xmlns:a16="http://schemas.microsoft.com/office/drawing/2014/main" id="{8AFB1A6C-CDDC-4175-BFE3-46CDC49A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5154" y="1653377"/>
              <a:ext cx="495421" cy="49542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9626E1-2078-45FE-93FC-1003E94EE2BB}"/>
                </a:ext>
              </a:extLst>
            </p:cNvPr>
            <p:cNvSpPr txBox="1"/>
            <p:nvPr/>
          </p:nvSpPr>
          <p:spPr>
            <a:xfrm>
              <a:off x="5658971" y="131985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Boss</a:t>
              </a:r>
              <a:endParaRPr lang="ru-RU" sz="1200" dirty="0"/>
            </a:p>
          </p:txBody>
        </p:sp>
      </p:grp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B1F2E0F-DC03-420A-B76D-85BA3B5EE310}"/>
              </a:ext>
            </a:extLst>
          </p:cNvPr>
          <p:cNvSpPr/>
          <p:nvPr/>
        </p:nvSpPr>
        <p:spPr>
          <a:xfrm>
            <a:off x="8102329" y="2473803"/>
            <a:ext cx="1283319" cy="3538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Boss signed</a:t>
            </a:r>
            <a:endParaRPr lang="ru-RU" sz="11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716E6A4-B445-466B-A891-4CB068466936}"/>
              </a:ext>
            </a:extLst>
          </p:cNvPr>
          <p:cNvSpPr/>
          <p:nvPr/>
        </p:nvSpPr>
        <p:spPr>
          <a:xfrm>
            <a:off x="990472" y="2473803"/>
            <a:ext cx="1283319" cy="353872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</a:t>
            </a:r>
            <a:endParaRPr lang="ru-RU" sz="11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25F7446-CE2B-41CD-A986-D5CCA897FFEA}"/>
              </a:ext>
            </a:extLst>
          </p:cNvPr>
          <p:cNvSpPr/>
          <p:nvPr/>
        </p:nvSpPr>
        <p:spPr>
          <a:xfrm>
            <a:off x="2948327" y="2473803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DE9DAB6-CE1F-4F6F-87CD-9E782A492D2B}"/>
              </a:ext>
            </a:extLst>
          </p:cNvPr>
          <p:cNvSpPr/>
          <p:nvPr/>
        </p:nvSpPr>
        <p:spPr>
          <a:xfrm>
            <a:off x="6553956" y="2473803"/>
            <a:ext cx="941616" cy="3538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Approve</a:t>
            </a:r>
            <a:endParaRPr lang="ru-RU" sz="11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8F39246-4174-4DE8-8F16-EB5AF8635420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>
            <a:off x="2273791" y="2650739"/>
            <a:ext cx="674536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53EA55A-D0D9-4010-BCF3-17B952BAFBB3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3889943" y="2650739"/>
            <a:ext cx="641659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D25C884-2C09-428F-9C3F-E1F6E8EB72A2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>
            <a:off x="5814921" y="2650739"/>
            <a:ext cx="739035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B72E426-4947-4B96-B9E9-F44568D112DA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7495572" y="2650739"/>
            <a:ext cx="606757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3297FF-9101-4594-9044-3C448A76EEB5}"/>
              </a:ext>
            </a:extLst>
          </p:cNvPr>
          <p:cNvSpPr txBox="1"/>
          <p:nvPr/>
        </p:nvSpPr>
        <p:spPr>
          <a:xfrm>
            <a:off x="709932" y="3826144"/>
            <a:ext cx="12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Документ для согласования</a:t>
            </a: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7E317ED0-A9D9-4E7E-8883-96BCA5DC8FF3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5400000">
            <a:off x="1262729" y="3435496"/>
            <a:ext cx="479512" cy="301785"/>
          </a:xfrm>
          <a:prstGeom prst="bentConnector3">
            <a:avLst/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F0E4DFE4-154E-48C6-835F-AB94C40129A6}"/>
              </a:ext>
            </a:extLst>
          </p:cNvPr>
          <p:cNvCxnSpPr>
            <a:cxnSpLocks/>
            <a:stCxn id="21" idx="4"/>
            <a:endCxn id="30" idx="0"/>
          </p:cNvCxnSpPr>
          <p:nvPr/>
        </p:nvCxnSpPr>
        <p:spPr>
          <a:xfrm rot="5400000">
            <a:off x="2813941" y="3146383"/>
            <a:ext cx="923903" cy="286486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E43459-7E5E-40A2-BFA8-D483ED7CAE24}"/>
              </a:ext>
            </a:extLst>
          </p:cNvPr>
          <p:cNvSpPr txBox="1"/>
          <p:nvPr/>
        </p:nvSpPr>
        <p:spPr>
          <a:xfrm>
            <a:off x="2429360" y="3751578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Manager, Boss</a:t>
            </a:r>
            <a:endParaRPr lang="ru-RU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CBCEA-3B8E-4006-9F3C-2BCEB4F15A6D}"/>
              </a:ext>
            </a:extLst>
          </p:cNvPr>
          <p:cNvSpPr txBox="1"/>
          <p:nvPr/>
        </p:nvSpPr>
        <p:spPr>
          <a:xfrm>
            <a:off x="5979701" y="3714286"/>
            <a:ext cx="140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Согласование доступно для</a:t>
            </a:r>
            <a:r>
              <a:rPr lang="en-US" sz="800" dirty="0"/>
              <a:t>:</a:t>
            </a:r>
            <a:r>
              <a:rPr lang="ru-RU" sz="800" dirty="0"/>
              <a:t> </a:t>
            </a:r>
            <a:r>
              <a:rPr lang="en-US" sz="800" dirty="0"/>
              <a:t>Boss</a:t>
            </a:r>
            <a:endParaRPr lang="ru-RU" sz="800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EEB15F9B-055E-4A16-8736-C86410595C96}"/>
              </a:ext>
            </a:extLst>
          </p:cNvPr>
          <p:cNvCxnSpPr>
            <a:cxnSpLocks/>
            <a:stCxn id="31" idx="0"/>
            <a:endCxn id="22" idx="4"/>
          </p:cNvCxnSpPr>
          <p:nvPr/>
        </p:nvCxnSpPr>
        <p:spPr>
          <a:xfrm rot="5400000" flipH="1" flipV="1">
            <a:off x="6410572" y="3100094"/>
            <a:ext cx="886611" cy="341774"/>
          </a:xfrm>
          <a:prstGeom prst="bentConnector3">
            <a:avLst>
              <a:gd name="adj1" fmla="val 50000"/>
            </a:avLst>
          </a:prstGeom>
          <a:ln>
            <a:solidFill>
              <a:srgbClr val="D7D7D7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4D9352-EA8D-4537-854E-98EEB9DD9F36}"/>
              </a:ext>
            </a:extLst>
          </p:cNvPr>
          <p:cNvSpPr txBox="1"/>
          <p:nvPr/>
        </p:nvSpPr>
        <p:spPr>
          <a:xfrm>
            <a:off x="709932" y="4675481"/>
            <a:ext cx="501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State: Boss signed (After boss approve) </a:t>
            </a:r>
          </a:p>
        </p:txBody>
      </p:sp>
    </p:spTree>
    <p:extLst>
      <p:ext uri="{BB962C8B-B14F-4D97-AF65-F5344CB8AC3E}">
        <p14:creationId xmlns:p14="http://schemas.microsoft.com/office/powerpoint/2010/main" val="36958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D7C44-DE0B-47BC-99AF-F788659E5619}"/>
              </a:ext>
            </a:extLst>
          </p:cNvPr>
          <p:cNvSpPr txBox="1"/>
          <p:nvPr/>
        </p:nvSpPr>
        <p:spPr>
          <a:xfrm>
            <a:off x="94571" y="1751703"/>
            <a:ext cx="14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Approval history: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CB26609C-A649-4E32-B85C-77A476AF5925}"/>
              </a:ext>
            </a:extLst>
          </p:cNvPr>
          <p:cNvSpPr/>
          <p:nvPr/>
        </p:nvSpPr>
        <p:spPr>
          <a:xfrm rot="10800000">
            <a:off x="5074586" y="2289894"/>
            <a:ext cx="157108" cy="600442"/>
          </a:xfrm>
          <a:prstGeom prst="leftBrace">
            <a:avLst>
              <a:gd name="adj1" fmla="val 69232"/>
              <a:gd name="adj2" fmla="val 506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63704-C0DB-430C-B4F4-7584524C7ED1}"/>
              </a:ext>
            </a:extLst>
          </p:cNvPr>
          <p:cNvSpPr txBox="1"/>
          <p:nvPr/>
        </p:nvSpPr>
        <p:spPr>
          <a:xfrm>
            <a:off x="5231694" y="2420837"/>
            <a:ext cx="235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После всех этапов мы имеем полную историю согласований документа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DFEEF-AAE8-404E-AC91-67DEAFC6B5F7}"/>
              </a:ext>
            </a:extLst>
          </p:cNvPr>
          <p:cNvSpPr txBox="1"/>
          <p:nvPr/>
        </p:nvSpPr>
        <p:spPr>
          <a:xfrm>
            <a:off x="94571" y="3006736"/>
            <a:ext cx="63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Inbox: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98BA5-D87E-4A3E-9D9C-B5BF3B35A072}"/>
              </a:ext>
            </a:extLst>
          </p:cNvPr>
          <p:cNvSpPr txBox="1"/>
          <p:nvPr/>
        </p:nvSpPr>
        <p:spPr>
          <a:xfrm>
            <a:off x="94571" y="3282343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B3F580A-ED62-4E38-9E61-9B44E661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2780"/>
              </p:ext>
            </p:extLst>
          </p:nvPr>
        </p:nvGraphicFramePr>
        <p:xfrm>
          <a:off x="160300" y="2129992"/>
          <a:ext cx="4880325" cy="760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327414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832697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  <a:gridCol w="561677">
                  <a:extLst>
                    <a:ext uri="{9D8B030D-6E8A-4147-A177-3AD203B41FA5}">
                      <a16:colId xmlns:a16="http://schemas.microsoft.com/office/drawing/2014/main" val="3616941495"/>
                    </a:ext>
                  </a:extLst>
                </a:gridCol>
                <a:gridCol w="526327">
                  <a:extLst>
                    <a:ext uri="{9D8B030D-6E8A-4147-A177-3AD203B41FA5}">
                      <a16:colId xmlns:a16="http://schemas.microsoft.com/office/drawing/2014/main" val="1260071125"/>
                    </a:ext>
                  </a:extLst>
                </a:gridCol>
                <a:gridCol w="758068">
                  <a:extLst>
                    <a:ext uri="{9D8B030D-6E8A-4147-A177-3AD203B41FA5}">
                      <a16:colId xmlns:a16="http://schemas.microsoft.com/office/drawing/2014/main" val="29081207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1580599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 dirty="0" err="1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Sort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InitialState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DestinationState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AllowedTo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TransitionTime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TriggerName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Request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Manager, 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  <a:endParaRPr lang="ru-RU" sz="800" dirty="0"/>
                    </a:p>
                    <a:p>
                      <a:pPr algn="ctr"/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 signed</a:t>
                      </a:r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Boss signed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801900598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20C70C1-ED3F-4C25-A55A-11E0E06D5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50956"/>
              </p:ext>
            </p:extLst>
          </p:nvPr>
        </p:nvGraphicFramePr>
        <p:xfrm>
          <a:off x="167871" y="3604351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9FF4056-07FF-4C70-BA33-37448EC8D354}"/>
              </a:ext>
            </a:extLst>
          </p:cNvPr>
          <p:cNvSpPr txBox="1"/>
          <p:nvPr/>
        </p:nvSpPr>
        <p:spPr>
          <a:xfrm>
            <a:off x="82913" y="3996358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A64D154-58EB-4BB1-9779-2C0D9A86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77423"/>
              </p:ext>
            </p:extLst>
          </p:nvPr>
        </p:nvGraphicFramePr>
        <p:xfrm>
          <a:off x="156213" y="4318366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B53D290-25FF-4C4F-8546-0A8123320BD5}"/>
              </a:ext>
            </a:extLst>
          </p:cNvPr>
          <p:cNvSpPr txBox="1"/>
          <p:nvPr/>
        </p:nvSpPr>
        <p:spPr>
          <a:xfrm>
            <a:off x="94571" y="5080353"/>
            <a:ext cx="116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Manager: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6BCE95A2-9453-461C-A64E-98622E31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33031"/>
              </p:ext>
            </p:extLst>
          </p:nvPr>
        </p:nvGraphicFramePr>
        <p:xfrm>
          <a:off x="167871" y="5402361"/>
          <a:ext cx="2731461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5319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Manager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595CD1-D385-483A-B3FE-3DDED7304277}"/>
              </a:ext>
            </a:extLst>
          </p:cNvPr>
          <p:cNvSpPr txBox="1"/>
          <p:nvPr/>
        </p:nvSpPr>
        <p:spPr>
          <a:xfrm>
            <a:off x="105141" y="5892863"/>
            <a:ext cx="84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Boss: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6ED1CC69-89FB-4E13-A382-91C94953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42567"/>
              </p:ext>
            </p:extLst>
          </p:nvPr>
        </p:nvGraphicFramePr>
        <p:xfrm>
          <a:off x="178441" y="6214871"/>
          <a:ext cx="2738142" cy="3777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8975330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56992084"/>
                    </a:ext>
                  </a:extLst>
                </a:gridCol>
                <a:gridCol w="614142">
                  <a:extLst>
                    <a:ext uri="{9D8B030D-6E8A-4147-A177-3AD203B41FA5}">
                      <a16:colId xmlns:a16="http://schemas.microsoft.com/office/drawing/2014/main" val="10857967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8936286"/>
                    </a:ext>
                  </a:extLst>
                </a:gridCol>
              </a:tblGrid>
              <a:tr h="121876">
                <a:tc>
                  <a:txBody>
                    <a:bodyPr/>
                    <a:lstStyle/>
                    <a:p>
                      <a:r>
                        <a:rPr lang="en-US" sz="800"/>
                        <a:t>ProcessId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IdentityId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AddingDate</a:t>
                      </a:r>
                      <a:r>
                        <a:rPr lang="en-US" sz="800" dirty="0"/>
                        <a:t> 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AvailableCommands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559826608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Document1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Boss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…</a:t>
                      </a:r>
                      <a:endParaRPr lang="ru-RU" sz="800" dirty="0"/>
                    </a:p>
                  </a:txBody>
                  <a:tcPr marL="50247" marR="50247" marT="25124" marB="251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Approve</a:t>
                      </a:r>
                    </a:p>
                  </a:txBody>
                  <a:tcPr marL="50247" marR="50247" marT="25124" marB="25124" anchor="ctr"/>
                </a:tc>
                <a:extLst>
                  <a:ext uri="{0D108BD9-81ED-4DB2-BD59-A6C34878D82A}">
                    <a16:rowId xmlns:a16="http://schemas.microsoft.com/office/drawing/2014/main" val="7692421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618454A-A89B-4A3A-82C6-C44B78FDB119}"/>
              </a:ext>
            </a:extLst>
          </p:cNvPr>
          <p:cNvSpPr txBox="1"/>
          <p:nvPr/>
        </p:nvSpPr>
        <p:spPr>
          <a:xfrm>
            <a:off x="94571" y="4774906"/>
            <a:ext cx="77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Outbox: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A74142-B0E1-4D35-8182-7A48B05E6939}"/>
              </a:ext>
            </a:extLst>
          </p:cNvPr>
          <p:cNvSpPr txBox="1"/>
          <p:nvPr/>
        </p:nvSpPr>
        <p:spPr>
          <a:xfrm>
            <a:off x="2916582" y="5578730"/>
            <a:ext cx="1493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 согласований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269A3-C3EE-455A-9FBD-510B10B265BC}"/>
              </a:ext>
            </a:extLst>
          </p:cNvPr>
          <p:cNvSpPr txBox="1"/>
          <p:nvPr/>
        </p:nvSpPr>
        <p:spPr>
          <a:xfrm>
            <a:off x="2925428" y="6377203"/>
            <a:ext cx="1493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 согласований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6989B-3316-4FEE-82BC-49AB05EA18AC}"/>
              </a:ext>
            </a:extLst>
          </p:cNvPr>
          <p:cNvSpPr txBox="1"/>
          <p:nvPr/>
        </p:nvSpPr>
        <p:spPr>
          <a:xfrm>
            <a:off x="2902569" y="4416861"/>
            <a:ext cx="190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Пустая т.к. нет документов доступных для согласования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36C3A-98CE-4F1C-97E7-873481E6E248}"/>
              </a:ext>
            </a:extLst>
          </p:cNvPr>
          <p:cNvSpPr txBox="1"/>
          <p:nvPr/>
        </p:nvSpPr>
        <p:spPr>
          <a:xfrm>
            <a:off x="2939442" y="3713370"/>
            <a:ext cx="223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onsolas" panose="020B0609020204030204" pitchFamily="49" charset="0"/>
              </a:rPr>
              <a:t>Пустая т.к. нет документов доступных для согласования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326D4D28-A7D1-47CE-8711-18B55CE05C3C}"/>
              </a:ext>
            </a:extLst>
          </p:cNvPr>
          <p:cNvSpPr/>
          <p:nvPr/>
        </p:nvSpPr>
        <p:spPr>
          <a:xfrm rot="10800000">
            <a:off x="2902570" y="4515797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F4C6236D-EAB5-4169-B0D7-592ABA917DE4}"/>
              </a:ext>
            </a:extLst>
          </p:cNvPr>
          <p:cNvSpPr/>
          <p:nvPr/>
        </p:nvSpPr>
        <p:spPr>
          <a:xfrm rot="10800000">
            <a:off x="2920967" y="3797727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0BF43D82-A708-4CA7-9CB1-586977ADA955}"/>
              </a:ext>
            </a:extLst>
          </p:cNvPr>
          <p:cNvSpPr/>
          <p:nvPr/>
        </p:nvSpPr>
        <p:spPr>
          <a:xfrm rot="10800000">
            <a:off x="2916583" y="5603534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Левая фигурная скобка 34">
            <a:extLst>
              <a:ext uri="{FF2B5EF4-FFF2-40B4-BE49-F238E27FC236}">
                <a16:creationId xmlns:a16="http://schemas.microsoft.com/office/drawing/2014/main" id="{A738E625-FDE3-478A-9903-425269ECBB4D}"/>
              </a:ext>
            </a:extLst>
          </p:cNvPr>
          <p:cNvSpPr/>
          <p:nvPr/>
        </p:nvSpPr>
        <p:spPr>
          <a:xfrm rot="10800000">
            <a:off x="2925429" y="6403759"/>
            <a:ext cx="45719" cy="180345"/>
          </a:xfrm>
          <a:prstGeom prst="leftBrace">
            <a:avLst>
              <a:gd name="adj1" fmla="val 69232"/>
              <a:gd name="adj2" fmla="val 505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1C7ED0-8FA8-43E4-A2F5-1138F434ED59}"/>
              </a:ext>
            </a:extLst>
          </p:cNvPr>
          <p:cNvSpPr txBox="1"/>
          <p:nvPr/>
        </p:nvSpPr>
        <p:spPr>
          <a:xfrm>
            <a:off x="105141" y="936917"/>
            <a:ext cx="68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 финальном этапе согласования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таблицы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ApprovalHistory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Inbox, Outbox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выглядят так: </a:t>
            </a:r>
          </a:p>
        </p:txBody>
      </p:sp>
    </p:spTree>
    <p:extLst>
      <p:ext uri="{BB962C8B-B14F-4D97-AF65-F5344CB8AC3E}">
        <p14:creationId xmlns:p14="http://schemas.microsoft.com/office/powerpoint/2010/main" val="1183114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506</Words>
  <Application>Microsoft Office PowerPoint</Application>
  <PresentationFormat>Широкоэкранный</PresentationFormat>
  <Paragraphs>214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Соловьёв</dc:creator>
  <cp:lastModifiedBy>Роман Соловьёв</cp:lastModifiedBy>
  <cp:revision>51</cp:revision>
  <dcterms:created xsi:type="dcterms:W3CDTF">2021-03-30T09:20:32Z</dcterms:created>
  <dcterms:modified xsi:type="dcterms:W3CDTF">2021-04-06T13:51:45Z</dcterms:modified>
</cp:coreProperties>
</file>