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6FB0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9" autoAdjust="0"/>
  </p:normalViewPr>
  <p:slideViewPr>
    <p:cSldViewPr snapToGrid="0">
      <p:cViewPr>
        <p:scale>
          <a:sx n="200" d="100"/>
          <a:sy n="200" d="100"/>
        </p:scale>
        <p:origin x="-69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AC50C-10A4-4ECF-B5CE-9AB1A470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D59920-B1B6-4CF4-AD71-A0D0D804B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0B402-1446-4C76-8B0C-720BC753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9245E-AFF9-452C-8649-E929465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8D97B-F3C0-4AE9-A40B-E424975E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0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30AB5-D9E0-4570-9173-0078A9D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C09DF0-57C9-4340-BE0E-26A271437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848A4-CD31-4B7F-ACF0-5111C395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CAD4E-78B7-4E39-9D96-C13EBFE1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DD29EB-4675-4461-B6EA-0BB4B3F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4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A442FE-4D78-4CB8-97AC-EF1FE0E24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C5FCB-1DE6-4B2A-B48A-5852DF01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4CF00-8C13-4095-85D1-C945197C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DCF57-3DEB-4DF6-8F35-04C29A40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20D90-9986-4E7B-A332-6D2BBFA8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1773-C069-4FA5-95C9-A9EDAD0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46170-C34C-4D68-949D-47E75381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A5B25-4E4F-41A8-B7D6-836A567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E222D-0733-49FC-89E8-2FE2D63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17C2F-0586-4B07-9124-4EEE60A9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2CB4-1FBA-463C-9872-3C17CC0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50BDE-EB4E-44BC-ADB5-B0C374E5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5324D-8958-4B10-BA7F-3F942165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C4A81-3356-4D97-8DD6-AA234413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0C2E8-0633-4222-AA69-3FEF107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CB4D5-16FC-42FE-93EB-24D3314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A1F02-7FC5-486B-8DE6-9AFC95B6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A2F6D-1809-484F-AD12-02BCF1E62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33FCF3-BD24-4105-B9F5-07A92775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35873-3E38-4ADF-9665-591B16C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23389-D482-4209-817B-29E248A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53F50-0B8F-443C-BEC5-1D3FB74F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9883F-C97A-44C7-A63A-18494798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40C756-28F4-4922-A78A-9DACD88B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85132-6129-4916-A27C-631DE9E9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B63B47-95B9-4D81-9378-1CB5E7FC4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6B6863-C24B-438C-B80B-1AD9B80C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79CBB8-4541-4E5A-8EE4-7CB46017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6AD57-4AEB-49CB-A718-7A29FAD1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F0222-7AEC-4C53-A72F-FCE6ED8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5B2A2-3D5F-412C-9F95-8F95A091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9F325-6ADD-4D33-8D33-B4F13826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AE80EE-9E01-44E5-93F5-26B3E6E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E262C2-F23E-48D3-8F61-DA34632D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DB8847-DBD6-4C87-AB31-15DFC6D6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0CD94-87CE-49BF-BC75-6C80C88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900F5-A5AE-455B-8A33-555BCCC2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AFBC6-9CF2-4F5C-9019-5608914D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F8D13-3056-4461-A404-29DFD230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85B7A-53FC-42A2-9778-6FA32970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6E4B77-DC69-4A5A-BA1A-BA443524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E5727B-D6BA-4DEB-90CC-7DC01AF9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4190E-8BBC-4B44-9D3A-9897AE3A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709C6-4FEB-4FF4-9CCF-99829092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75771-2C3C-4E62-8FE9-306FF6CD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32C74B-DDC2-43E1-9826-46EFCB3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3501CA-B058-4794-A1B6-BD244D2F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77682-00D0-4DD9-AE50-F91C15E4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16FC2-EB84-4ACE-98A3-E8FA1D40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8C8EA-0A1D-4334-98CB-6ECD4BE7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696BD-C902-4646-9B56-49001D00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1920-70BA-4CD8-9299-BF411048BFFA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A5F86-5B30-494A-861F-148E165D5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FD04A-A17F-4BE5-B74A-8EB79804C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E813-33BA-4B4E-BB28-8BBC7709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29D426F-F885-4735-AB0B-6841858717EC}"/>
              </a:ext>
            </a:extLst>
          </p:cNvPr>
          <p:cNvSpPr/>
          <p:nvPr/>
        </p:nvSpPr>
        <p:spPr>
          <a:xfrm>
            <a:off x="3641725" y="3155031"/>
            <a:ext cx="1139500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Fill approvers</a:t>
            </a:r>
            <a:endParaRPr lang="ru-RU" sz="1100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EA3357E-17A1-4184-9AFA-FFED117583EB}"/>
              </a:ext>
            </a:extLst>
          </p:cNvPr>
          <p:cNvSpPr/>
          <p:nvPr/>
        </p:nvSpPr>
        <p:spPr>
          <a:xfrm>
            <a:off x="6699250" y="3155031"/>
            <a:ext cx="1392350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Approval finished</a:t>
            </a:r>
            <a:endParaRPr lang="ru-RU" sz="11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499E131-E8B5-483D-9F4B-D8F9A4EEB0B3}"/>
              </a:ext>
            </a:extLst>
          </p:cNvPr>
          <p:cNvSpPr/>
          <p:nvPr/>
        </p:nvSpPr>
        <p:spPr>
          <a:xfrm>
            <a:off x="790576" y="3157148"/>
            <a:ext cx="1240900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Fill approvers</a:t>
            </a:r>
            <a:endParaRPr lang="ru-RU" sz="11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925E811-D604-4280-8EE7-487E3AA71CDE}"/>
              </a:ext>
            </a:extLst>
          </p:cNvPr>
          <p:cNvSpPr/>
          <p:nvPr/>
        </p:nvSpPr>
        <p:spPr>
          <a:xfrm>
            <a:off x="2397299" y="3155031"/>
            <a:ext cx="1061657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</a:t>
            </a:r>
            <a:r>
              <a:rPr lang="ru-RU" sz="1100" dirty="0"/>
              <a:t> </a:t>
            </a:r>
            <a:r>
              <a:rPr lang="en-US" sz="1100" dirty="0"/>
              <a:t>approved</a:t>
            </a:r>
            <a:endParaRPr lang="ru-RU" sz="11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14846A4-C967-479F-9E9D-6E55DD3AF7E3}"/>
              </a:ext>
            </a:extLst>
          </p:cNvPr>
          <p:cNvSpPr/>
          <p:nvPr/>
        </p:nvSpPr>
        <p:spPr>
          <a:xfrm>
            <a:off x="5176596" y="3155031"/>
            <a:ext cx="1055890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</a:t>
            </a:r>
            <a:r>
              <a:rPr lang="ru-RU" sz="1100" dirty="0"/>
              <a:t> </a:t>
            </a:r>
            <a:r>
              <a:rPr lang="en-US" sz="1100" dirty="0"/>
              <a:t>approved</a:t>
            </a:r>
            <a:endParaRPr lang="ru-RU" sz="11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266A52C-BC62-402E-852F-519C90A91A0E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2031476" y="3331967"/>
            <a:ext cx="365823" cy="2117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EB3DD74-EE4C-44EF-95EB-B998F483B1DF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3458956" y="3331967"/>
            <a:ext cx="182769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C08A985-EC75-4C10-BAEC-BA0B780736A1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>
            <a:off x="4781225" y="3331967"/>
            <a:ext cx="395371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E93AE18-5366-4843-AB0B-EE3B0C269FDE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6232486" y="3331967"/>
            <a:ext cx="466764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6288207F-E9A4-4709-9C79-4854ED56A7B9}"/>
              </a:ext>
            </a:extLst>
          </p:cNvPr>
          <p:cNvSpPr/>
          <p:nvPr/>
        </p:nvSpPr>
        <p:spPr>
          <a:xfrm>
            <a:off x="1851336" y="3325530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6FB048"/>
                </a:solidFill>
              </a:rPr>
              <a:t>1</a:t>
            </a: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2A5AC66-9C41-43EC-909A-B84634EDA5C2}"/>
              </a:ext>
            </a:extLst>
          </p:cNvPr>
          <p:cNvSpPr/>
          <p:nvPr/>
        </p:nvSpPr>
        <p:spPr>
          <a:xfrm>
            <a:off x="3256033" y="3248318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45AFDD6-DF24-4631-90F2-70D9ED9AC661}"/>
              </a:ext>
            </a:extLst>
          </p:cNvPr>
          <p:cNvSpPr/>
          <p:nvPr/>
        </p:nvSpPr>
        <p:spPr>
          <a:xfrm>
            <a:off x="4597326" y="3323136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FB048"/>
                </a:solidFill>
              </a:rPr>
              <a:t>4</a:t>
            </a:r>
            <a:endParaRPr lang="ru-RU" sz="1200" dirty="0">
              <a:solidFill>
                <a:srgbClr val="6FB048"/>
              </a:solidFill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9E25B9B-F296-4FE6-B96F-DFE10592C97E}"/>
              </a:ext>
            </a:extLst>
          </p:cNvPr>
          <p:cNvSpPr/>
          <p:nvPr/>
        </p:nvSpPr>
        <p:spPr>
          <a:xfrm>
            <a:off x="6034676" y="3248611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0D74F083-68E6-4FAA-BF6E-23744EE2664A}"/>
              </a:ext>
            </a:extLst>
          </p:cNvPr>
          <p:cNvSpPr/>
          <p:nvPr/>
        </p:nvSpPr>
        <p:spPr>
          <a:xfrm>
            <a:off x="7907850" y="3323136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FB048"/>
                </a:solidFill>
              </a:rPr>
              <a:t>7</a:t>
            </a:r>
            <a:endParaRPr lang="ru-RU" sz="1200" dirty="0">
              <a:solidFill>
                <a:srgbClr val="6FB048"/>
              </a:solidFill>
            </a:endParaRPr>
          </a:p>
        </p:txBody>
      </p: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81AE6B86-5783-4239-B441-1A7DA6AFC6A7}"/>
              </a:ext>
            </a:extLst>
          </p:cNvPr>
          <p:cNvCxnSpPr>
            <a:cxnSpLocks/>
            <a:stCxn id="20" idx="2"/>
            <a:endCxn id="75" idx="0"/>
          </p:cNvCxnSpPr>
          <p:nvPr/>
        </p:nvCxnSpPr>
        <p:spPr>
          <a:xfrm rot="5400000">
            <a:off x="1193019" y="3617899"/>
            <a:ext cx="324887" cy="111128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A0EDD33-A17D-4984-B881-7B3DB9F3135C}"/>
              </a:ext>
            </a:extLst>
          </p:cNvPr>
          <p:cNvSpPr txBox="1"/>
          <p:nvPr/>
        </p:nvSpPr>
        <p:spPr>
          <a:xfrm>
            <a:off x="1037695" y="3835907"/>
            <a:ext cx="524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Stage 1</a:t>
            </a:r>
            <a:endParaRPr lang="ru-RU" sz="800" dirty="0"/>
          </a:p>
        </p:txBody>
      </p: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60CBF3B5-B7ED-4BA4-8E44-11E20B84A273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rot="5400000">
            <a:off x="4011146" y="3635578"/>
            <a:ext cx="327004" cy="73655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992EBC9-0016-4DB6-ADDE-7D826C58B24E}"/>
              </a:ext>
            </a:extLst>
          </p:cNvPr>
          <p:cNvSpPr txBox="1"/>
          <p:nvPr/>
        </p:nvSpPr>
        <p:spPr>
          <a:xfrm>
            <a:off x="3875617" y="3835907"/>
            <a:ext cx="524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Stage 2</a:t>
            </a:r>
            <a:endParaRPr lang="ru-RU" sz="80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3CA063D-707E-4232-92E1-92E088A7B9F0}"/>
              </a:ext>
            </a:extLst>
          </p:cNvPr>
          <p:cNvSpPr/>
          <p:nvPr/>
        </p:nvSpPr>
        <p:spPr>
          <a:xfrm>
            <a:off x="1728454" y="2515796"/>
            <a:ext cx="1002068" cy="3517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C9D3F4D7-0850-44C7-8396-2449EE7BDAE7}"/>
              </a:ext>
            </a:extLst>
          </p:cNvPr>
          <p:cNvCxnSpPr>
            <a:cxnSpLocks/>
            <a:stCxn id="20" idx="3"/>
            <a:endCxn id="27" idx="4"/>
          </p:cNvCxnSpPr>
          <p:nvPr/>
        </p:nvCxnSpPr>
        <p:spPr>
          <a:xfrm flipV="1">
            <a:off x="2031476" y="2867551"/>
            <a:ext cx="198012" cy="466533"/>
          </a:xfrm>
          <a:prstGeom prst="bentConnector2">
            <a:avLst/>
          </a:prstGeom>
          <a:ln w="19050">
            <a:solidFill>
              <a:srgbClr val="D7D7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F53961E3-5016-4A41-8031-AA2904F23D05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0800000" flipV="1">
            <a:off x="1411026" y="2691674"/>
            <a:ext cx="317428" cy="465474"/>
          </a:xfrm>
          <a:prstGeom prst="bentConnector2">
            <a:avLst/>
          </a:prstGeom>
          <a:ln w="19050">
            <a:solidFill>
              <a:srgbClr val="D7D7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3AD7029-52FE-4622-AAA5-DA1DCAE3E08C}"/>
              </a:ext>
            </a:extLst>
          </p:cNvPr>
          <p:cNvSpPr/>
          <p:nvPr/>
        </p:nvSpPr>
        <p:spPr>
          <a:xfrm>
            <a:off x="4568657" y="2515795"/>
            <a:ext cx="1002068" cy="3517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79C082B0-C14B-46F7-8883-68168F80E8ED}"/>
              </a:ext>
            </a:extLst>
          </p:cNvPr>
          <p:cNvCxnSpPr>
            <a:cxnSpLocks/>
            <a:stCxn id="6" idx="3"/>
            <a:endCxn id="46" idx="4"/>
          </p:cNvCxnSpPr>
          <p:nvPr/>
        </p:nvCxnSpPr>
        <p:spPr>
          <a:xfrm flipV="1">
            <a:off x="4781225" y="2867550"/>
            <a:ext cx="288466" cy="464417"/>
          </a:xfrm>
          <a:prstGeom prst="bentConnector2">
            <a:avLst/>
          </a:prstGeom>
          <a:ln w="19050">
            <a:solidFill>
              <a:srgbClr val="D7D7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782B09EB-284E-4744-AF88-4622F66F9BD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rot="10800000" flipV="1">
            <a:off x="4211475" y="2691673"/>
            <a:ext cx="357182" cy="463358"/>
          </a:xfrm>
          <a:prstGeom prst="bentConnector2">
            <a:avLst/>
          </a:prstGeom>
          <a:ln w="19050">
            <a:solidFill>
              <a:srgbClr val="D7D7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7774917A-8A96-4737-BF27-4FAD3FBAF3A5}"/>
              </a:ext>
            </a:extLst>
          </p:cNvPr>
          <p:cNvSpPr/>
          <p:nvPr/>
        </p:nvSpPr>
        <p:spPr>
          <a:xfrm>
            <a:off x="2534250" y="2607206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898C5CF-0099-4730-89B3-5F262D8AE531}"/>
              </a:ext>
            </a:extLst>
          </p:cNvPr>
          <p:cNvSpPr/>
          <p:nvPr/>
        </p:nvSpPr>
        <p:spPr>
          <a:xfrm>
            <a:off x="5376934" y="2607205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BA4ADF1C-9810-467C-BA8B-D378C5B034A9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rot="5400000">
            <a:off x="7208546" y="3649028"/>
            <a:ext cx="327004" cy="46754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80282C-9153-4AB7-A1CF-40BE01E7A1C1}"/>
              </a:ext>
            </a:extLst>
          </p:cNvPr>
          <p:cNvSpPr txBox="1"/>
          <p:nvPr/>
        </p:nvSpPr>
        <p:spPr>
          <a:xfrm>
            <a:off x="6975742" y="3835907"/>
            <a:ext cx="745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Stage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515496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Соловьёв</dc:creator>
  <cp:lastModifiedBy>Роман Соловьёв</cp:lastModifiedBy>
  <cp:revision>14</cp:revision>
  <dcterms:created xsi:type="dcterms:W3CDTF">2021-04-06T12:06:14Z</dcterms:created>
  <dcterms:modified xsi:type="dcterms:W3CDTF">2021-04-07T09:54:37Z</dcterms:modified>
</cp:coreProperties>
</file>