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1B41D-865C-4456-870D-74D3A1D1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864DE-762D-4D76-9C1B-59E4B297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2368B-7D04-437C-8235-69F882F3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B03BD5-DE0E-433B-B794-3E212F9A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B00F6-D6B0-48FB-887F-24EB067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C7D9E-EEA9-4271-9551-EBB7A456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CD8F53-52CF-4923-9FB8-12FB185A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B7FB5-915D-48E3-82BD-74C69D14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6D632-8EB4-41CA-B342-DC45A9F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7FDA9-0E69-4467-8E87-D10E2B8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9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4A0BA-F6E3-4A4D-BD7B-D0C6E9931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5C5C7F-F962-4077-A79A-ABD46730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45014-D4E7-4F30-BEA6-5F4C61EA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279321-E323-4C2F-84FC-7BAE9D9E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860B0-C56C-4D3E-A0F1-60AAB8A4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E2694-C008-4868-99CF-E8C82B2C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C3BA4-0188-4DA9-BED9-6DAD78C8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CB162-D700-43A9-92C7-F6388B61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B0B37-C03B-4A66-9C3C-805D2C2C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4C3A2-736F-4E55-9EF9-3965810F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C2553-BBFC-428F-A833-665BF6FB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31352-F5F9-4D60-B500-44148F3F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3D99C-B0B0-4620-AFF0-AA790011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DDBDB-9747-4E1E-BD21-F947A497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B70A2-0F4A-4B86-B4A5-8749D3C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3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650DA-EDEA-4CC2-BAB0-38251B3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D69EF-E9CE-4F15-87B0-A7BF0F6A8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62A1DE-AAB4-4792-A886-77ADD903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5FF951-3666-4F3B-8D23-5A055755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593C58-8E54-4187-B392-05D7455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34E13-BA0B-4DB7-A28D-8A4A6CA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31826-2A81-4793-A1AB-0973F209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CD258-25FD-4009-987E-A4B0F7FE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9CB04-6910-4410-9597-B3153B28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960607-BF40-4E73-8ECB-11E033F26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CAACD9-282F-4136-B548-2DE6B4D7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B8AF10-521A-4D27-8BDF-D75099B4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5D52B-C969-4549-889F-C81D314B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52D7D5-9C91-4850-9B8F-9BB9AC8C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7874B-5269-4253-A8BA-BEFADFD2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F18F8F-4950-4255-A4AD-BA67127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33E28E-6A04-4C64-ADA0-7A679EA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B79621-8F71-4CBA-92A9-A7F188EE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5A255-CBA0-4446-8FA5-4B49C15E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6A7B6-0ED2-4435-9E1F-742B08C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F8DC85-7A05-4D94-BE46-B8C9BCB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5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72DB-F6B4-4253-9BC6-C0679BBB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C3E84-4BF7-4532-85B1-D5D7A1B2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46F314-8D6E-4852-98D7-57B2CD00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A99BBA-107F-4A9F-9F25-CC269F54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A86E4A-A51F-452E-B8A6-636FD87A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C2116B-4EAB-4D9D-BFF5-1C10EDCB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B091-6A9C-416F-9FE8-8B40D8D6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BA9803-20AF-456C-9FE9-9F12F893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FDF35C-5541-4476-B7E6-998B3E10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088A47-D0BF-483E-A295-443A32AF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03101-22F7-4C6D-A4E6-0F1233EA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75D8C-C645-4149-A22D-D88285D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47E58-E83D-49A9-B245-211D8538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24F2F-3089-4BC8-A6C7-4AEB5A3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7C93F-A513-47C8-B8E6-35E56FDE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221B-9363-4DE8-B2E5-6BFD6803C38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AB313-3908-494B-9D5F-EE874E85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9894E-8709-4895-BCB3-6E5E57CE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A41D-C9C7-475C-B94E-072FC584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099D12-6407-49DC-A12A-F4EE46B9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34" y="616978"/>
            <a:ext cx="8832065" cy="6137030"/>
          </a:xfrm>
          <a:prstGeom prst="rect">
            <a:avLst/>
          </a:prstGeom>
        </p:spPr>
      </p:pic>
      <p:sp>
        <p:nvSpPr>
          <p:cNvPr id="10" name="Стрелка: изогнутая влево 9">
            <a:extLst>
              <a:ext uri="{FF2B5EF4-FFF2-40B4-BE49-F238E27FC236}">
                <a16:creationId xmlns:a16="http://schemas.microsoft.com/office/drawing/2014/main" id="{7CDC38FF-937A-449D-ADBC-B60FCA6924EC}"/>
              </a:ext>
            </a:extLst>
          </p:cNvPr>
          <p:cNvSpPr/>
          <p:nvPr/>
        </p:nvSpPr>
        <p:spPr>
          <a:xfrm flipH="1">
            <a:off x="3723714" y="3000623"/>
            <a:ext cx="865833" cy="1565118"/>
          </a:xfrm>
          <a:custGeom>
            <a:avLst/>
            <a:gdLst>
              <a:gd name="connsiteX0" fmla="*/ 0 w 865808"/>
              <a:gd name="connsiteY0" fmla="*/ 2894017 h 3110469"/>
              <a:gd name="connsiteX1" fmla="*/ 216452 w 865808"/>
              <a:gd name="connsiteY1" fmla="*/ 2633335 h 3110469"/>
              <a:gd name="connsiteX2" fmla="*/ 216452 w 865808"/>
              <a:gd name="connsiteY2" fmla="*/ 2741561 h 3110469"/>
              <a:gd name="connsiteX3" fmla="*/ 863190 w 865808"/>
              <a:gd name="connsiteY3" fmla="*/ 1501121 h 3110469"/>
              <a:gd name="connsiteX4" fmla="*/ 216452 w 865808"/>
              <a:gd name="connsiteY4" fmla="*/ 2958013 h 3110469"/>
              <a:gd name="connsiteX5" fmla="*/ 216452 w 865808"/>
              <a:gd name="connsiteY5" fmla="*/ 3066239 h 3110469"/>
              <a:gd name="connsiteX6" fmla="*/ 0 w 865808"/>
              <a:gd name="connsiteY6" fmla="*/ 2894017 h 3110469"/>
              <a:gd name="connsiteX0" fmla="*/ 865808 w 865808"/>
              <a:gd name="connsiteY0" fmla="*/ 1609348 h 3110469"/>
              <a:gd name="connsiteX1" fmla="*/ 0 w 865808"/>
              <a:gd name="connsiteY1" fmla="*/ 216452 h 3110469"/>
              <a:gd name="connsiteX2" fmla="*/ 0 w 865808"/>
              <a:gd name="connsiteY2" fmla="*/ 0 h 3110469"/>
              <a:gd name="connsiteX3" fmla="*/ 865808 w 865808"/>
              <a:gd name="connsiteY3" fmla="*/ 1392896 h 3110469"/>
              <a:gd name="connsiteX4" fmla="*/ 865808 w 865808"/>
              <a:gd name="connsiteY4" fmla="*/ 1609348 h 3110469"/>
              <a:gd name="connsiteX0" fmla="*/ 865808 w 865808"/>
              <a:gd name="connsiteY0" fmla="*/ 1609348 h 3110469"/>
              <a:gd name="connsiteX1" fmla="*/ 0 w 865808"/>
              <a:gd name="connsiteY1" fmla="*/ 216452 h 3110469"/>
              <a:gd name="connsiteX2" fmla="*/ 0 w 865808"/>
              <a:gd name="connsiteY2" fmla="*/ 0 h 3110469"/>
              <a:gd name="connsiteX3" fmla="*/ 865808 w 865808"/>
              <a:gd name="connsiteY3" fmla="*/ 1392896 h 3110469"/>
              <a:gd name="connsiteX4" fmla="*/ 865808 w 865808"/>
              <a:gd name="connsiteY4" fmla="*/ 1609348 h 3110469"/>
              <a:gd name="connsiteX5" fmla="*/ 216452 w 865808"/>
              <a:gd name="connsiteY5" fmla="*/ 2958014 h 3110469"/>
              <a:gd name="connsiteX6" fmla="*/ 216452 w 865808"/>
              <a:gd name="connsiteY6" fmla="*/ 3066239 h 3110469"/>
              <a:gd name="connsiteX7" fmla="*/ 0 w 865808"/>
              <a:gd name="connsiteY7" fmla="*/ 2894017 h 3110469"/>
              <a:gd name="connsiteX8" fmla="*/ 216452 w 865808"/>
              <a:gd name="connsiteY8" fmla="*/ 2633335 h 3110469"/>
              <a:gd name="connsiteX9" fmla="*/ 216452 w 865808"/>
              <a:gd name="connsiteY9" fmla="*/ 2741561 h 3110469"/>
              <a:gd name="connsiteX10" fmla="*/ 863190 w 865808"/>
              <a:gd name="connsiteY10" fmla="*/ 1501121 h 3110469"/>
              <a:gd name="connsiteX0" fmla="*/ 0 w 1088214"/>
              <a:gd name="connsiteY0" fmla="*/ 2894017 h 3066239"/>
              <a:gd name="connsiteX1" fmla="*/ 216452 w 1088214"/>
              <a:gd name="connsiteY1" fmla="*/ 2633335 h 3066239"/>
              <a:gd name="connsiteX2" fmla="*/ 216452 w 1088214"/>
              <a:gd name="connsiteY2" fmla="*/ 2741561 h 3066239"/>
              <a:gd name="connsiteX3" fmla="*/ 863190 w 1088214"/>
              <a:gd name="connsiteY3" fmla="*/ 1501121 h 3066239"/>
              <a:gd name="connsiteX4" fmla="*/ 216452 w 1088214"/>
              <a:gd name="connsiteY4" fmla="*/ 2958013 h 3066239"/>
              <a:gd name="connsiteX5" fmla="*/ 216452 w 1088214"/>
              <a:gd name="connsiteY5" fmla="*/ 3066239 h 3066239"/>
              <a:gd name="connsiteX6" fmla="*/ 0 w 1088214"/>
              <a:gd name="connsiteY6" fmla="*/ 2894017 h 3066239"/>
              <a:gd name="connsiteX0" fmla="*/ 865808 w 1088214"/>
              <a:gd name="connsiteY0" fmla="*/ 1609348 h 3066239"/>
              <a:gd name="connsiteX1" fmla="*/ 0 w 1088214"/>
              <a:gd name="connsiteY1" fmla="*/ 216452 h 3066239"/>
              <a:gd name="connsiteX2" fmla="*/ 0 w 1088214"/>
              <a:gd name="connsiteY2" fmla="*/ 0 h 3066239"/>
              <a:gd name="connsiteX3" fmla="*/ 865808 w 1088214"/>
              <a:gd name="connsiteY3" fmla="*/ 1392896 h 3066239"/>
              <a:gd name="connsiteX4" fmla="*/ 865808 w 1088214"/>
              <a:gd name="connsiteY4" fmla="*/ 1609348 h 3066239"/>
              <a:gd name="connsiteX0" fmla="*/ 865808 w 1088214"/>
              <a:gd name="connsiteY0" fmla="*/ 1609348 h 3066239"/>
              <a:gd name="connsiteX1" fmla="*/ 879080 w 1088214"/>
              <a:gd name="connsiteY1" fmla="*/ 1417338 h 3066239"/>
              <a:gd name="connsiteX2" fmla="*/ 0 w 1088214"/>
              <a:gd name="connsiteY2" fmla="*/ 0 h 3066239"/>
              <a:gd name="connsiteX3" fmla="*/ 865808 w 1088214"/>
              <a:gd name="connsiteY3" fmla="*/ 1392896 h 3066239"/>
              <a:gd name="connsiteX4" fmla="*/ 865808 w 1088214"/>
              <a:gd name="connsiteY4" fmla="*/ 1609348 h 3066239"/>
              <a:gd name="connsiteX5" fmla="*/ 216452 w 1088214"/>
              <a:gd name="connsiteY5" fmla="*/ 2958014 h 3066239"/>
              <a:gd name="connsiteX6" fmla="*/ 216452 w 1088214"/>
              <a:gd name="connsiteY6" fmla="*/ 3066239 h 3066239"/>
              <a:gd name="connsiteX7" fmla="*/ 0 w 1088214"/>
              <a:gd name="connsiteY7" fmla="*/ 2894017 h 3066239"/>
              <a:gd name="connsiteX8" fmla="*/ 216452 w 1088214"/>
              <a:gd name="connsiteY8" fmla="*/ 2633335 h 3066239"/>
              <a:gd name="connsiteX9" fmla="*/ 216452 w 1088214"/>
              <a:gd name="connsiteY9" fmla="*/ 2741561 h 3066239"/>
              <a:gd name="connsiteX10" fmla="*/ 863190 w 1088214"/>
              <a:gd name="connsiteY10" fmla="*/ 1501121 h 3066239"/>
              <a:gd name="connsiteX0" fmla="*/ 0 w 1091156"/>
              <a:gd name="connsiteY0" fmla="*/ 2894017 h 3066239"/>
              <a:gd name="connsiteX1" fmla="*/ 216452 w 1091156"/>
              <a:gd name="connsiteY1" fmla="*/ 2633335 h 3066239"/>
              <a:gd name="connsiteX2" fmla="*/ 216452 w 1091156"/>
              <a:gd name="connsiteY2" fmla="*/ 2741561 h 3066239"/>
              <a:gd name="connsiteX3" fmla="*/ 863190 w 1091156"/>
              <a:gd name="connsiteY3" fmla="*/ 1501121 h 3066239"/>
              <a:gd name="connsiteX4" fmla="*/ 216452 w 1091156"/>
              <a:gd name="connsiteY4" fmla="*/ 2958013 h 3066239"/>
              <a:gd name="connsiteX5" fmla="*/ 216452 w 1091156"/>
              <a:gd name="connsiteY5" fmla="*/ 3066239 h 3066239"/>
              <a:gd name="connsiteX6" fmla="*/ 0 w 1091156"/>
              <a:gd name="connsiteY6" fmla="*/ 2894017 h 3066239"/>
              <a:gd name="connsiteX0" fmla="*/ 865808 w 1091156"/>
              <a:gd name="connsiteY0" fmla="*/ 1609348 h 3066239"/>
              <a:gd name="connsiteX1" fmla="*/ 0 w 1091156"/>
              <a:gd name="connsiteY1" fmla="*/ 216452 h 3066239"/>
              <a:gd name="connsiteX2" fmla="*/ 0 w 1091156"/>
              <a:gd name="connsiteY2" fmla="*/ 0 h 3066239"/>
              <a:gd name="connsiteX3" fmla="*/ 865808 w 1091156"/>
              <a:gd name="connsiteY3" fmla="*/ 1392896 h 3066239"/>
              <a:gd name="connsiteX4" fmla="*/ 865808 w 1091156"/>
              <a:gd name="connsiteY4" fmla="*/ 1609348 h 3066239"/>
              <a:gd name="connsiteX0" fmla="*/ 865808 w 1091156"/>
              <a:gd name="connsiteY0" fmla="*/ 1609348 h 3066239"/>
              <a:gd name="connsiteX1" fmla="*/ 879080 w 1091156"/>
              <a:gd name="connsiteY1" fmla="*/ 1417338 h 3066239"/>
              <a:gd name="connsiteX2" fmla="*/ 883004 w 1091156"/>
              <a:gd name="connsiteY2" fmla="*/ 1377487 h 3066239"/>
              <a:gd name="connsiteX3" fmla="*/ 865808 w 1091156"/>
              <a:gd name="connsiteY3" fmla="*/ 1392896 h 3066239"/>
              <a:gd name="connsiteX4" fmla="*/ 865808 w 1091156"/>
              <a:gd name="connsiteY4" fmla="*/ 1609348 h 3066239"/>
              <a:gd name="connsiteX5" fmla="*/ 216452 w 1091156"/>
              <a:gd name="connsiteY5" fmla="*/ 2958014 h 3066239"/>
              <a:gd name="connsiteX6" fmla="*/ 216452 w 1091156"/>
              <a:gd name="connsiteY6" fmla="*/ 3066239 h 3066239"/>
              <a:gd name="connsiteX7" fmla="*/ 0 w 1091156"/>
              <a:gd name="connsiteY7" fmla="*/ 2894017 h 3066239"/>
              <a:gd name="connsiteX8" fmla="*/ 216452 w 1091156"/>
              <a:gd name="connsiteY8" fmla="*/ 2633335 h 3066239"/>
              <a:gd name="connsiteX9" fmla="*/ 216452 w 1091156"/>
              <a:gd name="connsiteY9" fmla="*/ 2741561 h 3066239"/>
              <a:gd name="connsiteX10" fmla="*/ 863190 w 1091156"/>
              <a:gd name="connsiteY10" fmla="*/ 1501121 h 3066239"/>
              <a:gd name="connsiteX0" fmla="*/ 0 w 1091156"/>
              <a:gd name="connsiteY0" fmla="*/ 2894017 h 3066239"/>
              <a:gd name="connsiteX1" fmla="*/ 216452 w 1091156"/>
              <a:gd name="connsiteY1" fmla="*/ 2633335 h 3066239"/>
              <a:gd name="connsiteX2" fmla="*/ 216452 w 1091156"/>
              <a:gd name="connsiteY2" fmla="*/ 2741561 h 3066239"/>
              <a:gd name="connsiteX3" fmla="*/ 863190 w 1091156"/>
              <a:gd name="connsiteY3" fmla="*/ 1501121 h 3066239"/>
              <a:gd name="connsiteX4" fmla="*/ 216452 w 1091156"/>
              <a:gd name="connsiteY4" fmla="*/ 2958013 h 3066239"/>
              <a:gd name="connsiteX5" fmla="*/ 216452 w 1091156"/>
              <a:gd name="connsiteY5" fmla="*/ 3066239 h 3066239"/>
              <a:gd name="connsiteX6" fmla="*/ 0 w 1091156"/>
              <a:gd name="connsiteY6" fmla="*/ 2894017 h 3066239"/>
              <a:gd name="connsiteX0" fmla="*/ 0 w 1091156"/>
              <a:gd name="connsiteY0" fmla="*/ 216452 h 3066239"/>
              <a:gd name="connsiteX1" fmla="*/ 0 w 1091156"/>
              <a:gd name="connsiteY1" fmla="*/ 0 h 3066239"/>
              <a:gd name="connsiteX2" fmla="*/ 865808 w 1091156"/>
              <a:gd name="connsiteY2" fmla="*/ 1392896 h 3066239"/>
              <a:gd name="connsiteX3" fmla="*/ 865808 w 1091156"/>
              <a:gd name="connsiteY3" fmla="*/ 1609348 h 3066239"/>
              <a:gd name="connsiteX4" fmla="*/ 91440 w 1091156"/>
              <a:gd name="connsiteY4" fmla="*/ 307892 h 3066239"/>
              <a:gd name="connsiteX0" fmla="*/ 865808 w 1091156"/>
              <a:gd name="connsiteY0" fmla="*/ 1609348 h 3066239"/>
              <a:gd name="connsiteX1" fmla="*/ 879080 w 1091156"/>
              <a:gd name="connsiteY1" fmla="*/ 1417338 h 3066239"/>
              <a:gd name="connsiteX2" fmla="*/ 883004 w 1091156"/>
              <a:gd name="connsiteY2" fmla="*/ 1377487 h 3066239"/>
              <a:gd name="connsiteX3" fmla="*/ 865808 w 1091156"/>
              <a:gd name="connsiteY3" fmla="*/ 1392896 h 3066239"/>
              <a:gd name="connsiteX4" fmla="*/ 865808 w 1091156"/>
              <a:gd name="connsiteY4" fmla="*/ 1609348 h 3066239"/>
              <a:gd name="connsiteX5" fmla="*/ 216452 w 1091156"/>
              <a:gd name="connsiteY5" fmla="*/ 2958014 h 3066239"/>
              <a:gd name="connsiteX6" fmla="*/ 216452 w 1091156"/>
              <a:gd name="connsiteY6" fmla="*/ 3066239 h 3066239"/>
              <a:gd name="connsiteX7" fmla="*/ 0 w 1091156"/>
              <a:gd name="connsiteY7" fmla="*/ 2894017 h 3066239"/>
              <a:gd name="connsiteX8" fmla="*/ 216452 w 1091156"/>
              <a:gd name="connsiteY8" fmla="*/ 2633335 h 3066239"/>
              <a:gd name="connsiteX9" fmla="*/ 216452 w 1091156"/>
              <a:gd name="connsiteY9" fmla="*/ 2741561 h 3066239"/>
              <a:gd name="connsiteX10" fmla="*/ 863190 w 1091156"/>
              <a:gd name="connsiteY10" fmla="*/ 1501121 h 3066239"/>
              <a:gd name="connsiteX0" fmla="*/ 0 w 1091156"/>
              <a:gd name="connsiteY0" fmla="*/ 2894017 h 3066239"/>
              <a:gd name="connsiteX1" fmla="*/ 216452 w 1091156"/>
              <a:gd name="connsiteY1" fmla="*/ 2633335 h 3066239"/>
              <a:gd name="connsiteX2" fmla="*/ 216452 w 1091156"/>
              <a:gd name="connsiteY2" fmla="*/ 2741561 h 3066239"/>
              <a:gd name="connsiteX3" fmla="*/ 863190 w 1091156"/>
              <a:gd name="connsiteY3" fmla="*/ 1501121 h 3066239"/>
              <a:gd name="connsiteX4" fmla="*/ 216452 w 1091156"/>
              <a:gd name="connsiteY4" fmla="*/ 2958013 h 3066239"/>
              <a:gd name="connsiteX5" fmla="*/ 216452 w 1091156"/>
              <a:gd name="connsiteY5" fmla="*/ 3066239 h 3066239"/>
              <a:gd name="connsiteX6" fmla="*/ 0 w 1091156"/>
              <a:gd name="connsiteY6" fmla="*/ 2894017 h 3066239"/>
              <a:gd name="connsiteX0" fmla="*/ 0 w 1091156"/>
              <a:gd name="connsiteY0" fmla="*/ 216452 h 3066239"/>
              <a:gd name="connsiteX1" fmla="*/ 0 w 1091156"/>
              <a:gd name="connsiteY1" fmla="*/ 0 h 3066239"/>
              <a:gd name="connsiteX2" fmla="*/ 865808 w 1091156"/>
              <a:gd name="connsiteY2" fmla="*/ 1392896 h 3066239"/>
              <a:gd name="connsiteX3" fmla="*/ 865808 w 1091156"/>
              <a:gd name="connsiteY3" fmla="*/ 1609348 h 3066239"/>
              <a:gd name="connsiteX0" fmla="*/ 865808 w 1091156"/>
              <a:gd name="connsiteY0" fmla="*/ 1609348 h 3066239"/>
              <a:gd name="connsiteX1" fmla="*/ 879080 w 1091156"/>
              <a:gd name="connsiteY1" fmla="*/ 1417338 h 3066239"/>
              <a:gd name="connsiteX2" fmla="*/ 883004 w 1091156"/>
              <a:gd name="connsiteY2" fmla="*/ 1377487 h 3066239"/>
              <a:gd name="connsiteX3" fmla="*/ 865808 w 1091156"/>
              <a:gd name="connsiteY3" fmla="*/ 1392896 h 3066239"/>
              <a:gd name="connsiteX4" fmla="*/ 865808 w 1091156"/>
              <a:gd name="connsiteY4" fmla="*/ 1609348 h 3066239"/>
              <a:gd name="connsiteX5" fmla="*/ 216452 w 1091156"/>
              <a:gd name="connsiteY5" fmla="*/ 2958014 h 3066239"/>
              <a:gd name="connsiteX6" fmla="*/ 216452 w 1091156"/>
              <a:gd name="connsiteY6" fmla="*/ 3066239 h 3066239"/>
              <a:gd name="connsiteX7" fmla="*/ 0 w 1091156"/>
              <a:gd name="connsiteY7" fmla="*/ 2894017 h 3066239"/>
              <a:gd name="connsiteX8" fmla="*/ 216452 w 1091156"/>
              <a:gd name="connsiteY8" fmla="*/ 2633335 h 3066239"/>
              <a:gd name="connsiteX9" fmla="*/ 216452 w 1091156"/>
              <a:gd name="connsiteY9" fmla="*/ 2741561 h 3066239"/>
              <a:gd name="connsiteX10" fmla="*/ 863190 w 1091156"/>
              <a:gd name="connsiteY10" fmla="*/ 1501121 h 3066239"/>
              <a:gd name="connsiteX0" fmla="*/ 0 w 1091156"/>
              <a:gd name="connsiteY0" fmla="*/ 2894017 h 3066239"/>
              <a:gd name="connsiteX1" fmla="*/ 216452 w 1091156"/>
              <a:gd name="connsiteY1" fmla="*/ 2633335 h 3066239"/>
              <a:gd name="connsiteX2" fmla="*/ 216452 w 1091156"/>
              <a:gd name="connsiteY2" fmla="*/ 2741561 h 3066239"/>
              <a:gd name="connsiteX3" fmla="*/ 863190 w 1091156"/>
              <a:gd name="connsiteY3" fmla="*/ 1501121 h 3066239"/>
              <a:gd name="connsiteX4" fmla="*/ 216452 w 1091156"/>
              <a:gd name="connsiteY4" fmla="*/ 2958013 h 3066239"/>
              <a:gd name="connsiteX5" fmla="*/ 216452 w 1091156"/>
              <a:gd name="connsiteY5" fmla="*/ 3066239 h 3066239"/>
              <a:gd name="connsiteX6" fmla="*/ 0 w 1091156"/>
              <a:gd name="connsiteY6" fmla="*/ 2894017 h 3066239"/>
              <a:gd name="connsiteX0" fmla="*/ 0 w 1091156"/>
              <a:gd name="connsiteY0" fmla="*/ 0 h 3066239"/>
              <a:gd name="connsiteX1" fmla="*/ 865808 w 1091156"/>
              <a:gd name="connsiteY1" fmla="*/ 1392896 h 3066239"/>
              <a:gd name="connsiteX2" fmla="*/ 865808 w 1091156"/>
              <a:gd name="connsiteY2" fmla="*/ 1609348 h 3066239"/>
              <a:gd name="connsiteX0" fmla="*/ 865808 w 1091156"/>
              <a:gd name="connsiteY0" fmla="*/ 1609348 h 3066239"/>
              <a:gd name="connsiteX1" fmla="*/ 879080 w 1091156"/>
              <a:gd name="connsiteY1" fmla="*/ 1417338 h 3066239"/>
              <a:gd name="connsiteX2" fmla="*/ 883004 w 1091156"/>
              <a:gd name="connsiteY2" fmla="*/ 1377487 h 3066239"/>
              <a:gd name="connsiteX3" fmla="*/ 865808 w 1091156"/>
              <a:gd name="connsiteY3" fmla="*/ 1392896 h 3066239"/>
              <a:gd name="connsiteX4" fmla="*/ 865808 w 1091156"/>
              <a:gd name="connsiteY4" fmla="*/ 1609348 h 3066239"/>
              <a:gd name="connsiteX5" fmla="*/ 216452 w 1091156"/>
              <a:gd name="connsiteY5" fmla="*/ 2958014 h 3066239"/>
              <a:gd name="connsiteX6" fmla="*/ 216452 w 1091156"/>
              <a:gd name="connsiteY6" fmla="*/ 3066239 h 3066239"/>
              <a:gd name="connsiteX7" fmla="*/ 0 w 1091156"/>
              <a:gd name="connsiteY7" fmla="*/ 2894017 h 3066239"/>
              <a:gd name="connsiteX8" fmla="*/ 216452 w 1091156"/>
              <a:gd name="connsiteY8" fmla="*/ 2633335 h 3066239"/>
              <a:gd name="connsiteX9" fmla="*/ 216452 w 1091156"/>
              <a:gd name="connsiteY9" fmla="*/ 2741561 h 3066239"/>
              <a:gd name="connsiteX10" fmla="*/ 863190 w 1091156"/>
              <a:gd name="connsiteY10" fmla="*/ 1501121 h 3066239"/>
              <a:gd name="connsiteX0" fmla="*/ 0 w 1091156"/>
              <a:gd name="connsiteY0" fmla="*/ 1847063 h 2019285"/>
              <a:gd name="connsiteX1" fmla="*/ 216452 w 1091156"/>
              <a:gd name="connsiteY1" fmla="*/ 1586381 h 2019285"/>
              <a:gd name="connsiteX2" fmla="*/ 216452 w 1091156"/>
              <a:gd name="connsiteY2" fmla="*/ 1694607 h 2019285"/>
              <a:gd name="connsiteX3" fmla="*/ 863190 w 1091156"/>
              <a:gd name="connsiteY3" fmla="*/ 454167 h 2019285"/>
              <a:gd name="connsiteX4" fmla="*/ 216452 w 1091156"/>
              <a:gd name="connsiteY4" fmla="*/ 1911059 h 2019285"/>
              <a:gd name="connsiteX5" fmla="*/ 216452 w 1091156"/>
              <a:gd name="connsiteY5" fmla="*/ 2019285 h 2019285"/>
              <a:gd name="connsiteX6" fmla="*/ 0 w 1091156"/>
              <a:gd name="connsiteY6" fmla="*/ 1847063 h 2019285"/>
              <a:gd name="connsiteX0" fmla="*/ 865808 w 1091156"/>
              <a:gd name="connsiteY0" fmla="*/ 345942 h 2019285"/>
              <a:gd name="connsiteX1" fmla="*/ 865808 w 1091156"/>
              <a:gd name="connsiteY1" fmla="*/ 562394 h 2019285"/>
              <a:gd name="connsiteX0" fmla="*/ 865808 w 1091156"/>
              <a:gd name="connsiteY0" fmla="*/ 562394 h 2019285"/>
              <a:gd name="connsiteX1" fmla="*/ 879080 w 1091156"/>
              <a:gd name="connsiteY1" fmla="*/ 370384 h 2019285"/>
              <a:gd name="connsiteX2" fmla="*/ 883004 w 1091156"/>
              <a:gd name="connsiteY2" fmla="*/ 330533 h 2019285"/>
              <a:gd name="connsiteX3" fmla="*/ 865808 w 1091156"/>
              <a:gd name="connsiteY3" fmla="*/ 345942 h 2019285"/>
              <a:gd name="connsiteX4" fmla="*/ 865808 w 1091156"/>
              <a:gd name="connsiteY4" fmla="*/ 562394 h 2019285"/>
              <a:gd name="connsiteX5" fmla="*/ 216452 w 1091156"/>
              <a:gd name="connsiteY5" fmla="*/ 1911060 h 2019285"/>
              <a:gd name="connsiteX6" fmla="*/ 216452 w 1091156"/>
              <a:gd name="connsiteY6" fmla="*/ 2019285 h 2019285"/>
              <a:gd name="connsiteX7" fmla="*/ 0 w 1091156"/>
              <a:gd name="connsiteY7" fmla="*/ 1847063 h 2019285"/>
              <a:gd name="connsiteX8" fmla="*/ 216452 w 1091156"/>
              <a:gd name="connsiteY8" fmla="*/ 1586381 h 2019285"/>
              <a:gd name="connsiteX9" fmla="*/ 216452 w 1091156"/>
              <a:gd name="connsiteY9" fmla="*/ 1694607 h 2019285"/>
              <a:gd name="connsiteX10" fmla="*/ 863190 w 1091156"/>
              <a:gd name="connsiteY10" fmla="*/ 454167 h 2019285"/>
              <a:gd name="connsiteX0" fmla="*/ 0 w 1348095"/>
              <a:gd name="connsiteY0" fmla="*/ 1846025 h 2018247"/>
              <a:gd name="connsiteX1" fmla="*/ 216452 w 1348095"/>
              <a:gd name="connsiteY1" fmla="*/ 1585343 h 2018247"/>
              <a:gd name="connsiteX2" fmla="*/ 216452 w 1348095"/>
              <a:gd name="connsiteY2" fmla="*/ 1693569 h 2018247"/>
              <a:gd name="connsiteX3" fmla="*/ 863190 w 1348095"/>
              <a:gd name="connsiteY3" fmla="*/ 453129 h 2018247"/>
              <a:gd name="connsiteX4" fmla="*/ 216452 w 1348095"/>
              <a:gd name="connsiteY4" fmla="*/ 1910021 h 2018247"/>
              <a:gd name="connsiteX5" fmla="*/ 216452 w 1348095"/>
              <a:gd name="connsiteY5" fmla="*/ 2018247 h 2018247"/>
              <a:gd name="connsiteX6" fmla="*/ 0 w 1348095"/>
              <a:gd name="connsiteY6" fmla="*/ 1846025 h 2018247"/>
              <a:gd name="connsiteX0" fmla="*/ 865808 w 1348095"/>
              <a:gd name="connsiteY0" fmla="*/ 344904 h 2018247"/>
              <a:gd name="connsiteX1" fmla="*/ 865808 w 1348095"/>
              <a:gd name="connsiteY1" fmla="*/ 561356 h 2018247"/>
              <a:gd name="connsiteX0" fmla="*/ 865808 w 1348095"/>
              <a:gd name="connsiteY0" fmla="*/ 561356 h 2018247"/>
              <a:gd name="connsiteX1" fmla="*/ 879080 w 1348095"/>
              <a:gd name="connsiteY1" fmla="*/ 369346 h 2018247"/>
              <a:gd name="connsiteX2" fmla="*/ 1196961 w 1348095"/>
              <a:gd name="connsiteY2" fmla="*/ 333419 h 2018247"/>
              <a:gd name="connsiteX3" fmla="*/ 865808 w 1348095"/>
              <a:gd name="connsiteY3" fmla="*/ 344904 h 2018247"/>
              <a:gd name="connsiteX4" fmla="*/ 865808 w 1348095"/>
              <a:gd name="connsiteY4" fmla="*/ 561356 h 2018247"/>
              <a:gd name="connsiteX5" fmla="*/ 216452 w 1348095"/>
              <a:gd name="connsiteY5" fmla="*/ 1910022 h 2018247"/>
              <a:gd name="connsiteX6" fmla="*/ 216452 w 1348095"/>
              <a:gd name="connsiteY6" fmla="*/ 2018247 h 2018247"/>
              <a:gd name="connsiteX7" fmla="*/ 0 w 1348095"/>
              <a:gd name="connsiteY7" fmla="*/ 1846025 h 2018247"/>
              <a:gd name="connsiteX8" fmla="*/ 216452 w 1348095"/>
              <a:gd name="connsiteY8" fmla="*/ 1585343 h 2018247"/>
              <a:gd name="connsiteX9" fmla="*/ 216452 w 1348095"/>
              <a:gd name="connsiteY9" fmla="*/ 1693569 h 2018247"/>
              <a:gd name="connsiteX10" fmla="*/ 863190 w 1348095"/>
              <a:gd name="connsiteY10" fmla="*/ 453129 h 2018247"/>
              <a:gd name="connsiteX0" fmla="*/ 0 w 1088214"/>
              <a:gd name="connsiteY0" fmla="*/ 1684584 h 1856806"/>
              <a:gd name="connsiteX1" fmla="*/ 216452 w 1088214"/>
              <a:gd name="connsiteY1" fmla="*/ 1423902 h 1856806"/>
              <a:gd name="connsiteX2" fmla="*/ 216452 w 1088214"/>
              <a:gd name="connsiteY2" fmla="*/ 1532128 h 1856806"/>
              <a:gd name="connsiteX3" fmla="*/ 863190 w 1088214"/>
              <a:gd name="connsiteY3" fmla="*/ 291688 h 1856806"/>
              <a:gd name="connsiteX4" fmla="*/ 216452 w 1088214"/>
              <a:gd name="connsiteY4" fmla="*/ 1748580 h 1856806"/>
              <a:gd name="connsiteX5" fmla="*/ 216452 w 1088214"/>
              <a:gd name="connsiteY5" fmla="*/ 1856806 h 1856806"/>
              <a:gd name="connsiteX6" fmla="*/ 0 w 1088214"/>
              <a:gd name="connsiteY6" fmla="*/ 1684584 h 1856806"/>
              <a:gd name="connsiteX0" fmla="*/ 865808 w 1088214"/>
              <a:gd name="connsiteY0" fmla="*/ 183463 h 1856806"/>
              <a:gd name="connsiteX1" fmla="*/ 865808 w 1088214"/>
              <a:gd name="connsiteY1" fmla="*/ 399915 h 1856806"/>
              <a:gd name="connsiteX0" fmla="*/ 865808 w 1088214"/>
              <a:gd name="connsiteY0" fmla="*/ 399915 h 1856806"/>
              <a:gd name="connsiteX1" fmla="*/ 879080 w 1088214"/>
              <a:gd name="connsiteY1" fmla="*/ 207905 h 1856806"/>
              <a:gd name="connsiteX2" fmla="*/ 865808 w 1088214"/>
              <a:gd name="connsiteY2" fmla="*/ 183463 h 1856806"/>
              <a:gd name="connsiteX3" fmla="*/ 865808 w 1088214"/>
              <a:gd name="connsiteY3" fmla="*/ 399915 h 1856806"/>
              <a:gd name="connsiteX4" fmla="*/ 216452 w 1088214"/>
              <a:gd name="connsiteY4" fmla="*/ 1748581 h 1856806"/>
              <a:gd name="connsiteX5" fmla="*/ 216452 w 1088214"/>
              <a:gd name="connsiteY5" fmla="*/ 1856806 h 1856806"/>
              <a:gd name="connsiteX6" fmla="*/ 0 w 1088214"/>
              <a:gd name="connsiteY6" fmla="*/ 1684584 h 1856806"/>
              <a:gd name="connsiteX7" fmla="*/ 216452 w 1088214"/>
              <a:gd name="connsiteY7" fmla="*/ 1423902 h 1856806"/>
              <a:gd name="connsiteX8" fmla="*/ 216452 w 1088214"/>
              <a:gd name="connsiteY8" fmla="*/ 1532128 h 1856806"/>
              <a:gd name="connsiteX9" fmla="*/ 863190 w 1088214"/>
              <a:gd name="connsiteY9" fmla="*/ 291688 h 1856806"/>
              <a:gd name="connsiteX0" fmla="*/ 0 w 1088214"/>
              <a:gd name="connsiteY0" fmla="*/ 1684584 h 1856806"/>
              <a:gd name="connsiteX1" fmla="*/ 216452 w 1088214"/>
              <a:gd name="connsiteY1" fmla="*/ 1423902 h 1856806"/>
              <a:gd name="connsiteX2" fmla="*/ 216452 w 1088214"/>
              <a:gd name="connsiteY2" fmla="*/ 1532128 h 1856806"/>
              <a:gd name="connsiteX3" fmla="*/ 863190 w 1088214"/>
              <a:gd name="connsiteY3" fmla="*/ 291688 h 1856806"/>
              <a:gd name="connsiteX4" fmla="*/ 216452 w 1088214"/>
              <a:gd name="connsiteY4" fmla="*/ 1748580 h 1856806"/>
              <a:gd name="connsiteX5" fmla="*/ 216452 w 1088214"/>
              <a:gd name="connsiteY5" fmla="*/ 1856806 h 1856806"/>
              <a:gd name="connsiteX6" fmla="*/ 0 w 1088214"/>
              <a:gd name="connsiteY6" fmla="*/ 1684584 h 1856806"/>
              <a:gd name="connsiteX0" fmla="*/ 865808 w 1088214"/>
              <a:gd name="connsiteY0" fmla="*/ 183463 h 1856806"/>
              <a:gd name="connsiteX1" fmla="*/ 865808 w 1088214"/>
              <a:gd name="connsiteY1" fmla="*/ 399915 h 1856806"/>
              <a:gd name="connsiteX0" fmla="*/ 865808 w 1088214"/>
              <a:gd name="connsiteY0" fmla="*/ 399915 h 1856806"/>
              <a:gd name="connsiteX1" fmla="*/ 879080 w 1088214"/>
              <a:gd name="connsiteY1" fmla="*/ 207905 h 1856806"/>
              <a:gd name="connsiteX2" fmla="*/ 865808 w 1088214"/>
              <a:gd name="connsiteY2" fmla="*/ 399915 h 1856806"/>
              <a:gd name="connsiteX3" fmla="*/ 216452 w 1088214"/>
              <a:gd name="connsiteY3" fmla="*/ 1748581 h 1856806"/>
              <a:gd name="connsiteX4" fmla="*/ 216452 w 1088214"/>
              <a:gd name="connsiteY4" fmla="*/ 1856806 h 1856806"/>
              <a:gd name="connsiteX5" fmla="*/ 0 w 1088214"/>
              <a:gd name="connsiteY5" fmla="*/ 1684584 h 1856806"/>
              <a:gd name="connsiteX6" fmla="*/ 216452 w 1088214"/>
              <a:gd name="connsiteY6" fmla="*/ 1423902 h 1856806"/>
              <a:gd name="connsiteX7" fmla="*/ 216452 w 1088214"/>
              <a:gd name="connsiteY7" fmla="*/ 1532128 h 1856806"/>
              <a:gd name="connsiteX8" fmla="*/ 863190 w 1088214"/>
              <a:gd name="connsiteY8" fmla="*/ 291688 h 1856806"/>
              <a:gd name="connsiteX0" fmla="*/ 0 w 865833"/>
              <a:gd name="connsiteY0" fmla="*/ 1501121 h 1673343"/>
              <a:gd name="connsiteX1" fmla="*/ 216452 w 865833"/>
              <a:gd name="connsiteY1" fmla="*/ 1240439 h 1673343"/>
              <a:gd name="connsiteX2" fmla="*/ 216452 w 865833"/>
              <a:gd name="connsiteY2" fmla="*/ 1348665 h 1673343"/>
              <a:gd name="connsiteX3" fmla="*/ 863190 w 865833"/>
              <a:gd name="connsiteY3" fmla="*/ 108225 h 1673343"/>
              <a:gd name="connsiteX4" fmla="*/ 216452 w 865833"/>
              <a:gd name="connsiteY4" fmla="*/ 1565117 h 1673343"/>
              <a:gd name="connsiteX5" fmla="*/ 216452 w 865833"/>
              <a:gd name="connsiteY5" fmla="*/ 1673343 h 1673343"/>
              <a:gd name="connsiteX6" fmla="*/ 0 w 865833"/>
              <a:gd name="connsiteY6" fmla="*/ 1501121 h 1673343"/>
              <a:gd name="connsiteX0" fmla="*/ 865808 w 865833"/>
              <a:gd name="connsiteY0" fmla="*/ 0 h 1673343"/>
              <a:gd name="connsiteX1" fmla="*/ 865808 w 865833"/>
              <a:gd name="connsiteY1" fmla="*/ 216452 h 1673343"/>
              <a:gd name="connsiteX0" fmla="*/ 865808 w 865833"/>
              <a:gd name="connsiteY0" fmla="*/ 216452 h 1673343"/>
              <a:gd name="connsiteX1" fmla="*/ 865808 w 865833"/>
              <a:gd name="connsiteY1" fmla="*/ 216452 h 1673343"/>
              <a:gd name="connsiteX2" fmla="*/ 216452 w 865833"/>
              <a:gd name="connsiteY2" fmla="*/ 1565118 h 1673343"/>
              <a:gd name="connsiteX3" fmla="*/ 216452 w 865833"/>
              <a:gd name="connsiteY3" fmla="*/ 1673343 h 1673343"/>
              <a:gd name="connsiteX4" fmla="*/ 0 w 865833"/>
              <a:gd name="connsiteY4" fmla="*/ 1501121 h 1673343"/>
              <a:gd name="connsiteX5" fmla="*/ 216452 w 865833"/>
              <a:gd name="connsiteY5" fmla="*/ 1240439 h 1673343"/>
              <a:gd name="connsiteX6" fmla="*/ 216452 w 865833"/>
              <a:gd name="connsiteY6" fmla="*/ 1348665 h 1673343"/>
              <a:gd name="connsiteX7" fmla="*/ 863190 w 865833"/>
              <a:gd name="connsiteY7" fmla="*/ 108225 h 1673343"/>
              <a:gd name="connsiteX0" fmla="*/ 0 w 865833"/>
              <a:gd name="connsiteY0" fmla="*/ 1392896 h 1565118"/>
              <a:gd name="connsiteX1" fmla="*/ 216452 w 865833"/>
              <a:gd name="connsiteY1" fmla="*/ 1132214 h 1565118"/>
              <a:gd name="connsiteX2" fmla="*/ 216452 w 865833"/>
              <a:gd name="connsiteY2" fmla="*/ 1240440 h 1565118"/>
              <a:gd name="connsiteX3" fmla="*/ 863190 w 865833"/>
              <a:gd name="connsiteY3" fmla="*/ 0 h 1565118"/>
              <a:gd name="connsiteX4" fmla="*/ 216452 w 865833"/>
              <a:gd name="connsiteY4" fmla="*/ 1456892 h 1565118"/>
              <a:gd name="connsiteX5" fmla="*/ 216452 w 865833"/>
              <a:gd name="connsiteY5" fmla="*/ 1565118 h 1565118"/>
              <a:gd name="connsiteX6" fmla="*/ 0 w 865833"/>
              <a:gd name="connsiteY6" fmla="*/ 1392896 h 1565118"/>
              <a:gd name="connsiteX0" fmla="*/ 862633 w 865833"/>
              <a:gd name="connsiteY0" fmla="*/ 10838 h 1565118"/>
              <a:gd name="connsiteX1" fmla="*/ 865808 w 865833"/>
              <a:gd name="connsiteY1" fmla="*/ 108227 h 1565118"/>
              <a:gd name="connsiteX0" fmla="*/ 865808 w 865833"/>
              <a:gd name="connsiteY0" fmla="*/ 108227 h 1565118"/>
              <a:gd name="connsiteX1" fmla="*/ 865808 w 865833"/>
              <a:gd name="connsiteY1" fmla="*/ 108227 h 1565118"/>
              <a:gd name="connsiteX2" fmla="*/ 216452 w 865833"/>
              <a:gd name="connsiteY2" fmla="*/ 1456893 h 1565118"/>
              <a:gd name="connsiteX3" fmla="*/ 216452 w 865833"/>
              <a:gd name="connsiteY3" fmla="*/ 1565118 h 1565118"/>
              <a:gd name="connsiteX4" fmla="*/ 0 w 865833"/>
              <a:gd name="connsiteY4" fmla="*/ 1392896 h 1565118"/>
              <a:gd name="connsiteX5" fmla="*/ 216452 w 865833"/>
              <a:gd name="connsiteY5" fmla="*/ 1132214 h 1565118"/>
              <a:gd name="connsiteX6" fmla="*/ 216452 w 865833"/>
              <a:gd name="connsiteY6" fmla="*/ 1240440 h 1565118"/>
              <a:gd name="connsiteX7" fmla="*/ 863190 w 865833"/>
              <a:gd name="connsiteY7" fmla="*/ 0 h 1565118"/>
              <a:gd name="connsiteX0" fmla="*/ 0 w 865833"/>
              <a:gd name="connsiteY0" fmla="*/ 1392896 h 1565118"/>
              <a:gd name="connsiteX1" fmla="*/ 216452 w 865833"/>
              <a:gd name="connsiteY1" fmla="*/ 1132214 h 1565118"/>
              <a:gd name="connsiteX2" fmla="*/ 216452 w 865833"/>
              <a:gd name="connsiteY2" fmla="*/ 1240440 h 1565118"/>
              <a:gd name="connsiteX3" fmla="*/ 863190 w 865833"/>
              <a:gd name="connsiteY3" fmla="*/ 0 h 1565118"/>
              <a:gd name="connsiteX4" fmla="*/ 216452 w 865833"/>
              <a:gd name="connsiteY4" fmla="*/ 1456892 h 1565118"/>
              <a:gd name="connsiteX5" fmla="*/ 216452 w 865833"/>
              <a:gd name="connsiteY5" fmla="*/ 1565118 h 1565118"/>
              <a:gd name="connsiteX6" fmla="*/ 0 w 865833"/>
              <a:gd name="connsiteY6" fmla="*/ 1392896 h 1565118"/>
              <a:gd name="connsiteX0" fmla="*/ 862633 w 865833"/>
              <a:gd name="connsiteY0" fmla="*/ 10838 h 1565118"/>
              <a:gd name="connsiteX1" fmla="*/ 865808 w 865833"/>
              <a:gd name="connsiteY1" fmla="*/ 108227 h 1565118"/>
              <a:gd name="connsiteX0" fmla="*/ 865808 w 865833"/>
              <a:gd name="connsiteY0" fmla="*/ 108227 h 1565118"/>
              <a:gd name="connsiteX1" fmla="*/ 865808 w 865833"/>
              <a:gd name="connsiteY1" fmla="*/ 81239 h 1565118"/>
              <a:gd name="connsiteX2" fmla="*/ 216452 w 865833"/>
              <a:gd name="connsiteY2" fmla="*/ 1456893 h 1565118"/>
              <a:gd name="connsiteX3" fmla="*/ 216452 w 865833"/>
              <a:gd name="connsiteY3" fmla="*/ 1565118 h 1565118"/>
              <a:gd name="connsiteX4" fmla="*/ 0 w 865833"/>
              <a:gd name="connsiteY4" fmla="*/ 1392896 h 1565118"/>
              <a:gd name="connsiteX5" fmla="*/ 216452 w 865833"/>
              <a:gd name="connsiteY5" fmla="*/ 1132214 h 1565118"/>
              <a:gd name="connsiteX6" fmla="*/ 216452 w 865833"/>
              <a:gd name="connsiteY6" fmla="*/ 1240440 h 1565118"/>
              <a:gd name="connsiteX7" fmla="*/ 863190 w 865833"/>
              <a:gd name="connsiteY7" fmla="*/ 0 h 1565118"/>
              <a:gd name="connsiteX0" fmla="*/ 0 w 865833"/>
              <a:gd name="connsiteY0" fmla="*/ 1392896 h 1565118"/>
              <a:gd name="connsiteX1" fmla="*/ 216452 w 865833"/>
              <a:gd name="connsiteY1" fmla="*/ 1132214 h 1565118"/>
              <a:gd name="connsiteX2" fmla="*/ 216452 w 865833"/>
              <a:gd name="connsiteY2" fmla="*/ 1240440 h 1565118"/>
              <a:gd name="connsiteX3" fmla="*/ 863190 w 865833"/>
              <a:gd name="connsiteY3" fmla="*/ 0 h 1565118"/>
              <a:gd name="connsiteX4" fmla="*/ 216452 w 865833"/>
              <a:gd name="connsiteY4" fmla="*/ 1456892 h 1565118"/>
              <a:gd name="connsiteX5" fmla="*/ 216452 w 865833"/>
              <a:gd name="connsiteY5" fmla="*/ 1565118 h 1565118"/>
              <a:gd name="connsiteX6" fmla="*/ 0 w 865833"/>
              <a:gd name="connsiteY6" fmla="*/ 1392896 h 1565118"/>
              <a:gd name="connsiteX0" fmla="*/ 862633 w 865833"/>
              <a:gd name="connsiteY0" fmla="*/ 10838 h 1565118"/>
              <a:gd name="connsiteX1" fmla="*/ 865808 w 865833"/>
              <a:gd name="connsiteY1" fmla="*/ 108227 h 1565118"/>
              <a:gd name="connsiteX0" fmla="*/ 865808 w 865833"/>
              <a:gd name="connsiteY0" fmla="*/ 108227 h 1565118"/>
              <a:gd name="connsiteX1" fmla="*/ 865808 w 865833"/>
              <a:gd name="connsiteY1" fmla="*/ 68539 h 1565118"/>
              <a:gd name="connsiteX2" fmla="*/ 216452 w 865833"/>
              <a:gd name="connsiteY2" fmla="*/ 1456893 h 1565118"/>
              <a:gd name="connsiteX3" fmla="*/ 216452 w 865833"/>
              <a:gd name="connsiteY3" fmla="*/ 1565118 h 1565118"/>
              <a:gd name="connsiteX4" fmla="*/ 0 w 865833"/>
              <a:gd name="connsiteY4" fmla="*/ 1392896 h 1565118"/>
              <a:gd name="connsiteX5" fmla="*/ 216452 w 865833"/>
              <a:gd name="connsiteY5" fmla="*/ 1132214 h 1565118"/>
              <a:gd name="connsiteX6" fmla="*/ 216452 w 865833"/>
              <a:gd name="connsiteY6" fmla="*/ 1240440 h 1565118"/>
              <a:gd name="connsiteX7" fmla="*/ 863190 w 865833"/>
              <a:gd name="connsiteY7" fmla="*/ 0 h 156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833" h="1565118" stroke="0" extrusionOk="0">
                <a:moveTo>
                  <a:pt x="0" y="1392896"/>
                </a:moveTo>
                <a:lnTo>
                  <a:pt x="216452" y="1132214"/>
                </a:lnTo>
                <a:lnTo>
                  <a:pt x="216452" y="1240440"/>
                </a:lnTo>
                <a:cubicBezTo>
                  <a:pt x="574604" y="1091669"/>
                  <a:pt x="834450" y="593285"/>
                  <a:pt x="863190" y="0"/>
                </a:cubicBezTo>
                <a:cubicBezTo>
                  <a:pt x="895827" y="673726"/>
                  <a:pt x="623163" y="1287949"/>
                  <a:pt x="216452" y="1456892"/>
                </a:cubicBezTo>
                <a:lnTo>
                  <a:pt x="216452" y="1565118"/>
                </a:lnTo>
                <a:lnTo>
                  <a:pt x="0" y="1392896"/>
                </a:lnTo>
                <a:close/>
              </a:path>
              <a:path w="865833" h="1565118" fill="darkenLess" stroke="0" extrusionOk="0">
                <a:moveTo>
                  <a:pt x="862633" y="10838"/>
                </a:moveTo>
                <a:lnTo>
                  <a:pt x="865808" y="108227"/>
                </a:lnTo>
              </a:path>
              <a:path w="865833" h="1565118" fill="none" extrusionOk="0">
                <a:moveTo>
                  <a:pt x="865808" y="108227"/>
                </a:moveTo>
                <a:lnTo>
                  <a:pt x="865808" y="68539"/>
                </a:lnTo>
                <a:cubicBezTo>
                  <a:pt x="865808" y="703697"/>
                  <a:pt x="598722" y="1298103"/>
                  <a:pt x="216452" y="1456893"/>
                </a:cubicBezTo>
                <a:lnTo>
                  <a:pt x="216452" y="1565118"/>
                </a:lnTo>
                <a:lnTo>
                  <a:pt x="0" y="1392896"/>
                </a:lnTo>
                <a:lnTo>
                  <a:pt x="216452" y="1132214"/>
                </a:lnTo>
                <a:lnTo>
                  <a:pt x="216452" y="1240440"/>
                </a:lnTo>
                <a:cubicBezTo>
                  <a:pt x="574604" y="1091669"/>
                  <a:pt x="834450" y="593285"/>
                  <a:pt x="863190" y="0"/>
                </a:cubicBezTo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3D03D-9105-476C-B887-67F0953054E0}"/>
              </a:ext>
            </a:extLst>
          </p:cNvPr>
          <p:cNvSpPr txBox="1"/>
          <p:nvPr/>
        </p:nvSpPr>
        <p:spPr>
          <a:xfrm>
            <a:off x="2516156" y="374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ECF379-DF63-46EE-A81F-E651856688AC}"/>
              </a:ext>
            </a:extLst>
          </p:cNvPr>
          <p:cNvSpPr/>
          <p:nvPr/>
        </p:nvSpPr>
        <p:spPr>
          <a:xfrm>
            <a:off x="2446866" y="711199"/>
            <a:ext cx="440267" cy="45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0554-1725-4581-8135-097E8E3E2A5F}"/>
              </a:ext>
            </a:extLst>
          </p:cNvPr>
          <p:cNvSpPr txBox="1"/>
          <p:nvPr/>
        </p:nvSpPr>
        <p:spPr>
          <a:xfrm>
            <a:off x="2153646" y="1672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7DE59-7E46-474E-9681-2002432F87C1}"/>
              </a:ext>
            </a:extLst>
          </p:cNvPr>
          <p:cNvSpPr txBox="1"/>
          <p:nvPr/>
        </p:nvSpPr>
        <p:spPr>
          <a:xfrm>
            <a:off x="4005787" y="3598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64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Соловьёв</dc:creator>
  <cp:lastModifiedBy>Роман Соловьёв</cp:lastModifiedBy>
  <cp:revision>2</cp:revision>
  <dcterms:created xsi:type="dcterms:W3CDTF">2021-04-07T10:33:20Z</dcterms:created>
  <dcterms:modified xsi:type="dcterms:W3CDTF">2021-04-07T10:42:44Z</dcterms:modified>
</cp:coreProperties>
</file>