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C000"/>
    <a:srgbClr val="D8D8D8"/>
    <a:srgbClr val="6FB0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F4488-8ADA-418E-BB90-F4610A146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F8F025-DECD-4EAD-819C-BB473950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9FCEDE-8D8D-4833-910D-C1F38E33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B16980-45D7-4A41-93BD-51F09CC0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42D79-C69E-44BF-870C-741F4D9F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65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0A8D6-BF26-40B0-BA4A-E3325957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901CE8-B470-4320-B2E7-00D22EC98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B7A63C-3418-4D67-9E57-F97FFDF7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47580-E9BD-4EF0-99D9-AF6D436E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0CFB1-CD3D-4CEF-9866-EF7DC7BD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3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DDF821-6E02-47FD-B523-797EEAD69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19419C-1457-4800-B536-FA51D2F1B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9225A-B780-4094-883B-ED498F43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800B51-CCBA-4281-BA3E-A669647B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D9E40-F5AA-4D9C-93E5-B9AF14A2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19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3E818-3C1C-4A05-ABED-91B7BFDA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52563-86D0-4FD3-8C57-B8FDD00F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05148-4D8D-46E1-8757-1A6C5811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FB64F-9A63-4494-AFBA-577BE359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76A89-C021-49C0-B8F2-B30EF62B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B93F8-07D8-463C-9ABC-E9FDCC8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08CF7-6019-48DD-986B-41736AFB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38624-0EBD-4823-BB5C-4BC62FD1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5F3B5-7D7F-4A59-BF4B-E85A740C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159D0-16A8-4086-AFBC-8F6A15D4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8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E5B81-3D40-42EA-8E27-52F1C5A7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84121-8D0D-4A2D-AF2C-B7EA3138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3D6118-C355-4A7C-9AFF-B5928008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F0477-50AE-45C1-A81A-3411464D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7BD94-8843-4A4D-B7F4-B439007E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89E11B-1EE4-4CD3-AF81-A66B5607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1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7349D-4DDB-41B5-B608-0469D9C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D8F130-23AF-4595-A86A-64A07D9B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30559D-4952-46A9-A836-F3E59147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9116E5-D225-4890-8E7C-BA0D0A040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BE916B-30BD-4ECA-975B-E4EAF1E79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A409A5-6BB2-43CE-A768-54238636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5B0A6D-47BB-42F9-A851-22609581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20F11C-78C2-4F51-BB04-5B442A73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73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60A96-0436-4D92-A1E0-A14CAB98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77F33E-9ABF-44EA-B7F5-2F87827E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B85682-9B63-4CCD-ACAD-8FA0985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85BA1A-0D75-452E-A3BA-43D57F06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96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FDA153-EDA3-44BF-A3A2-0863DD2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993EBC-CD27-4CDD-8333-A9F64711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324A3-5713-4AB3-96E9-568AF79D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17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1FCD5-86FA-44A3-94E7-B5E11DEE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D43C8-6A1E-404A-8AAF-9814FB5F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55E5AC-C8B0-4D22-97D4-80DB734E4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A1BA6-7B7E-4E22-BB68-907C0302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00A8DC-D7A3-425B-9EA1-99E9CB5A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B68BF6-8D33-4BEC-AA52-4E77F114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5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5704C-644A-4EED-988A-D15C67D5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DE61BC-4D12-439D-80D3-82CB68632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65392-EE22-4714-97BC-C05B3C5A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81CA9-2DA3-466F-9259-1887B847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2CAA43-0BD2-475D-BDB8-A4546A0D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3F469A-62BC-48C2-81EB-73905CF1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59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6DE3A-57FC-4546-9B0D-FE0919B1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03D6CB-0F92-4912-BDF5-A780DF12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C7FA2-8D98-4719-9989-1F485D409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431B-942B-42A9-BB6A-B9FC41E52FCD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70E669-7943-4F6E-8AFB-574BC5FD9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44E70-4EB8-44FD-9D87-E0A28FDFA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6E4F-8D88-43B4-A00A-B470A8AB0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44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7174E0E3-C709-4ED9-AF17-F724052765A5}"/>
              </a:ext>
            </a:extLst>
          </p:cNvPr>
          <p:cNvSpPr/>
          <p:nvPr/>
        </p:nvSpPr>
        <p:spPr>
          <a:xfrm>
            <a:off x="7245288" y="2757190"/>
            <a:ext cx="1575250" cy="566903"/>
          </a:xfrm>
          <a:prstGeom prst="ellipse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Loop is not completed and broken</a:t>
            </a:r>
            <a:endParaRPr lang="ru-RU" sz="11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716038E-161F-40F5-A8BF-20E5E2FCDF1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6096000" y="3037129"/>
            <a:ext cx="1149288" cy="3513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8C28CA3-AA4E-41D9-B398-C9CEDBF9904C}"/>
              </a:ext>
            </a:extLst>
          </p:cNvPr>
          <p:cNvSpPr/>
          <p:nvPr/>
        </p:nvSpPr>
        <p:spPr>
          <a:xfrm>
            <a:off x="8502476" y="1446131"/>
            <a:ext cx="1237786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Activity</a:t>
            </a:r>
            <a:r>
              <a:rPr lang="ru-RU" sz="1100" dirty="0"/>
              <a:t> </a:t>
            </a:r>
            <a:r>
              <a:rPr lang="en-US" sz="1100" dirty="0"/>
              <a:t>in loop</a:t>
            </a:r>
            <a:endParaRPr lang="ru-RU" sz="1100" dirty="0"/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8113A2F5-76BA-4177-8F89-EBE2EE565FFC}"/>
              </a:ext>
            </a:extLst>
          </p:cNvPr>
          <p:cNvCxnSpPr>
            <a:cxnSpLocks/>
            <a:stCxn id="5" idx="6"/>
            <a:endCxn id="31" idx="3"/>
          </p:cNvCxnSpPr>
          <p:nvPr/>
        </p:nvCxnSpPr>
        <p:spPr>
          <a:xfrm flipV="1">
            <a:off x="8820538" y="1783456"/>
            <a:ext cx="919724" cy="1257186"/>
          </a:xfrm>
          <a:prstGeom prst="bentConnector3">
            <a:avLst>
              <a:gd name="adj1" fmla="val 124855"/>
            </a:avLst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A858D3DF-3374-4262-AEFC-628D821856CA}"/>
              </a:ext>
            </a:extLst>
          </p:cNvPr>
          <p:cNvSpPr/>
          <p:nvPr/>
        </p:nvSpPr>
        <p:spPr>
          <a:xfrm>
            <a:off x="6646682" y="1617837"/>
            <a:ext cx="721534" cy="3312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  <a:endParaRPr lang="ru-RU" sz="1100" dirty="0"/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02B26C14-056C-489F-B151-5BCE120FC656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 rot="10800000" flipV="1">
            <a:off x="5477108" y="1783454"/>
            <a:ext cx="1169575" cy="916349"/>
          </a:xfrm>
          <a:prstGeom prst="bentConnector2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4E46D72-7EE9-4B26-8FD8-AF83458C53B8}"/>
              </a:ext>
            </a:extLst>
          </p:cNvPr>
          <p:cNvCxnSpPr>
            <a:cxnSpLocks/>
            <a:stCxn id="31" idx="1"/>
            <a:endCxn id="43" idx="6"/>
          </p:cNvCxnSpPr>
          <p:nvPr/>
        </p:nvCxnSpPr>
        <p:spPr>
          <a:xfrm flipH="1" flipV="1">
            <a:off x="7368216" y="1783455"/>
            <a:ext cx="1134260" cy="1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BE163FF-3AB8-4D99-8EF5-E4BC44A31461}"/>
              </a:ext>
            </a:extLst>
          </p:cNvPr>
          <p:cNvSpPr/>
          <p:nvPr/>
        </p:nvSpPr>
        <p:spPr>
          <a:xfrm>
            <a:off x="4858214" y="2699804"/>
            <a:ext cx="1237786" cy="6746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loop</a:t>
            </a:r>
            <a:endParaRPr lang="ru-RU" sz="1100" dirty="0"/>
          </a:p>
        </p:txBody>
      </p: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F72ACA92-AE4B-46B4-B1C8-335E3EE8D7A6}"/>
              </a:ext>
            </a:extLst>
          </p:cNvPr>
          <p:cNvCxnSpPr>
            <a:cxnSpLocks/>
            <a:stCxn id="4" idx="3"/>
            <a:endCxn id="90" idx="2"/>
          </p:cNvCxnSpPr>
          <p:nvPr/>
        </p:nvCxnSpPr>
        <p:spPr>
          <a:xfrm>
            <a:off x="6096000" y="3037129"/>
            <a:ext cx="996473" cy="1885474"/>
          </a:xfrm>
          <a:prstGeom prst="bentConnector3">
            <a:avLst>
              <a:gd name="adj1" fmla="val 50000"/>
            </a:avLst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>
            <a:extLst>
              <a:ext uri="{FF2B5EF4-FFF2-40B4-BE49-F238E27FC236}">
                <a16:creationId xmlns:a16="http://schemas.microsoft.com/office/drawing/2014/main" id="{027D8324-7A37-440E-83C1-785C415EC661}"/>
              </a:ext>
            </a:extLst>
          </p:cNvPr>
          <p:cNvSpPr/>
          <p:nvPr/>
        </p:nvSpPr>
        <p:spPr>
          <a:xfrm>
            <a:off x="7092473" y="4756985"/>
            <a:ext cx="1168264" cy="3312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Otherwise</a:t>
            </a:r>
            <a:endParaRPr lang="ru-RU" sz="1100" dirty="0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D46A26A2-CA8D-4ECA-B430-2E45B466A54B}"/>
              </a:ext>
            </a:extLst>
          </p:cNvPr>
          <p:cNvSpPr/>
          <p:nvPr/>
        </p:nvSpPr>
        <p:spPr>
          <a:xfrm>
            <a:off x="8582285" y="4585278"/>
            <a:ext cx="1237786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Activity after loop</a:t>
            </a:r>
            <a:endParaRPr lang="ru-RU" sz="1100" dirty="0"/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8CA56ABD-7440-47A3-8531-D5FC1D939820}"/>
              </a:ext>
            </a:extLst>
          </p:cNvPr>
          <p:cNvCxnSpPr>
            <a:cxnSpLocks/>
            <a:stCxn id="90" idx="6"/>
            <a:endCxn id="99" idx="1"/>
          </p:cNvCxnSpPr>
          <p:nvPr/>
        </p:nvCxnSpPr>
        <p:spPr>
          <a:xfrm>
            <a:off x="8260737" y="4922603"/>
            <a:ext cx="321548" cy="0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B3EA0EF1-7AAF-4F21-B09C-0474FE0940F2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9820071" y="4922603"/>
            <a:ext cx="321548" cy="0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37EEAE69-05E1-4552-B569-218A5A3712D6}"/>
              </a:ext>
            </a:extLst>
          </p:cNvPr>
          <p:cNvSpPr/>
          <p:nvPr/>
        </p:nvSpPr>
        <p:spPr>
          <a:xfrm>
            <a:off x="2021099" y="2699804"/>
            <a:ext cx="1404760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Activity before loop</a:t>
            </a:r>
            <a:endParaRPr lang="ru-RU" sz="1100" dirty="0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8AFBD5C4-7C23-445D-9210-42210A4B2319}"/>
              </a:ext>
            </a:extLst>
          </p:cNvPr>
          <p:cNvSpPr/>
          <p:nvPr/>
        </p:nvSpPr>
        <p:spPr>
          <a:xfrm>
            <a:off x="3812627" y="2871509"/>
            <a:ext cx="721534" cy="33123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  <a:endParaRPr lang="ru-RU" sz="1100" dirty="0"/>
          </a:p>
        </p:txBody>
      </p: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D1E10A39-64C7-4FBF-8DB6-8072E9142A06}"/>
              </a:ext>
            </a:extLst>
          </p:cNvPr>
          <p:cNvCxnSpPr>
            <a:cxnSpLocks/>
            <a:stCxn id="111" idx="3"/>
            <a:endCxn id="118" idx="2"/>
          </p:cNvCxnSpPr>
          <p:nvPr/>
        </p:nvCxnSpPr>
        <p:spPr>
          <a:xfrm flipV="1">
            <a:off x="3425859" y="3037127"/>
            <a:ext cx="386768" cy="2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35C7CA63-ED7E-4674-BDBD-411CA903A96D}"/>
              </a:ext>
            </a:extLst>
          </p:cNvPr>
          <p:cNvCxnSpPr>
            <a:cxnSpLocks/>
            <a:stCxn id="118" idx="6"/>
            <a:endCxn id="4" idx="1"/>
          </p:cNvCxnSpPr>
          <p:nvPr/>
        </p:nvCxnSpPr>
        <p:spPr>
          <a:xfrm>
            <a:off x="4534161" y="3037127"/>
            <a:ext cx="324053" cy="2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12FFE1E9-59B3-4B8D-A9EA-3C7CC6788AD4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365713" y="3037127"/>
            <a:ext cx="655386" cy="2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27B0CD4F-51AC-48F3-B03C-7B1D90D303D7}"/>
              </a:ext>
            </a:extLst>
          </p:cNvPr>
          <p:cNvSpPr/>
          <p:nvPr/>
        </p:nvSpPr>
        <p:spPr>
          <a:xfrm>
            <a:off x="5892364" y="3173668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2534C21-554B-488B-A19D-E4782653CBE4}"/>
              </a:ext>
            </a:extLst>
          </p:cNvPr>
          <p:cNvSpPr/>
          <p:nvPr/>
        </p:nvSpPr>
        <p:spPr>
          <a:xfrm>
            <a:off x="4347054" y="2952661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BFBFBF"/>
                </a:solidFill>
              </a:rPr>
              <a:t>2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47BFF7B-E104-48D4-8026-6699CE8D6CD7}"/>
              </a:ext>
            </a:extLst>
          </p:cNvPr>
          <p:cNvSpPr/>
          <p:nvPr/>
        </p:nvSpPr>
        <p:spPr>
          <a:xfrm>
            <a:off x="3228274" y="3173668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6FB048"/>
                </a:solidFill>
              </a:rPr>
              <a:t>1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F0898E77-7BD9-4569-8C1D-A032FFE5C47D}"/>
              </a:ext>
            </a:extLst>
          </p:cNvPr>
          <p:cNvSpPr/>
          <p:nvPr/>
        </p:nvSpPr>
        <p:spPr>
          <a:xfrm>
            <a:off x="7181110" y="1698987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BFBFBF"/>
                </a:solidFill>
              </a:rPr>
              <a:t>6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7F40AFF3-972F-4957-A374-FC35149CB1EF}"/>
              </a:ext>
            </a:extLst>
          </p:cNvPr>
          <p:cNvSpPr/>
          <p:nvPr/>
        </p:nvSpPr>
        <p:spPr>
          <a:xfrm>
            <a:off x="9542071" y="1933937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6FB048"/>
                </a:solidFill>
              </a:rPr>
              <a:t>5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345D14E-9C8F-482B-829B-9B68240A58B0}"/>
              </a:ext>
            </a:extLst>
          </p:cNvPr>
          <p:cNvSpPr/>
          <p:nvPr/>
        </p:nvSpPr>
        <p:spPr>
          <a:xfrm>
            <a:off x="8621321" y="2952660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6FB048"/>
                </a:solidFill>
              </a:rPr>
              <a:t>4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9BD3E7B-0953-4C34-8862-9D73CA397997}"/>
              </a:ext>
            </a:extLst>
          </p:cNvPr>
          <p:cNvSpPr/>
          <p:nvPr/>
        </p:nvSpPr>
        <p:spPr>
          <a:xfrm>
            <a:off x="8015498" y="4838136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E98F37C-25F1-40FC-8631-0C834187568D}"/>
              </a:ext>
            </a:extLst>
          </p:cNvPr>
          <p:cNvSpPr/>
          <p:nvPr/>
        </p:nvSpPr>
        <p:spPr>
          <a:xfrm>
            <a:off x="9626536" y="5068853"/>
            <a:ext cx="168931" cy="1689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6FB04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3245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7174E0E3-C709-4ED9-AF17-F724052765A5}"/>
              </a:ext>
            </a:extLst>
          </p:cNvPr>
          <p:cNvSpPr/>
          <p:nvPr/>
        </p:nvSpPr>
        <p:spPr>
          <a:xfrm>
            <a:off x="5503105" y="3137580"/>
            <a:ext cx="1441818" cy="5828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Loop is not completed and broken</a:t>
            </a:r>
            <a:endParaRPr lang="ru-RU" sz="11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716038E-161F-40F5-A8BF-20E5E2FCDF1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4710664" y="3429000"/>
            <a:ext cx="792441" cy="2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8C28CA3-AA4E-41D9-B398-C9CEDBF9904C}"/>
              </a:ext>
            </a:extLst>
          </p:cNvPr>
          <p:cNvSpPr/>
          <p:nvPr/>
        </p:nvSpPr>
        <p:spPr>
          <a:xfrm>
            <a:off x="8776272" y="621189"/>
            <a:ext cx="1237786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Activity in loop</a:t>
            </a:r>
            <a:endParaRPr lang="ru-RU" sz="1100" dirty="0"/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8113A2F5-76BA-4177-8F89-EBE2EE565FFC}"/>
              </a:ext>
            </a:extLst>
          </p:cNvPr>
          <p:cNvCxnSpPr>
            <a:cxnSpLocks/>
            <a:stCxn id="5" idx="6"/>
            <a:endCxn id="31" idx="3"/>
          </p:cNvCxnSpPr>
          <p:nvPr/>
        </p:nvCxnSpPr>
        <p:spPr>
          <a:xfrm flipV="1">
            <a:off x="6944923" y="958514"/>
            <a:ext cx="3069135" cy="2470486"/>
          </a:xfrm>
          <a:prstGeom prst="bentConnector3">
            <a:avLst>
              <a:gd name="adj1" fmla="val 107448"/>
            </a:avLst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A858D3DF-3374-4262-AEFC-628D821856CA}"/>
              </a:ext>
            </a:extLst>
          </p:cNvPr>
          <p:cNvSpPr/>
          <p:nvPr/>
        </p:nvSpPr>
        <p:spPr>
          <a:xfrm>
            <a:off x="6944923" y="730383"/>
            <a:ext cx="1094925" cy="45394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Otherwise</a:t>
            </a:r>
            <a:endParaRPr lang="ru-RU" sz="1100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4E46D72-7EE9-4B26-8FD8-AF83458C53B8}"/>
              </a:ext>
            </a:extLst>
          </p:cNvPr>
          <p:cNvCxnSpPr>
            <a:cxnSpLocks/>
            <a:stCxn id="31" idx="1"/>
            <a:endCxn id="43" idx="6"/>
          </p:cNvCxnSpPr>
          <p:nvPr/>
        </p:nvCxnSpPr>
        <p:spPr>
          <a:xfrm flipH="1" flipV="1">
            <a:off x="8039848" y="957355"/>
            <a:ext cx="736424" cy="1159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BE163FF-3AB8-4D99-8EF5-E4BC44A31461}"/>
              </a:ext>
            </a:extLst>
          </p:cNvPr>
          <p:cNvSpPr/>
          <p:nvPr/>
        </p:nvSpPr>
        <p:spPr>
          <a:xfrm>
            <a:off x="3472878" y="3091677"/>
            <a:ext cx="1237786" cy="6746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loop</a:t>
            </a:r>
            <a:endParaRPr lang="ru-RU" sz="1100" dirty="0"/>
          </a:p>
        </p:txBody>
      </p:sp>
      <p:cxnSp>
        <p:nvCxnSpPr>
          <p:cNvPr id="87" name="Соединитель: уступ 86">
            <a:extLst>
              <a:ext uri="{FF2B5EF4-FFF2-40B4-BE49-F238E27FC236}">
                <a16:creationId xmlns:a16="http://schemas.microsoft.com/office/drawing/2014/main" id="{F72ACA92-AE4B-46B4-B1C8-335E3EE8D7A6}"/>
              </a:ext>
            </a:extLst>
          </p:cNvPr>
          <p:cNvCxnSpPr>
            <a:cxnSpLocks/>
            <a:stCxn id="4" idx="3"/>
            <a:endCxn id="90" idx="2"/>
          </p:cNvCxnSpPr>
          <p:nvPr/>
        </p:nvCxnSpPr>
        <p:spPr>
          <a:xfrm>
            <a:off x="4710664" y="3429002"/>
            <a:ext cx="716728" cy="1890874"/>
          </a:xfrm>
          <a:prstGeom prst="bentConnector3">
            <a:avLst>
              <a:gd name="adj1" fmla="val 50000"/>
            </a:avLst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>
            <a:extLst>
              <a:ext uri="{FF2B5EF4-FFF2-40B4-BE49-F238E27FC236}">
                <a16:creationId xmlns:a16="http://schemas.microsoft.com/office/drawing/2014/main" id="{027D8324-7A37-440E-83C1-785C415EC661}"/>
              </a:ext>
            </a:extLst>
          </p:cNvPr>
          <p:cNvSpPr/>
          <p:nvPr/>
        </p:nvSpPr>
        <p:spPr>
          <a:xfrm>
            <a:off x="5427392" y="5118325"/>
            <a:ext cx="1663659" cy="4031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Loop is completed</a:t>
            </a:r>
            <a:endParaRPr lang="ru-RU" sz="1100" dirty="0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D46A26A2-CA8D-4ECA-B430-2E45B466A54B}"/>
              </a:ext>
            </a:extLst>
          </p:cNvPr>
          <p:cNvSpPr/>
          <p:nvPr/>
        </p:nvSpPr>
        <p:spPr>
          <a:xfrm>
            <a:off x="7666162" y="4985211"/>
            <a:ext cx="1447346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Activity after completing loop</a:t>
            </a:r>
            <a:endParaRPr lang="ru-RU" sz="1100" dirty="0"/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8CA56ABD-7440-47A3-8531-D5FC1D939820}"/>
              </a:ext>
            </a:extLst>
          </p:cNvPr>
          <p:cNvCxnSpPr>
            <a:cxnSpLocks/>
            <a:stCxn id="90" idx="6"/>
            <a:endCxn id="99" idx="1"/>
          </p:cNvCxnSpPr>
          <p:nvPr/>
        </p:nvCxnSpPr>
        <p:spPr>
          <a:xfrm>
            <a:off x="7091051" y="5319876"/>
            <a:ext cx="575111" cy="2660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B3EA0EF1-7AAF-4F21-B09C-0474FE0940F2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9113508" y="5322536"/>
            <a:ext cx="592867" cy="0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37EEAE69-05E1-4552-B569-218A5A3712D6}"/>
              </a:ext>
            </a:extLst>
          </p:cNvPr>
          <p:cNvSpPr/>
          <p:nvPr/>
        </p:nvSpPr>
        <p:spPr>
          <a:xfrm>
            <a:off x="635763" y="3091677"/>
            <a:ext cx="1404760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Activity before loop</a:t>
            </a:r>
            <a:endParaRPr lang="ru-RU" sz="1100" dirty="0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8AFBD5C4-7C23-445D-9210-42210A4B2319}"/>
              </a:ext>
            </a:extLst>
          </p:cNvPr>
          <p:cNvSpPr/>
          <p:nvPr/>
        </p:nvSpPr>
        <p:spPr>
          <a:xfrm>
            <a:off x="2328515" y="3232687"/>
            <a:ext cx="855269" cy="39263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  <a:endParaRPr lang="ru-RU" sz="1100" dirty="0"/>
          </a:p>
        </p:txBody>
      </p: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D1E10A39-64C7-4FBF-8DB6-8072E9142A06}"/>
              </a:ext>
            </a:extLst>
          </p:cNvPr>
          <p:cNvCxnSpPr>
            <a:cxnSpLocks/>
            <a:stCxn id="111" idx="3"/>
            <a:endCxn id="118" idx="2"/>
          </p:cNvCxnSpPr>
          <p:nvPr/>
        </p:nvCxnSpPr>
        <p:spPr>
          <a:xfrm>
            <a:off x="2040523" y="3429002"/>
            <a:ext cx="287992" cy="0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35C7CA63-ED7E-4674-BDBD-411CA903A96D}"/>
              </a:ext>
            </a:extLst>
          </p:cNvPr>
          <p:cNvCxnSpPr>
            <a:cxnSpLocks/>
            <a:stCxn id="118" idx="6"/>
            <a:endCxn id="4" idx="1"/>
          </p:cNvCxnSpPr>
          <p:nvPr/>
        </p:nvCxnSpPr>
        <p:spPr>
          <a:xfrm>
            <a:off x="3183784" y="3429002"/>
            <a:ext cx="289094" cy="0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12FFE1E9-59B3-4B8D-A9EA-3C7CC6788AD4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49130" y="3429000"/>
            <a:ext cx="486633" cy="2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90CFBC9-EA95-47DF-B619-0E62284307BA}"/>
              </a:ext>
            </a:extLst>
          </p:cNvPr>
          <p:cNvSpPr/>
          <p:nvPr/>
        </p:nvSpPr>
        <p:spPr>
          <a:xfrm>
            <a:off x="5186860" y="1722144"/>
            <a:ext cx="1254435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loop state</a:t>
            </a:r>
            <a:endParaRPr lang="ru-RU" sz="1100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0A3B1345-4A52-492C-8960-7B0B63C94F06}"/>
              </a:ext>
            </a:extLst>
          </p:cNvPr>
          <p:cNvSpPr/>
          <p:nvPr/>
        </p:nvSpPr>
        <p:spPr>
          <a:xfrm>
            <a:off x="7039031" y="1849094"/>
            <a:ext cx="1094925" cy="4318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Your condition</a:t>
            </a:r>
            <a:endParaRPr lang="ru-RU" sz="1100" dirty="0"/>
          </a:p>
        </p:txBody>
      </p: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61B81438-E21F-4DAA-822D-5156B9E188CA}"/>
              </a:ext>
            </a:extLst>
          </p:cNvPr>
          <p:cNvCxnSpPr>
            <a:cxnSpLocks/>
            <a:stCxn id="31" idx="1"/>
            <a:endCxn id="56" idx="6"/>
          </p:cNvCxnSpPr>
          <p:nvPr/>
        </p:nvCxnSpPr>
        <p:spPr>
          <a:xfrm rot="10800000" flipV="1">
            <a:off x="8133956" y="958514"/>
            <a:ext cx="642316" cy="1106508"/>
          </a:xfrm>
          <a:prstGeom prst="bentConnector3">
            <a:avLst>
              <a:gd name="adj1" fmla="val 50000"/>
            </a:avLst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7B786597-F605-4E2C-9816-3CC3510D58F5}"/>
              </a:ext>
            </a:extLst>
          </p:cNvPr>
          <p:cNvCxnSpPr>
            <a:cxnSpLocks/>
            <a:stCxn id="56" idx="2"/>
            <a:endCxn id="54" idx="3"/>
          </p:cNvCxnSpPr>
          <p:nvPr/>
        </p:nvCxnSpPr>
        <p:spPr>
          <a:xfrm flipH="1" flipV="1">
            <a:off x="6441295" y="2059469"/>
            <a:ext cx="597736" cy="5553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Овал 108">
            <a:extLst>
              <a:ext uri="{FF2B5EF4-FFF2-40B4-BE49-F238E27FC236}">
                <a16:creationId xmlns:a16="http://schemas.microsoft.com/office/drawing/2014/main" id="{ED033247-26F1-4866-8F94-D18D3FD40A04}"/>
              </a:ext>
            </a:extLst>
          </p:cNvPr>
          <p:cNvSpPr/>
          <p:nvPr/>
        </p:nvSpPr>
        <p:spPr>
          <a:xfrm>
            <a:off x="3710080" y="1872023"/>
            <a:ext cx="819026" cy="37599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</a:t>
            </a:r>
            <a:endParaRPr lang="ru-RU" sz="1100" dirty="0"/>
          </a:p>
        </p:txBody>
      </p:sp>
      <p:cxnSp>
        <p:nvCxnSpPr>
          <p:cNvPr id="115" name="Соединитель: уступ 114">
            <a:extLst>
              <a:ext uri="{FF2B5EF4-FFF2-40B4-BE49-F238E27FC236}">
                <a16:creationId xmlns:a16="http://schemas.microsoft.com/office/drawing/2014/main" id="{772EC4B9-31C5-4D50-811A-0BEB18F007EC}"/>
              </a:ext>
            </a:extLst>
          </p:cNvPr>
          <p:cNvCxnSpPr>
            <a:cxnSpLocks/>
            <a:stCxn id="54" idx="1"/>
            <a:endCxn id="109" idx="6"/>
          </p:cNvCxnSpPr>
          <p:nvPr/>
        </p:nvCxnSpPr>
        <p:spPr>
          <a:xfrm rot="10800000" flipV="1">
            <a:off x="4529106" y="2059469"/>
            <a:ext cx="657754" cy="550"/>
          </a:xfrm>
          <a:prstGeom prst="bentConnector3">
            <a:avLst>
              <a:gd name="adj1" fmla="val 50000"/>
            </a:avLst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56D16857-F4DC-41F1-A4FD-9C94F4A917C0}"/>
              </a:ext>
            </a:extLst>
          </p:cNvPr>
          <p:cNvCxnSpPr>
            <a:cxnSpLocks/>
            <a:stCxn id="109" idx="4"/>
            <a:endCxn id="4" idx="0"/>
          </p:cNvCxnSpPr>
          <p:nvPr/>
        </p:nvCxnSpPr>
        <p:spPr>
          <a:xfrm flipH="1">
            <a:off x="4091771" y="2248015"/>
            <a:ext cx="27822" cy="843662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7689E75A-6D08-48DD-BF67-30F6B7A2F622}"/>
              </a:ext>
            </a:extLst>
          </p:cNvPr>
          <p:cNvSpPr/>
          <p:nvPr/>
        </p:nvSpPr>
        <p:spPr>
          <a:xfrm>
            <a:off x="5159675" y="618094"/>
            <a:ext cx="1237786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Activity if loop is default</a:t>
            </a:r>
            <a:endParaRPr lang="ru-RU" sz="1100" dirty="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6D6BDBCE-5387-4BA4-8045-5D7475B7EBA4}"/>
              </a:ext>
            </a:extLst>
          </p:cNvPr>
          <p:cNvCxnSpPr>
            <a:cxnSpLocks/>
            <a:stCxn id="43" idx="2"/>
            <a:endCxn id="126" idx="3"/>
          </p:cNvCxnSpPr>
          <p:nvPr/>
        </p:nvCxnSpPr>
        <p:spPr>
          <a:xfrm flipH="1" flipV="1">
            <a:off x="6397461" y="955419"/>
            <a:ext cx="547462" cy="1936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Соединитель: уступ 132">
            <a:extLst>
              <a:ext uri="{FF2B5EF4-FFF2-40B4-BE49-F238E27FC236}">
                <a16:creationId xmlns:a16="http://schemas.microsoft.com/office/drawing/2014/main" id="{C2237C06-78C3-41B5-B0D3-D7DD5D45EB32}"/>
              </a:ext>
            </a:extLst>
          </p:cNvPr>
          <p:cNvCxnSpPr>
            <a:cxnSpLocks/>
            <a:stCxn id="126" idx="1"/>
            <a:endCxn id="109" idx="0"/>
          </p:cNvCxnSpPr>
          <p:nvPr/>
        </p:nvCxnSpPr>
        <p:spPr>
          <a:xfrm rot="10800000" flipV="1">
            <a:off x="4119593" y="955419"/>
            <a:ext cx="1040082" cy="916604"/>
          </a:xfrm>
          <a:prstGeom prst="bentConnector2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Овал 151">
            <a:extLst>
              <a:ext uri="{FF2B5EF4-FFF2-40B4-BE49-F238E27FC236}">
                <a16:creationId xmlns:a16="http://schemas.microsoft.com/office/drawing/2014/main" id="{037D3FE0-2B0F-4AC4-8297-7D9885F13007}"/>
              </a:ext>
            </a:extLst>
          </p:cNvPr>
          <p:cNvSpPr/>
          <p:nvPr/>
        </p:nvSpPr>
        <p:spPr>
          <a:xfrm>
            <a:off x="5376347" y="4195726"/>
            <a:ext cx="1714704" cy="46908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Loop is broken</a:t>
            </a:r>
            <a:endParaRPr lang="ru-RU" sz="1100" dirty="0"/>
          </a:p>
        </p:txBody>
      </p:sp>
      <p:cxnSp>
        <p:nvCxnSpPr>
          <p:cNvPr id="175" name="Соединитель: уступ 174">
            <a:extLst>
              <a:ext uri="{FF2B5EF4-FFF2-40B4-BE49-F238E27FC236}">
                <a16:creationId xmlns:a16="http://schemas.microsoft.com/office/drawing/2014/main" id="{A86FA1B9-B743-4695-BAE0-34DA2CDD9BD8}"/>
              </a:ext>
            </a:extLst>
          </p:cNvPr>
          <p:cNvCxnSpPr>
            <a:cxnSpLocks/>
            <a:stCxn id="4" idx="3"/>
            <a:endCxn id="152" idx="2"/>
          </p:cNvCxnSpPr>
          <p:nvPr/>
        </p:nvCxnSpPr>
        <p:spPr>
          <a:xfrm>
            <a:off x="4710664" y="3429002"/>
            <a:ext cx="665683" cy="1001266"/>
          </a:xfrm>
          <a:prstGeom prst="bentConnector3">
            <a:avLst>
              <a:gd name="adj1" fmla="val 54716"/>
            </a:avLst>
          </a:prstGeom>
          <a:ln w="1905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Прямоугольник: скругленные углы 181">
            <a:extLst>
              <a:ext uri="{FF2B5EF4-FFF2-40B4-BE49-F238E27FC236}">
                <a16:creationId xmlns:a16="http://schemas.microsoft.com/office/drawing/2014/main" id="{809837FF-5AE3-404D-A7A9-DA891F526AF6}"/>
              </a:ext>
            </a:extLst>
          </p:cNvPr>
          <p:cNvSpPr/>
          <p:nvPr/>
        </p:nvSpPr>
        <p:spPr>
          <a:xfrm>
            <a:off x="7807779" y="4106128"/>
            <a:ext cx="1237786" cy="674649"/>
          </a:xfrm>
          <a:prstGeom prst="roundRect">
            <a:avLst/>
          </a:prstGeom>
          <a:solidFill>
            <a:srgbClr val="6FB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Activity after broking loop</a:t>
            </a:r>
            <a:endParaRPr lang="ru-RU" sz="1100" dirty="0"/>
          </a:p>
        </p:txBody>
      </p: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878C38B8-6F9B-4EB9-A95A-CBFE40888194}"/>
              </a:ext>
            </a:extLst>
          </p:cNvPr>
          <p:cNvCxnSpPr>
            <a:cxnSpLocks/>
            <a:stCxn id="152" idx="6"/>
            <a:endCxn id="182" idx="1"/>
          </p:cNvCxnSpPr>
          <p:nvPr/>
        </p:nvCxnSpPr>
        <p:spPr>
          <a:xfrm>
            <a:off x="7091051" y="4430268"/>
            <a:ext cx="716728" cy="13185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Прямая со стрелкой 187">
            <a:extLst>
              <a:ext uri="{FF2B5EF4-FFF2-40B4-BE49-F238E27FC236}">
                <a16:creationId xmlns:a16="http://schemas.microsoft.com/office/drawing/2014/main" id="{251F37ED-FCE4-4A92-AC8A-FED5605994EF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9045565" y="4443453"/>
            <a:ext cx="742895" cy="0"/>
          </a:xfrm>
          <a:prstGeom prst="straightConnector1">
            <a:avLst/>
          </a:prstGeom>
          <a:ln w="19050">
            <a:solidFill>
              <a:srgbClr val="D8D8D8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6B81ABB-EBD8-4B40-AB75-5CFA3A5484D6}"/>
              </a:ext>
            </a:extLst>
          </p:cNvPr>
          <p:cNvGrpSpPr/>
          <p:nvPr/>
        </p:nvGrpSpPr>
        <p:grpSpPr>
          <a:xfrm>
            <a:off x="1783617" y="3491135"/>
            <a:ext cx="276038" cy="307777"/>
            <a:chOff x="1783617" y="3491135"/>
            <a:chExt cx="276038" cy="307777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A89E6569-D797-4C12-8B1E-C47BA242C6FB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26F2CE-C30A-43EA-B8BA-0A9DC7027F9B}"/>
                </a:ext>
              </a:extLst>
            </p:cNvPr>
            <p:cNvSpPr txBox="1"/>
            <p:nvPr/>
          </p:nvSpPr>
          <p:spPr>
            <a:xfrm>
              <a:off x="1783617" y="34911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6FB048"/>
                  </a:solidFill>
                </a:rPr>
                <a:t>1</a:t>
              </a:r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7D7D6C0-C3AE-4819-A134-0DA05BDAB252}"/>
              </a:ext>
            </a:extLst>
          </p:cNvPr>
          <p:cNvGrpSpPr/>
          <p:nvPr/>
        </p:nvGrpSpPr>
        <p:grpSpPr>
          <a:xfrm>
            <a:off x="8746100" y="4510920"/>
            <a:ext cx="367408" cy="307777"/>
            <a:chOff x="1743005" y="3491135"/>
            <a:chExt cx="367408" cy="307777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B38F4104-F52C-405B-A34D-445B6D2CF5C5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547C75-B7BF-4372-B3A6-1CED13F16646}"/>
                </a:ext>
              </a:extLst>
            </p:cNvPr>
            <p:cNvSpPr txBox="1"/>
            <p:nvPr/>
          </p:nvSpPr>
          <p:spPr>
            <a:xfrm>
              <a:off x="1743005" y="34911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6FB048"/>
                  </a:solidFill>
                </a:rPr>
                <a:t>12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C9D1E7B8-9AA7-4C8E-8727-A3D7B0D108E9}"/>
              </a:ext>
            </a:extLst>
          </p:cNvPr>
          <p:cNvGrpSpPr/>
          <p:nvPr/>
        </p:nvGrpSpPr>
        <p:grpSpPr>
          <a:xfrm>
            <a:off x="9755700" y="1023278"/>
            <a:ext cx="276038" cy="307777"/>
            <a:chOff x="1785782" y="3491135"/>
            <a:chExt cx="276038" cy="307777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7C55D824-5039-4F49-9AC1-689BA0165DCF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37C18-F4A8-4DCB-A025-A66FEDE8F1A1}"/>
                </a:ext>
              </a:extLst>
            </p:cNvPr>
            <p:cNvSpPr txBox="1"/>
            <p:nvPr/>
          </p:nvSpPr>
          <p:spPr>
            <a:xfrm>
              <a:off x="1785782" y="34911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6FB048"/>
                  </a:solidFill>
                </a:rPr>
                <a:t>5</a:t>
              </a: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454DCD93-62A0-45DE-89B0-49605E9788AB}"/>
              </a:ext>
            </a:extLst>
          </p:cNvPr>
          <p:cNvGrpSpPr/>
          <p:nvPr/>
        </p:nvGrpSpPr>
        <p:grpSpPr>
          <a:xfrm>
            <a:off x="6139103" y="1022826"/>
            <a:ext cx="276038" cy="307777"/>
            <a:chOff x="1785782" y="3491135"/>
            <a:chExt cx="276038" cy="307777"/>
          </a:xfrm>
        </p:grpSpPr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A8E69CE2-11C7-45FF-B099-C5E03F655033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33E19A-6685-4CC8-AD72-8E2A572D2AB5}"/>
                </a:ext>
              </a:extLst>
            </p:cNvPr>
            <p:cNvSpPr txBox="1"/>
            <p:nvPr/>
          </p:nvSpPr>
          <p:spPr>
            <a:xfrm>
              <a:off x="1785782" y="34911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6FB048"/>
                  </a:solidFill>
                </a:rPr>
                <a:t>7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A7A68722-9AA9-46A9-BF68-D563980ADF48}"/>
              </a:ext>
            </a:extLst>
          </p:cNvPr>
          <p:cNvGrpSpPr/>
          <p:nvPr/>
        </p:nvGrpSpPr>
        <p:grpSpPr>
          <a:xfrm>
            <a:off x="6186728" y="2127526"/>
            <a:ext cx="276038" cy="307777"/>
            <a:chOff x="1785782" y="3491135"/>
            <a:chExt cx="276038" cy="307777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D68AB5CF-C2FE-4B1B-A234-84AC9CEE49B9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780DF9-5D6D-4F19-8B80-A4F64828256C}"/>
                </a:ext>
              </a:extLst>
            </p:cNvPr>
            <p:cNvSpPr txBox="1"/>
            <p:nvPr/>
          </p:nvSpPr>
          <p:spPr>
            <a:xfrm>
              <a:off x="1785782" y="34911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6FB048"/>
                  </a:solidFill>
                </a:rPr>
                <a:t>9</a:t>
              </a: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84B068EC-9126-43B5-9AA2-CCE0180C0743}"/>
              </a:ext>
            </a:extLst>
          </p:cNvPr>
          <p:cNvGrpSpPr/>
          <p:nvPr/>
        </p:nvGrpSpPr>
        <p:grpSpPr>
          <a:xfrm>
            <a:off x="4453797" y="3496118"/>
            <a:ext cx="276038" cy="307777"/>
            <a:chOff x="1783617" y="3491135"/>
            <a:chExt cx="276038" cy="307777"/>
          </a:xfrm>
        </p:grpSpPr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7E24C34A-788C-4FAC-9FD5-059538ECA15F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606C4B-E7F7-4261-A17F-6662D0A95629}"/>
                </a:ext>
              </a:extLst>
            </p:cNvPr>
            <p:cNvSpPr txBox="1"/>
            <p:nvPr/>
          </p:nvSpPr>
          <p:spPr>
            <a:xfrm>
              <a:off x="1783617" y="34911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3</a:t>
              </a:r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EF27BFC9-DE2A-4DA4-A009-0B5267D7AF57}"/>
              </a:ext>
            </a:extLst>
          </p:cNvPr>
          <p:cNvGrpSpPr/>
          <p:nvPr/>
        </p:nvGrpSpPr>
        <p:grpSpPr>
          <a:xfrm>
            <a:off x="8811716" y="5390002"/>
            <a:ext cx="367408" cy="307777"/>
            <a:chOff x="1743005" y="3491135"/>
            <a:chExt cx="367408" cy="307777"/>
          </a:xfrm>
        </p:grpSpPr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A256703C-A48D-4C30-B3A1-046918C0B84F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1E27AF-8C47-4941-8BBC-F37BD20974BC}"/>
                </a:ext>
              </a:extLst>
            </p:cNvPr>
            <p:cNvSpPr txBox="1"/>
            <p:nvPr/>
          </p:nvSpPr>
          <p:spPr>
            <a:xfrm>
              <a:off x="1743005" y="34911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6FB048"/>
                  </a:solidFill>
                </a:rPr>
                <a:t>14</a:t>
              </a:r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C9BFA9B-C594-41FC-95D5-079AC0F426EC}"/>
              </a:ext>
            </a:extLst>
          </p:cNvPr>
          <p:cNvGrpSpPr/>
          <p:nvPr/>
        </p:nvGrpSpPr>
        <p:grpSpPr>
          <a:xfrm>
            <a:off x="2916586" y="3275109"/>
            <a:ext cx="276038" cy="307777"/>
            <a:chOff x="1783617" y="3491135"/>
            <a:chExt cx="276038" cy="307777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80735933-7106-4569-8729-87A0204D2F76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055BF9-2602-4B60-A32D-7EA1171E87EC}"/>
                </a:ext>
              </a:extLst>
            </p:cNvPr>
            <p:cNvSpPr txBox="1"/>
            <p:nvPr/>
          </p:nvSpPr>
          <p:spPr>
            <a:xfrm>
              <a:off x="1783617" y="34911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BFBFBF"/>
                  </a:solidFill>
                </a:rPr>
                <a:t>2</a:t>
              </a:r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FDE837D7-2627-4891-B19F-30218034B87F}"/>
              </a:ext>
            </a:extLst>
          </p:cNvPr>
          <p:cNvGrpSpPr/>
          <p:nvPr/>
        </p:nvGrpSpPr>
        <p:grpSpPr>
          <a:xfrm>
            <a:off x="7857918" y="1902955"/>
            <a:ext cx="276038" cy="307777"/>
            <a:chOff x="1783617" y="3491135"/>
            <a:chExt cx="276038" cy="307777"/>
          </a:xfrm>
        </p:grpSpPr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5284976-1198-4E74-93A5-C2DFEBA8E11B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B38904A-AF7B-41D8-A04D-2C98B96235C7}"/>
                </a:ext>
              </a:extLst>
            </p:cNvPr>
            <p:cNvSpPr txBox="1"/>
            <p:nvPr/>
          </p:nvSpPr>
          <p:spPr>
            <a:xfrm>
              <a:off x="1783617" y="34911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BFBFBF"/>
                  </a:solidFill>
                </a:rPr>
                <a:t>8</a:t>
              </a:r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FE8F1C5-EF21-4DD8-81B3-4BA281A46872}"/>
              </a:ext>
            </a:extLst>
          </p:cNvPr>
          <p:cNvGrpSpPr/>
          <p:nvPr/>
        </p:nvGrpSpPr>
        <p:grpSpPr>
          <a:xfrm>
            <a:off x="7779325" y="799207"/>
            <a:ext cx="276038" cy="307777"/>
            <a:chOff x="1783617" y="3491135"/>
            <a:chExt cx="276038" cy="307777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830947BC-5B09-40F5-9D25-A956BE2BEC95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6FB048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B14412-4BD9-4B08-BCAD-85F1333E5AA6}"/>
                </a:ext>
              </a:extLst>
            </p:cNvPr>
            <p:cNvSpPr txBox="1"/>
            <p:nvPr/>
          </p:nvSpPr>
          <p:spPr>
            <a:xfrm>
              <a:off x="1783617" y="349113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BFBFBF"/>
                  </a:solidFill>
                </a:rPr>
                <a:t>6</a:t>
              </a:r>
            </a:p>
          </p:txBody>
        </p: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BCF89D44-7766-46E6-9139-DCF8F2BCD12F}"/>
              </a:ext>
            </a:extLst>
          </p:cNvPr>
          <p:cNvGrpSpPr/>
          <p:nvPr/>
        </p:nvGrpSpPr>
        <p:grpSpPr>
          <a:xfrm>
            <a:off x="4219099" y="1906131"/>
            <a:ext cx="367408" cy="307777"/>
            <a:chOff x="1743005" y="3491135"/>
            <a:chExt cx="367408" cy="307777"/>
          </a:xfrm>
        </p:grpSpPr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49E661B-38E8-4DA0-95B7-B71AE75F3014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BFBFBF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524CF1-9600-4002-B586-B62407584C40}"/>
                </a:ext>
              </a:extLst>
            </p:cNvPr>
            <p:cNvSpPr txBox="1"/>
            <p:nvPr/>
          </p:nvSpPr>
          <p:spPr>
            <a:xfrm>
              <a:off x="1743005" y="34911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BFBFBF"/>
                  </a:solidFill>
                </a:rPr>
                <a:t>10</a:t>
              </a: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E68DABB9-C7BA-4008-B3A1-7539ABC02A89}"/>
              </a:ext>
            </a:extLst>
          </p:cNvPr>
          <p:cNvGrpSpPr/>
          <p:nvPr/>
        </p:nvGrpSpPr>
        <p:grpSpPr>
          <a:xfrm>
            <a:off x="6677238" y="3275108"/>
            <a:ext cx="276038" cy="307777"/>
            <a:chOff x="1785782" y="3491134"/>
            <a:chExt cx="276038" cy="307777"/>
          </a:xfrm>
        </p:grpSpPr>
        <p:sp>
          <p:nvSpPr>
            <p:cNvPr id="105" name="Овал 104">
              <a:extLst>
                <a:ext uri="{FF2B5EF4-FFF2-40B4-BE49-F238E27FC236}">
                  <a16:creationId xmlns:a16="http://schemas.microsoft.com/office/drawing/2014/main" id="{E19CD596-8344-4155-9809-54BB9E8134E1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BFBFBF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33E3A7-6E8D-4A7B-A776-341BAD5F81BA}"/>
                </a:ext>
              </a:extLst>
            </p:cNvPr>
            <p:cNvSpPr txBox="1"/>
            <p:nvPr/>
          </p:nvSpPr>
          <p:spPr>
            <a:xfrm>
              <a:off x="1785782" y="349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BFBFBF"/>
                  </a:solidFill>
                </a:rPr>
                <a:t>4</a:t>
              </a:r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CE67F34D-A28D-4FB3-A074-1C1B8A941C4A}"/>
              </a:ext>
            </a:extLst>
          </p:cNvPr>
          <p:cNvGrpSpPr/>
          <p:nvPr/>
        </p:nvGrpSpPr>
        <p:grpSpPr>
          <a:xfrm>
            <a:off x="6757615" y="4276378"/>
            <a:ext cx="367408" cy="307777"/>
            <a:chOff x="1743005" y="3491135"/>
            <a:chExt cx="367408" cy="307777"/>
          </a:xfrm>
        </p:grpSpPr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2284FAC6-D76C-4B20-A36A-0F0F42726B2C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BFBFBF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F18E516-E64A-4F1F-ACB8-3B129FC40A5F}"/>
                </a:ext>
              </a:extLst>
            </p:cNvPr>
            <p:cNvSpPr txBox="1"/>
            <p:nvPr/>
          </p:nvSpPr>
          <p:spPr>
            <a:xfrm>
              <a:off x="1743005" y="34911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BFBFBF"/>
                  </a:solidFill>
                </a:rPr>
                <a:t>11</a:t>
              </a:r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AA916DCA-E456-496D-B35A-BE7C97BC8B31}"/>
              </a:ext>
            </a:extLst>
          </p:cNvPr>
          <p:cNvGrpSpPr/>
          <p:nvPr/>
        </p:nvGrpSpPr>
        <p:grpSpPr>
          <a:xfrm>
            <a:off x="6740163" y="5165986"/>
            <a:ext cx="367408" cy="307777"/>
            <a:chOff x="1743005" y="3491135"/>
            <a:chExt cx="367408" cy="307777"/>
          </a:xfrm>
        </p:grpSpPr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30EBE331-9083-4621-B357-86702133D7A5}"/>
                </a:ext>
              </a:extLst>
            </p:cNvPr>
            <p:cNvSpPr/>
            <p:nvPr/>
          </p:nvSpPr>
          <p:spPr>
            <a:xfrm>
              <a:off x="1821321" y="3542544"/>
              <a:ext cx="204960" cy="204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rgbClr val="BFBFBF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72AFD86-8ECA-466B-AF6E-44DB9C3F72A5}"/>
                </a:ext>
              </a:extLst>
            </p:cNvPr>
            <p:cNvSpPr txBox="1"/>
            <p:nvPr/>
          </p:nvSpPr>
          <p:spPr>
            <a:xfrm>
              <a:off x="1743005" y="34911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>
                  <a:solidFill>
                    <a:srgbClr val="BFBFBF"/>
                  </a:solidFill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96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83</Words>
  <Application>Microsoft Office PowerPoint</Application>
  <PresentationFormat>Широкоэкранный</PresentationFormat>
  <Paragraphs>44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Соловьёв</dc:creator>
  <cp:lastModifiedBy>Роман Соловьёв</cp:lastModifiedBy>
  <cp:revision>43</cp:revision>
  <dcterms:created xsi:type="dcterms:W3CDTF">2021-03-31T11:17:01Z</dcterms:created>
  <dcterms:modified xsi:type="dcterms:W3CDTF">2021-04-07T15:26:17Z</dcterms:modified>
</cp:coreProperties>
</file>