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342150" y="1466250"/>
            <a:ext cx="8610600" cy="26514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SzPts val="2400"/>
              <a:buFont typeface="Calibri"/>
              <a:buChar char="●"/>
            </a:pPr>
            <a:r>
              <a:rPr b="1" lang="en-US" sz="2400">
                <a:latin typeface="Calibri"/>
                <a:ea typeface="Calibri"/>
                <a:cs typeface="Calibri"/>
                <a:sym typeface="Calibri"/>
              </a:rPr>
              <a:t>STUDENT NAME: NAVITHKUMAR R</a:t>
            </a:r>
            <a:endParaRPr b="1"/>
          </a:p>
          <a:p>
            <a:pPr indent="-381000" lvl="0" marL="457200" marR="0" rtl="0" algn="l">
              <a:spcBef>
                <a:spcPts val="0"/>
              </a:spcBef>
              <a:spcAft>
                <a:spcPts val="0"/>
              </a:spcAft>
              <a:buSzPts val="2400"/>
              <a:buFont typeface="Calibri"/>
              <a:buChar char="●"/>
            </a:pPr>
            <a:r>
              <a:rPr b="1" lang="en-US" sz="2400">
                <a:latin typeface="Calibri"/>
                <a:ea typeface="Calibri"/>
                <a:cs typeface="Calibri"/>
                <a:sym typeface="Calibri"/>
              </a:rPr>
              <a:t>REGISTER NO AND NMID:  2428D0044&amp;F4C1F6AEBB1CFE287CB42AA109E18C17</a:t>
            </a:r>
            <a:endParaRPr b="1" sz="2400">
              <a:latin typeface="Calibri"/>
              <a:ea typeface="Calibri"/>
              <a:cs typeface="Calibri"/>
              <a:sym typeface="Calibri"/>
            </a:endParaRPr>
          </a:p>
          <a:p>
            <a:pPr indent="-381000" lvl="0" marL="457200" marR="0" rtl="0" algn="l">
              <a:spcBef>
                <a:spcPts val="0"/>
              </a:spcBef>
              <a:spcAft>
                <a:spcPts val="0"/>
              </a:spcAft>
              <a:buSzPts val="2400"/>
              <a:buFont typeface="Calibri"/>
              <a:buChar char="●"/>
            </a:pPr>
            <a:r>
              <a:rPr b="1" lang="en-US" sz="2400">
                <a:latin typeface="Calibri"/>
                <a:ea typeface="Calibri"/>
                <a:cs typeface="Calibri"/>
                <a:sym typeface="Calibri"/>
              </a:rPr>
              <a:t>DEPARTMENT: B.SC.CSA</a:t>
            </a:r>
            <a:endParaRPr b="1"/>
          </a:p>
          <a:p>
            <a:pPr indent="-381000" lvl="0" marL="457200" marR="0" rtl="0" algn="l">
              <a:spcBef>
                <a:spcPts val="0"/>
              </a:spcBef>
              <a:spcAft>
                <a:spcPts val="0"/>
              </a:spcAft>
              <a:buSzPts val="2400"/>
              <a:buFont typeface="Calibri"/>
              <a:buChar char="●"/>
            </a:pPr>
            <a:r>
              <a:rPr b="1" lang="en-US" sz="2400">
                <a:latin typeface="Calibri"/>
                <a:ea typeface="Calibri"/>
                <a:cs typeface="Calibri"/>
                <a:sym typeface="Calibri"/>
              </a:rPr>
              <a:t>COLLEGE: COLLEGE/ UNIVERSITY: VET INSTITUTE OF ARTS AND SCIENCE COLLEGE AND BHARATIYAR UNIVERSITY </a:t>
            </a:r>
            <a:endParaRPr b="1"/>
          </a:p>
          <a:p>
            <a:pPr indent="-381000" lvl="0" marL="457200" marR="0" rtl="0" algn="l">
              <a:spcBef>
                <a:spcPts val="0"/>
              </a:spcBef>
              <a:spcAft>
                <a:spcPts val="0"/>
              </a:spcAft>
              <a:buSzPts val="2400"/>
              <a:buFont typeface="Calibri"/>
              <a:buChar char="●"/>
            </a:pPr>
            <a:r>
              <a:rPr b="1" lang="en-US" sz="2400">
                <a:latin typeface="Calibri"/>
                <a:ea typeface="Calibri"/>
                <a:cs typeface="Calibri"/>
                <a:sym typeface="Calibri"/>
              </a:rPr>
              <a:t>           </a:t>
            </a:r>
            <a:endParaRPr b="1"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9" name="Google Shape;119;p1"/>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6" name="Google Shape;66;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7" name="Google Shape;67;p3"/>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6" name="Google Shape;76;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7" name="Google Shape;77;p4"/>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4" name="Google Shape;84;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5"/>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Students – who want to showcase their academic achievements, projects, and skills for internships, higher studies, or competitions.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Freelancers &amp; Creators – who want to present their work, designs, art, or services to attract clients.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Educators &amp; Recruiters – who can review the portfolio to evaluate an individual’s skills, knowledge, and accomplishments.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 Peers &amp; General Audience – who can access the website to know more about the individual’s background and capabilities.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3" name="Google Shape;93;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p6"/>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Development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HTML5 – for structuring the web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CSS3 – for styling, layout design, and responsiveness.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JavaScript – for adding interactivity and dynamic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Bootstrap / Tailwind CSS (optional) – for responsive and mobile-friendly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Design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Figma / Adobe XD / Canva – for wireframing and UI/UX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Photo editing tools (Photoshop, GIMP, or Canva) – for preparing images, logos, and graphics.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Development Environment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VS Code / Sublime Text – as the code editor.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Design and Layout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Layout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Header Section – Includes name, logo (optional), and navigation menu.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1. Core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Home / Hero Section – Engaging introduction with name, photo, tagline, and call-to-action.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About Me Section – Displays personal background, career objectives, and a professional summary.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Skills Showcase – Visual representation of technical and soft skills using icons, bars, or charts.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