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BC-9CC7-4A73-B014-16FD70205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A8D5-E2C4-47A0-87B4-C5FE3ED61D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BC-9CC7-4A73-B014-16FD70205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A8D5-E2C4-47A0-87B4-C5FE3ED61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BC-9CC7-4A73-B014-16FD70205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A8D5-E2C4-47A0-87B4-C5FE3ED61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BC-9CC7-4A73-B014-16FD70205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A8D5-E2C4-47A0-87B4-C5FE3ED61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BC-9CC7-4A73-B014-16FD70205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A8D5-E2C4-47A0-87B4-C5FE3ED61D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BC-9CC7-4A73-B014-16FD70205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A8D5-E2C4-47A0-87B4-C5FE3ED61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BC-9CC7-4A73-B014-16FD70205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A8D5-E2C4-47A0-87B4-C5FE3ED61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BC-9CC7-4A73-B014-16FD70205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A8D5-E2C4-47A0-87B4-C5FE3ED61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BC-9CC7-4A73-B014-16FD70205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A8D5-E2C4-47A0-87B4-C5FE3ED61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BC-9CC7-4A73-B014-16FD70205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5A8D5-E2C4-47A0-87B4-C5FE3ED61D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C04BC-9CC7-4A73-B014-16FD70205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95A8D5-E2C4-47A0-87B4-C5FE3ED61D2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7C04BC-9CC7-4A73-B014-16FD70205160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95A8D5-E2C4-47A0-87B4-C5FE3ED61D2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EMPLOYEE DATA ANALYSIS USING EXCEL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STUDENT </a:t>
            </a:r>
            <a:r>
              <a:rPr lang="en-US" dirty="0" err="1" smtClean="0">
                <a:solidFill>
                  <a:schemeClr val="bg1"/>
                </a:solidFill>
              </a:rPr>
              <a:t>NAME:</a:t>
            </a:r>
            <a:r>
              <a:rPr lang="en-US" dirty="0" err="1" smtClean="0"/>
              <a:t>V.Navitha</a:t>
            </a:r>
            <a:r>
              <a:rPr lang="en-US" dirty="0" smtClean="0"/>
              <a:t> REGISTER NO:312200921 </a:t>
            </a:r>
            <a:r>
              <a:rPr lang="en-US" dirty="0" err="1" smtClean="0">
                <a:solidFill>
                  <a:schemeClr val="bg1"/>
                </a:solidFill>
              </a:rPr>
              <a:t>DEPARTMENT</a:t>
            </a:r>
            <a:r>
              <a:rPr lang="en-US" dirty="0" err="1" smtClean="0"/>
              <a:t>:B.Com</a:t>
            </a:r>
            <a:r>
              <a:rPr lang="en-US" dirty="0" smtClean="0"/>
              <a:t>(Computer Applications) </a:t>
            </a:r>
            <a:r>
              <a:rPr lang="en-US" dirty="0" err="1" smtClean="0">
                <a:solidFill>
                  <a:schemeClr val="bg1"/>
                </a:solidFill>
              </a:rPr>
              <a:t>COLLEGE:</a:t>
            </a:r>
            <a:r>
              <a:rPr lang="en-US" dirty="0" err="1" smtClean="0"/>
              <a:t>pachaiyappas</a:t>
            </a:r>
            <a:r>
              <a:rPr lang="en-US" dirty="0" smtClean="0"/>
              <a:t> college for women </a:t>
            </a:r>
            <a:r>
              <a:rPr lang="en-US" dirty="0" err="1" smtClean="0"/>
              <a:t>kanchipuram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MODELLING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For the most straightforward Excel video tutorials, subscribe to Simple Sheets </a:t>
            </a:r>
            <a:r>
              <a:rPr lang="en-US" dirty="0" smtClean="0"/>
              <a:t>on performance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Scorecards </a:t>
            </a:r>
            <a:r>
              <a:rPr lang="en-US" dirty="0" smtClean="0"/>
              <a:t>display a collection of key performance indicators (KPIs) and the performance targets for those KPIs.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When </a:t>
            </a:r>
            <a:r>
              <a:rPr lang="en-US" dirty="0" smtClean="0"/>
              <a:t>you create a scorecard, you typically create an upper-level group of objectives that represent the various performance goals for a group or an organization.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Then</a:t>
            </a:r>
            <a:r>
              <a:rPr lang="en-US" dirty="0" smtClean="0"/>
              <a:t>, you can populate those objectives with other KPIs that represent the sub-objectives for each KPI.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 </a:t>
            </a:r>
            <a:r>
              <a:rPr lang="en-US" dirty="0" smtClean="0"/>
              <a:t>scorecard that you create by using Dashboard Designer might resemble the following image: Scorecard that was created by using </a:t>
            </a:r>
            <a:r>
              <a:rPr lang="en-US" dirty="0" err="1" smtClean="0"/>
              <a:t>PerformancePoint</a:t>
            </a:r>
            <a:r>
              <a:rPr lang="en-US" dirty="0" smtClean="0"/>
              <a:t> Dashboard Designer Scorecards are as varied as the organizations they represent.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For </a:t>
            </a:r>
            <a:r>
              <a:rPr lang="en-US" dirty="0" smtClean="0"/>
              <a:t>example, a retail business might measure performance by reporting sales volume. Or, a city government organization might track the number of citizens who attend community meetings.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You </a:t>
            </a:r>
            <a:r>
              <a:rPr lang="en-US" dirty="0" smtClean="0"/>
              <a:t>can create scorecards for an individual team, or for an entire </a:t>
            </a:r>
            <a:r>
              <a:rPr lang="en-US" dirty="0" smtClean="0"/>
              <a:t>organization.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857250"/>
            <a:ext cx="8229600" cy="54673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RESULTS: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100" b="1" dirty="0" smtClean="0"/>
              <a:t>conclusion </a:t>
            </a:r>
            <a:endParaRPr lang="en-US" sz="31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Think </a:t>
            </a:r>
            <a:r>
              <a:rPr lang="en-US" dirty="0" smtClean="0"/>
              <a:t>about how coaches use scorecards in sports. 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They </a:t>
            </a:r>
            <a:r>
              <a:rPr lang="en-US" dirty="0" smtClean="0"/>
              <a:t>track how a player is doing faced against several challenges. The pitcher, the pitches, the setting, and even the weather affect their </a:t>
            </a:r>
            <a:r>
              <a:rPr lang="en-US" dirty="0" smtClean="0"/>
              <a:t>performance.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 smtClean="0"/>
              <a:t>team’s staff compiles this information to guide the individual’s training and place them on the roster. Winning the game is the ultimate goal. 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 smtClean="0"/>
              <a:t>stats simplify and clarify where the player fits into the grand scheme. Employee scorecards should be as simple, but they often aren't. 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Foul </a:t>
            </a:r>
            <a:r>
              <a:rPr lang="en-US" dirty="0" smtClean="0"/>
              <a:t>lines, strike zones, yard markers, goal posts, referees, and the rules of the game are all very clear in sports. 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At </a:t>
            </a:r>
            <a:r>
              <a:rPr lang="en-US" dirty="0" smtClean="0"/>
              <a:t>work, however, those things often go undefined. It's up to the manager to define them and ideally, to make them as simple as the back of a baseball card. 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At </a:t>
            </a:r>
            <a:r>
              <a:rPr lang="en-US" dirty="0" smtClean="0"/>
              <a:t>work, the metrics may differ, but the aim is the same—keeping everyone aimed at the same win. </a:t>
            </a: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By </a:t>
            </a:r>
            <a:r>
              <a:rPr lang="en-US" dirty="0" smtClean="0"/>
              <a:t>taking responsibility for your team's scorecard you will create the environment your team needs to be able to win together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AGENDA</a:t>
            </a:r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            </a:t>
            </a:r>
            <a:r>
              <a:rPr lang="en-US" dirty="0" smtClean="0"/>
              <a:t>1.Problem Statement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2.Project Overview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</a:t>
            </a:r>
            <a:r>
              <a:rPr lang="en-US" dirty="0" smtClean="0"/>
              <a:t>3.End Users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4. Our </a:t>
            </a:r>
            <a:r>
              <a:rPr lang="en-US" dirty="0" smtClean="0"/>
              <a:t>Solution and Proposition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5.Dataset </a:t>
            </a:r>
            <a:r>
              <a:rPr lang="en-US" dirty="0" smtClean="0"/>
              <a:t>Description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6.Modelling </a:t>
            </a:r>
            <a:r>
              <a:rPr lang="en-US" dirty="0" smtClean="0"/>
              <a:t>Approach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7.Results </a:t>
            </a:r>
            <a:r>
              <a:rPr lang="en-US" dirty="0" smtClean="0"/>
              <a:t>and </a:t>
            </a:r>
            <a:r>
              <a:rPr lang="en-US" dirty="0" smtClean="0"/>
              <a:t>Discussion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8.Conclusion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P R O B L E M S T A T E M E N </a:t>
            </a:r>
            <a:r>
              <a:rPr lang="pt-BR" dirty="0" smtClean="0"/>
              <a:t>T: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 o r e c a 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 e 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 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x c el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 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 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 s 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 r e a d s h 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 r e s e n t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tool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large datasets.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However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we won't deny that the process can be complicated. So, if you don't want to start from scratch, use Simple Sheets' balanced scorecard Excel and Google Sheets template.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Especially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you want to use Excel scorecard templates that guarantee you won't have to start from scratch.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scorecard template is a performance management tool focused on measurements of key objectives, both financial and non- financial.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Final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Thoughts on How to Create a Scorecard In Excel An Excel scorecard is a useful tool that can </a:t>
            </a:r>
            <a:r>
              <a:rPr lang="en-US" sz="2400" dirty="0" smtClean="0"/>
              <a:t>offer </a:t>
            </a:r>
            <a:r>
              <a:rPr lang="en-US" sz="2400" dirty="0" smtClean="0"/>
              <a:t>insights into any data.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PROJECT </a:t>
            </a:r>
            <a:r>
              <a:rPr lang="en-US" dirty="0" smtClean="0"/>
              <a:t>OVERVIEW: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 MS </a:t>
            </a:r>
            <a:r>
              <a:rPr lang="en-US" dirty="0" smtClean="0"/>
              <a:t>Excel scorecard summarizes the organization's performance by showing key performance indicators and quality standards for those metrics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  </a:t>
            </a:r>
            <a:r>
              <a:rPr lang="en-US" dirty="0" smtClean="0"/>
              <a:t>When creating a scorecard, you typically set overall objectives, including various performance targets for a group or organization.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You </a:t>
            </a:r>
            <a:r>
              <a:rPr lang="en-US" dirty="0" smtClean="0"/>
              <a:t>can fill in the targets with additional KPIs that reflect each sub-objectives. Remember that scorecards may differ depending on the organization or institution.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You </a:t>
            </a:r>
            <a:r>
              <a:rPr lang="en-US" dirty="0" smtClean="0"/>
              <a:t>can create Excel scorecards for individuals, groups, or organizations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39593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WHO ARE THE END USERS? 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Ease of Use: Excel’s intuitive interface simplifies data entry and analysis, making performance evaluations straightforward and hassle-free. 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  Customization</a:t>
            </a:r>
            <a:r>
              <a:rPr lang="en-US" dirty="0" smtClean="0"/>
              <a:t>: The Excel-based system allows for flexible adaptations, ensuring it can be tailored to fit the unique requirements of any organization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Cost-Effectiveness: By utilizing the already familiar Excel platform, organizations save on the expense of specialized </a:t>
            </a:r>
            <a:r>
              <a:rPr lang="en-US" dirty="0" smtClean="0"/>
              <a:t>software</a:t>
            </a:r>
            <a:r>
              <a:rPr lang="en-US" dirty="0" smtClean="0"/>
              <a:t>, making it an economical </a:t>
            </a:r>
            <a:r>
              <a:rPr lang="en-US" dirty="0" smtClean="0"/>
              <a:t>choice for economical management.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5305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OUR SOLUTION AND ITS VALUE PROPOSITION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MS Excel scorecard summarizes the organization's performance by showing key performance indicators and quality standards for those metrics. 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  When </a:t>
            </a:r>
            <a:r>
              <a:rPr lang="en-US" dirty="0" smtClean="0"/>
              <a:t>creating a scorecard, you typically set overall objectives, including various performance targets for a group or organization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    </a:t>
            </a:r>
            <a:r>
              <a:rPr lang="en-US" dirty="0" smtClean="0"/>
              <a:t>You can fill in the targets with additional KPIs that reflect each sub-objectives. Remember that scorecards may differ depending on the organization or institution.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   You </a:t>
            </a:r>
            <a:r>
              <a:rPr lang="en-US" dirty="0" smtClean="0"/>
              <a:t>can create Excel scorecards for individuals, groups or </a:t>
            </a:r>
            <a:r>
              <a:rPr lang="en-US" dirty="0" smtClean="0"/>
              <a:t>organizations.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3244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Dataset Description Excel performance review templates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      </a:t>
            </a:r>
            <a:r>
              <a:rPr lang="en-US" dirty="0" smtClean="0"/>
              <a:t>If we have to be honest, we are not their biggest fans. We do, however, know that they are a massive part of how a lot of organizations go through their performance review cycles.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   Even </a:t>
            </a:r>
            <a:r>
              <a:rPr lang="en-US" dirty="0" smtClean="0"/>
              <a:t>though we find the use of Excel performance review templates to be a cumbersome process that puts a lot of unnecessary burden on the backs of both reviewers and </a:t>
            </a:r>
            <a:r>
              <a:rPr lang="en-US" dirty="0" err="1" smtClean="0"/>
              <a:t>reviewees</a:t>
            </a:r>
            <a:r>
              <a:rPr lang="en-US" dirty="0" smtClean="0"/>
              <a:t> alike, we do know that there is a lot of demand for helpful Excel performance review templates.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/>
              <a:t>    Since </a:t>
            </a:r>
            <a:r>
              <a:rPr lang="en-US" dirty="0" smtClean="0"/>
              <a:t>we here at the </a:t>
            </a:r>
            <a:r>
              <a:rPr lang="en-US" dirty="0" err="1" smtClean="0"/>
              <a:t>Teamflect</a:t>
            </a:r>
            <a:r>
              <a:rPr lang="en-US" dirty="0" smtClean="0"/>
              <a:t> blog are nothing but eager to please, we scoured the worldwide </a:t>
            </a:r>
            <a:r>
              <a:rPr lang="en-US" dirty="0" err="1" smtClean="0"/>
              <a:t>interwebz</a:t>
            </a:r>
            <a:r>
              <a:rPr lang="en-US" dirty="0" smtClean="0"/>
              <a:t> for some of the best Excel performance review templates and we are glad to say that we have found 5 distinct performance review templates that can really help you out in your review </a:t>
            </a:r>
            <a:r>
              <a:rPr lang="en-US" dirty="0" smtClean="0"/>
              <a:t>cycles.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"WOW" IN OUR SOLUTION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    Since </a:t>
            </a:r>
            <a:r>
              <a:rPr lang="en-US" dirty="0" smtClean="0"/>
              <a:t>we here at the </a:t>
            </a:r>
            <a:r>
              <a:rPr lang="en-US" dirty="0" err="1" smtClean="0"/>
              <a:t>Teamflect</a:t>
            </a:r>
            <a:r>
              <a:rPr lang="en-US" dirty="0" smtClean="0"/>
              <a:t> blog are nothing but eager to please, we scoured the worldwide </a:t>
            </a:r>
            <a:r>
              <a:rPr lang="en-US" dirty="0" err="1" smtClean="0"/>
              <a:t>interwebz</a:t>
            </a:r>
            <a:r>
              <a:rPr lang="en-US" dirty="0" smtClean="0"/>
              <a:t> for some of the best Excel performance review templates and we are glad to say that we have found </a:t>
            </a:r>
            <a:r>
              <a:rPr lang="en-US" dirty="0" smtClean="0"/>
              <a:t>distinct </a:t>
            </a:r>
            <a:r>
              <a:rPr lang="en-US" dirty="0" smtClean="0"/>
              <a:t>performance review templates that can really help you out in your review cycles.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/>
              <a:t>  That </a:t>
            </a:r>
            <a:r>
              <a:rPr lang="en-US" dirty="0" smtClean="0"/>
              <a:t>being said, we do have to state that there is a much better way of doing things, as opposed to using an Excel performance review template. 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/>
              <a:t>  We </a:t>
            </a:r>
            <a:r>
              <a:rPr lang="en-US" dirty="0" smtClean="0"/>
              <a:t>have discovered that the more steps you include in your performance review process, the more employees dislike performance reviews as a </a:t>
            </a:r>
            <a:r>
              <a:rPr lang="en-US" dirty="0" smtClean="0"/>
              <a:t>whole!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MODELLING 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   Scorecard </a:t>
            </a:r>
            <a:r>
              <a:rPr lang="en-US" dirty="0" smtClean="0"/>
              <a:t>template Excel is the best spreadsheet and presentation tool for large datasets. 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 </a:t>
            </a:r>
            <a:r>
              <a:rPr lang="en-US" dirty="0" smtClean="0"/>
              <a:t>  However</a:t>
            </a:r>
            <a:r>
              <a:rPr lang="en-US" dirty="0" smtClean="0"/>
              <a:t>, we won't deny that the process can be complicated. So, if you don't want to start from scratch, use Simple Sheets' balanced scorecard Excel and Google Sheets template</a:t>
            </a:r>
            <a:r>
              <a:rPr lang="en-US" dirty="0" smtClean="0"/>
              <a:t>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Especially if you want to use Excel scorecard templates that guarantee you won't have to start from scratch. 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 </a:t>
            </a:r>
            <a:r>
              <a:rPr lang="en-US" dirty="0" smtClean="0"/>
              <a:t>  This </a:t>
            </a:r>
            <a:r>
              <a:rPr lang="en-US" dirty="0" smtClean="0"/>
              <a:t>scorecard template is a performance management tool focused on measurements of key objectives, both financial and </a:t>
            </a:r>
            <a:r>
              <a:rPr lang="en-US" dirty="0" err="1" smtClean="0"/>
              <a:t>nonfinancial</a:t>
            </a:r>
            <a:r>
              <a:rPr lang="en-US" dirty="0" smtClean="0"/>
              <a:t>. 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 </a:t>
            </a:r>
            <a:r>
              <a:rPr lang="en-US" dirty="0" smtClean="0"/>
              <a:t>  Final </a:t>
            </a:r>
            <a:r>
              <a:rPr lang="en-US" dirty="0" smtClean="0"/>
              <a:t>Thoughts on How to Create a Scorecard In Excel An Excel scorecard is a useful tool that can offer insights into any data. 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 </a:t>
            </a:r>
            <a:r>
              <a:rPr lang="en-US" dirty="0" smtClean="0"/>
              <a:t>  Following </a:t>
            </a:r>
            <a:r>
              <a:rPr lang="en-US" dirty="0" smtClean="0"/>
              <a:t>the steps mentioned above, you can make your own data visualization to digest valuable information from your data sets efficiently. </a:t>
            </a:r>
            <a:endParaRPr lang="en-US" dirty="0" smtClean="0"/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 </a:t>
            </a:r>
            <a:r>
              <a:rPr lang="en-US" dirty="0" smtClean="0"/>
              <a:t>  Visit </a:t>
            </a:r>
            <a:r>
              <a:rPr lang="en-US" dirty="0" smtClean="0"/>
              <a:t>Simple Sheets for more easy-to-follow guides, and remember to visit the related articles section of this blog post. </a:t>
            </a: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</TotalTime>
  <Words>1272</Words>
  <Application>Microsoft Office PowerPoint</Application>
  <PresentationFormat>On-screen Show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sivaranjani suyambulingam</dc:creator>
  <cp:lastModifiedBy>sivaranjani suyambulingam</cp:lastModifiedBy>
  <cp:revision>6</cp:revision>
  <dcterms:created xsi:type="dcterms:W3CDTF">2024-08-30T12:01:23Z</dcterms:created>
  <dcterms:modified xsi:type="dcterms:W3CDTF">2024-08-30T12:22:56Z</dcterms:modified>
</cp:coreProperties>
</file>