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309C3-99C0-432B-A48A-8B25390DF383}" v="17" dt="2024-04-10T14:36:57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0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67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18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39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47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3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66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1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9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5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9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0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63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69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1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9398C-E80C-4B03-ACB2-B199987F9806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430E6A-9682-45D4-920B-0583A4DB2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4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9E09-61B0-84B5-7F6E-E0AB87D00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EMOJI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B4399-1058-F6DF-0B8E-9578EFA39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S.NAVITHA</a:t>
            </a:r>
          </a:p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au950021104033</a:t>
            </a:r>
          </a:p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ANNA UNIVERSITY REGIONAL CAMPUS TIRUNELVELI</a:t>
            </a:r>
          </a:p>
        </p:txBody>
      </p:sp>
    </p:spTree>
    <p:extLst>
      <p:ext uri="{BB962C8B-B14F-4D97-AF65-F5344CB8AC3E}">
        <p14:creationId xmlns:p14="http://schemas.microsoft.com/office/powerpoint/2010/main" val="113898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85D1-346B-1081-7311-E4C2372C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0003F7-E2BB-421E-5E63-964CA661B8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527464"/>
            <a:ext cx="4183062" cy="472093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DD5273-D004-52A4-9F05-5821F95CA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1527465"/>
            <a:ext cx="4184650" cy="4720936"/>
          </a:xfrm>
        </p:spPr>
      </p:pic>
    </p:spTree>
    <p:extLst>
      <p:ext uri="{BB962C8B-B14F-4D97-AF65-F5344CB8AC3E}">
        <p14:creationId xmlns:p14="http://schemas.microsoft.com/office/powerpoint/2010/main" val="194430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FB22-FE60-78EE-99A0-258AE73C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5DF7-DBFE-B98E-7142-80B18F1C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Evaluation metrics such as accuracy, confusion matrix, and qualitative analysis of predictions are used to assess the model's performance.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Comparative analysis with baseline models or existing approaches provides insights into the superiority of the solution.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82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3966-91E1-C142-3EC7-49341712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E6FE-0771-604C-A9D0-528541CF7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 conclusion, the emoji prediction model offers a robust solution to the challenge of accurately capturing emotions in text data.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By leveraging deep learning techniques and pre-trained embeddings, this provide a valuable tool for sentiment analysis, chatbot development, and social media engagement.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Moving forward, further refinement and adaptation of the model can continue to enhance its performance and applicability in real-world scenarios.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64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5413-C684-01D2-47FB-6CA1FE34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3BCC-849F-0F35-6D88-06442CEF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Project Overview</a:t>
            </a:r>
          </a:p>
          <a:p>
            <a:r>
              <a:rPr lang="en-IN" dirty="0"/>
              <a:t>End Users</a:t>
            </a:r>
          </a:p>
          <a:p>
            <a:r>
              <a:rPr lang="en-IN" dirty="0"/>
              <a:t>Solution and its value proposition</a:t>
            </a:r>
          </a:p>
          <a:p>
            <a:r>
              <a:rPr lang="en-IN" dirty="0"/>
              <a:t>The “WOW” in the solution</a:t>
            </a:r>
          </a:p>
          <a:p>
            <a:r>
              <a:rPr lang="en-IN" dirty="0"/>
              <a:t>Modelling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Evaluation</a:t>
            </a:r>
          </a:p>
          <a:p>
            <a:r>
              <a:rPr lang="en-IN" dirty="0"/>
              <a:t>Conclusion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4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BDFE-7977-CE02-160A-F980EF59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ABE1-9226-BFD0-592D-6927E86D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 the era of digital communication, conveying emotions accurately through text is challenging.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absence of visual cues can lead to misunderstandings.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problem lies in efficiently predicting emojis that best represent the sentiment conveyed in text inputs.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84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DF75-1AE5-7572-D0E2-9251610F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9F8F-B30E-8E03-35FA-3D53C179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With the exponential growth of online communication, the need for effective sentiment analysis tools is paramount.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Traditional text-based sentiment analysis often falls short in capturing nuanced emotions.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Integrating emojis into sentiment analysis can bridge this gap by providing visual context to textual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20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6AE-F839-1600-F3DD-D051D392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3FE8-3EEA-AEB1-0551-DF8E8632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End users of our solution include: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Social media platforms seeking to enhance user engagement and sentiment analysis.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Chatbot developers aiming to improve user interactions and understanding.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Sentiment analysis researchers and practitioners looking for more accurate emotion classification tools.</a:t>
            </a:r>
          </a:p>
        </p:txBody>
      </p:sp>
    </p:spTree>
    <p:extLst>
      <p:ext uri="{BB962C8B-B14F-4D97-AF65-F5344CB8AC3E}">
        <p14:creationId xmlns:p14="http://schemas.microsoft.com/office/powerpoint/2010/main" val="165070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8A76-4C62-79D2-CF05-3C2E0A38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AND ITS VALUE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E803-17FC-1F16-E269-C4E4C7AB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solution involves building a predictive model using LSTM networks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GloVe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embeddings to accurately predict emojis based on textual inputs. 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By harnessing the power of deep learning, The aim is to provide a more nuanced understanding of text-based sentiment analysis. 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value proposition lies in: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Enhancing user experience by accurately capturing emotions in digital communication.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Improving sentiment analysis accuracy for businesses and researchers.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Enabling better chatbot interactions through nuanced emotional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82826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4F63-2317-CAFA-54DC-E124975A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“WOW” IN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02C9-2AE3-ADCB-2A0D-89BCFF54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incorporation of LSTM networks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GloVe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embeddings enables the solution to capture complex linguistic patterns and semantic relationships, resulting in more accurate emoji predictions.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Additionally,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the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model's adaptability to different textual contexts and languages adds a layer of sophistication to traditional sentiment analysis tools, eliciting a "wow" factor in its performance and versatility.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49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4A5E-1569-7851-B8FB-82EBF2BB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5D74-FD60-7987-4782-7059CFE0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LSTM networks are utilized alongside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GloVe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word embeddings to construct a model for emoji prediction from text.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LSTM's capability to capture long-term dependencies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GloVe's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semantic embeddings enrich the model's comprehension of textual context.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Stacked LSTM layers followed by dense classification layers constitute the architecture.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During training, the model minimizes a chosen loss function through backpropagation.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Hyperparameter tuning and validation ensure optimal performance.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By combining deep learning and pre-trained embeddings, the model enhances sentiment analysis by accurately predicting emojis, fostering clearer and more expressive digital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3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EAC7-DAFD-84D7-9619-A60C5939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2A7A3E-0F73-FDFB-DD37-FB9D2A2437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672936"/>
            <a:ext cx="4183062" cy="436842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CDF353-1DF2-A54D-415D-7BAF228DB3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672935"/>
            <a:ext cx="4184650" cy="4368427"/>
          </a:xfrm>
        </p:spPr>
      </p:pic>
    </p:spTree>
    <p:extLst>
      <p:ext uri="{BB962C8B-B14F-4D97-AF65-F5344CB8AC3E}">
        <p14:creationId xmlns:p14="http://schemas.microsoft.com/office/powerpoint/2010/main" val="1020385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533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Trebuchet MS</vt:lpstr>
      <vt:lpstr>Wingdings 3</vt:lpstr>
      <vt:lpstr>Facet</vt:lpstr>
      <vt:lpstr>EMOJI PREDICTION</vt:lpstr>
      <vt:lpstr>AGENDA</vt:lpstr>
      <vt:lpstr>PROBLEM STATEMENT </vt:lpstr>
      <vt:lpstr>PROJECT OVERVIEW</vt:lpstr>
      <vt:lpstr>END USERS</vt:lpstr>
      <vt:lpstr>SOLUTION AND ITS VALUE PROPOSITION </vt:lpstr>
      <vt:lpstr>THE “WOW” IN THE SOLUTION</vt:lpstr>
      <vt:lpstr>MODELLING </vt:lpstr>
      <vt:lpstr>RESULTS</vt:lpstr>
      <vt:lpstr>RESULTS</vt:lpstr>
      <vt:lpstr>EVALUATION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 PREDICTION</dc:title>
  <dc:creator>Navitha S</dc:creator>
  <cp:lastModifiedBy>Navitha S</cp:lastModifiedBy>
  <cp:revision>2</cp:revision>
  <dcterms:created xsi:type="dcterms:W3CDTF">2024-04-05T08:12:46Z</dcterms:created>
  <dcterms:modified xsi:type="dcterms:W3CDTF">2024-04-10T14:49:16Z</dcterms:modified>
</cp:coreProperties>
</file>