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64" r:id="rId3"/>
    <p:sldId id="257" r:id="rId4"/>
    <p:sldId id="263" r:id="rId5"/>
    <p:sldId id="266" r:id="rId6"/>
    <p:sldId id="260" r:id="rId7"/>
    <p:sldId id="261" r:id="rId8"/>
    <p:sldId id="262" r:id="rId9"/>
    <p:sldId id="259" r:id="rId10"/>
    <p:sldId id="267" r:id="rId11"/>
    <p:sldId id="269" r:id="rId12"/>
    <p:sldId id="270" r:id="rId13"/>
    <p:sldId id="271" r:id="rId14"/>
    <p:sldId id="272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454089-A696-4751-BEAF-26C2B89013CD}" v="730" dt="2024-05-19T12:35:08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19CC78-970E-4097-8F17-AD1B8DAE9C6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8EC1152-0A6D-4924-A6E7-549CF1BF50D0}">
      <dgm:prSet phldrT="[Text]" custT="1"/>
      <dgm:spPr/>
      <dgm:t>
        <a:bodyPr/>
        <a:lstStyle/>
        <a:p>
          <a:r>
            <a:rPr lang="en-IN" sz="2000" b="1" dirty="0"/>
            <a:t>DATA SET CLEANING</a:t>
          </a:r>
        </a:p>
      </dgm:t>
    </dgm:pt>
    <dgm:pt modelId="{6EBF3099-A60C-46A1-96A4-E81DA78D3236}" type="parTrans" cxnId="{92B1BF9E-43F2-4A46-B14D-64A38AEC8D80}">
      <dgm:prSet/>
      <dgm:spPr/>
      <dgm:t>
        <a:bodyPr/>
        <a:lstStyle/>
        <a:p>
          <a:endParaRPr lang="en-IN"/>
        </a:p>
      </dgm:t>
    </dgm:pt>
    <dgm:pt modelId="{29F78015-C273-48A4-A526-C0D53F0EC56E}" type="sibTrans" cxnId="{92B1BF9E-43F2-4A46-B14D-64A38AEC8D80}">
      <dgm:prSet/>
      <dgm:spPr/>
      <dgm:t>
        <a:bodyPr/>
        <a:lstStyle/>
        <a:p>
          <a:endParaRPr lang="en-IN"/>
        </a:p>
      </dgm:t>
    </dgm:pt>
    <dgm:pt modelId="{60A3D05D-2A20-4741-AF39-72F2A7E8C743}">
      <dgm:prSet phldrT="[Text]"/>
      <dgm:spPr/>
      <dgm:t>
        <a:bodyPr/>
        <a:lstStyle/>
        <a:p>
          <a:r>
            <a:rPr lang="en-IN" b="1" dirty="0"/>
            <a:t>DATA VISUALIAZATION</a:t>
          </a:r>
        </a:p>
      </dgm:t>
    </dgm:pt>
    <dgm:pt modelId="{517A0A6A-0D43-4360-BB50-3D640510C9E9}" type="parTrans" cxnId="{9A7545C3-F453-4551-AE30-11131EB77F70}">
      <dgm:prSet/>
      <dgm:spPr/>
      <dgm:t>
        <a:bodyPr/>
        <a:lstStyle/>
        <a:p>
          <a:endParaRPr lang="en-IN"/>
        </a:p>
      </dgm:t>
    </dgm:pt>
    <dgm:pt modelId="{68AF4657-211F-49B8-997B-104F5DA970E4}" type="sibTrans" cxnId="{9A7545C3-F453-4551-AE30-11131EB77F70}">
      <dgm:prSet/>
      <dgm:spPr/>
      <dgm:t>
        <a:bodyPr/>
        <a:lstStyle/>
        <a:p>
          <a:endParaRPr lang="en-IN"/>
        </a:p>
      </dgm:t>
    </dgm:pt>
    <dgm:pt modelId="{E97C45CE-8E74-4539-B9E4-10690F258100}">
      <dgm:prSet phldrT="[Text]"/>
      <dgm:spPr/>
      <dgm:t>
        <a:bodyPr/>
        <a:lstStyle/>
        <a:p>
          <a:r>
            <a:rPr lang="en-IN" b="1" dirty="0"/>
            <a:t>DATA SET  MERGING</a:t>
          </a:r>
        </a:p>
      </dgm:t>
    </dgm:pt>
    <dgm:pt modelId="{91E1C632-8A16-4AFE-AC46-8848D25084E3}" type="parTrans" cxnId="{CD49AB0D-FB69-4813-943E-5D2FE9C6C16B}">
      <dgm:prSet/>
      <dgm:spPr/>
      <dgm:t>
        <a:bodyPr/>
        <a:lstStyle/>
        <a:p>
          <a:endParaRPr lang="en-IN"/>
        </a:p>
      </dgm:t>
    </dgm:pt>
    <dgm:pt modelId="{5EC07783-D081-4C35-994B-D8825635AD4E}" type="sibTrans" cxnId="{CD49AB0D-FB69-4813-943E-5D2FE9C6C16B}">
      <dgm:prSet/>
      <dgm:spPr/>
      <dgm:t>
        <a:bodyPr/>
        <a:lstStyle/>
        <a:p>
          <a:endParaRPr lang="en-IN"/>
        </a:p>
      </dgm:t>
    </dgm:pt>
    <dgm:pt modelId="{F6079A79-176C-4C1B-94AE-7091D3FF6855}">
      <dgm:prSet phldrT="[Text]"/>
      <dgm:spPr/>
      <dgm:t>
        <a:bodyPr/>
        <a:lstStyle/>
        <a:p>
          <a:r>
            <a:rPr lang="en-IN" b="1" dirty="0"/>
            <a:t>DATA SET </a:t>
          </a:r>
        </a:p>
        <a:p>
          <a:r>
            <a:rPr lang="en-IN" b="1" dirty="0"/>
            <a:t>JOINING</a:t>
          </a:r>
        </a:p>
      </dgm:t>
    </dgm:pt>
    <dgm:pt modelId="{6FB3A249-EE28-4C6F-BCBB-A00467B82DA3}" type="parTrans" cxnId="{78AC2118-3F9E-4D3C-9FE7-15DF1548CA9A}">
      <dgm:prSet/>
      <dgm:spPr/>
      <dgm:t>
        <a:bodyPr/>
        <a:lstStyle/>
        <a:p>
          <a:endParaRPr lang="en-IN"/>
        </a:p>
      </dgm:t>
    </dgm:pt>
    <dgm:pt modelId="{3FD95D6A-2812-46D9-BC49-35FE761285B8}" type="sibTrans" cxnId="{78AC2118-3F9E-4D3C-9FE7-15DF1548CA9A}">
      <dgm:prSet/>
      <dgm:spPr/>
      <dgm:t>
        <a:bodyPr/>
        <a:lstStyle/>
        <a:p>
          <a:endParaRPr lang="en-IN"/>
        </a:p>
      </dgm:t>
    </dgm:pt>
    <dgm:pt modelId="{BFF0E193-504D-4313-831A-A421CF064A0C}">
      <dgm:prSet phldrT="[Text]"/>
      <dgm:spPr/>
      <dgm:t>
        <a:bodyPr/>
        <a:lstStyle/>
        <a:p>
          <a:r>
            <a:rPr lang="en-IN" b="1" dirty="0"/>
            <a:t>DATA MANIPULATION</a:t>
          </a:r>
        </a:p>
      </dgm:t>
    </dgm:pt>
    <dgm:pt modelId="{B92BB982-1BEE-4793-AD97-5F57CBCDD004}" type="parTrans" cxnId="{422F0E17-B47F-4CD2-8844-0A6CAA367274}">
      <dgm:prSet/>
      <dgm:spPr/>
      <dgm:t>
        <a:bodyPr/>
        <a:lstStyle/>
        <a:p>
          <a:endParaRPr lang="en-IN"/>
        </a:p>
      </dgm:t>
    </dgm:pt>
    <dgm:pt modelId="{01526286-8995-4825-9825-CA9B8281E989}" type="sibTrans" cxnId="{422F0E17-B47F-4CD2-8844-0A6CAA367274}">
      <dgm:prSet/>
      <dgm:spPr/>
      <dgm:t>
        <a:bodyPr/>
        <a:lstStyle/>
        <a:p>
          <a:endParaRPr lang="en-IN"/>
        </a:p>
      </dgm:t>
    </dgm:pt>
    <dgm:pt modelId="{D1ED6E52-4664-4B00-9FB6-8BEE20BE3199}">
      <dgm:prSet phldrT="[Text]"/>
      <dgm:spPr/>
      <dgm:t>
        <a:bodyPr/>
        <a:lstStyle/>
        <a:p>
          <a:r>
            <a:rPr lang="en-IN" b="1" dirty="0"/>
            <a:t>HANDLE MISSING DATA</a:t>
          </a:r>
        </a:p>
      </dgm:t>
    </dgm:pt>
    <dgm:pt modelId="{9815F457-E090-4C55-B9FB-0FF601760E11}" type="sibTrans" cxnId="{FE43AEC0-78F7-4D99-B609-2636C0FB93CB}">
      <dgm:prSet/>
      <dgm:spPr/>
      <dgm:t>
        <a:bodyPr/>
        <a:lstStyle/>
        <a:p>
          <a:endParaRPr lang="en-IN"/>
        </a:p>
      </dgm:t>
    </dgm:pt>
    <dgm:pt modelId="{1BAEA0D4-E2A7-4FBD-A0A2-E96D15438814}" type="parTrans" cxnId="{FE43AEC0-78F7-4D99-B609-2636C0FB93CB}">
      <dgm:prSet/>
      <dgm:spPr/>
      <dgm:t>
        <a:bodyPr/>
        <a:lstStyle/>
        <a:p>
          <a:endParaRPr lang="en-IN"/>
        </a:p>
      </dgm:t>
    </dgm:pt>
    <dgm:pt modelId="{4EB88A4C-571C-4006-BF92-E1B76F044974}">
      <dgm:prSet phldrT="[Text]"/>
      <dgm:spPr/>
      <dgm:t>
        <a:bodyPr/>
        <a:lstStyle/>
        <a:p>
          <a:r>
            <a:rPr lang="en-IN" b="1" dirty="0"/>
            <a:t>GROUP BY FUNCTIONALITY</a:t>
          </a:r>
        </a:p>
      </dgm:t>
    </dgm:pt>
    <dgm:pt modelId="{83E5BDD0-8798-4875-9669-7F3576808DB3}" type="parTrans" cxnId="{4A4F9D7D-3D86-49B7-90C2-A7AC01AB6AB2}">
      <dgm:prSet/>
      <dgm:spPr/>
      <dgm:t>
        <a:bodyPr/>
        <a:lstStyle/>
        <a:p>
          <a:endParaRPr lang="en-IN"/>
        </a:p>
      </dgm:t>
    </dgm:pt>
    <dgm:pt modelId="{38A6F338-9049-4B3E-92D4-3DE4E767F86D}" type="sibTrans" cxnId="{4A4F9D7D-3D86-49B7-90C2-A7AC01AB6AB2}">
      <dgm:prSet/>
      <dgm:spPr/>
      <dgm:t>
        <a:bodyPr/>
        <a:lstStyle/>
        <a:p>
          <a:endParaRPr lang="en-IN"/>
        </a:p>
      </dgm:t>
    </dgm:pt>
    <dgm:pt modelId="{E51D8376-A41C-4757-A307-F57877616FF8}" type="pres">
      <dgm:prSet presAssocID="{2519CC78-970E-4097-8F17-AD1B8DAE9C63}" presName="diagram" presStyleCnt="0">
        <dgm:presLayoutVars>
          <dgm:dir/>
          <dgm:resizeHandles val="exact"/>
        </dgm:presLayoutVars>
      </dgm:prSet>
      <dgm:spPr/>
    </dgm:pt>
    <dgm:pt modelId="{8321307B-DDCB-4369-99A1-AFD57B87C895}" type="pres">
      <dgm:prSet presAssocID="{78EC1152-0A6D-4924-A6E7-549CF1BF50D0}" presName="node" presStyleLbl="node1" presStyleIdx="0" presStyleCnt="7">
        <dgm:presLayoutVars>
          <dgm:bulletEnabled val="1"/>
        </dgm:presLayoutVars>
      </dgm:prSet>
      <dgm:spPr/>
    </dgm:pt>
    <dgm:pt modelId="{A7133EDF-2474-4D54-B3CC-7922CF5BFD0F}" type="pres">
      <dgm:prSet presAssocID="{29F78015-C273-48A4-A526-C0D53F0EC56E}" presName="sibTrans" presStyleCnt="0"/>
      <dgm:spPr/>
    </dgm:pt>
    <dgm:pt modelId="{EF51A0B8-F75C-46F2-B37E-E3E91BDC6B8A}" type="pres">
      <dgm:prSet presAssocID="{E97C45CE-8E74-4539-B9E4-10690F258100}" presName="node" presStyleLbl="node1" presStyleIdx="1" presStyleCnt="7">
        <dgm:presLayoutVars>
          <dgm:bulletEnabled val="1"/>
        </dgm:presLayoutVars>
      </dgm:prSet>
      <dgm:spPr/>
    </dgm:pt>
    <dgm:pt modelId="{C103B3A9-D07B-491D-A26D-9B7791B5F89A}" type="pres">
      <dgm:prSet presAssocID="{5EC07783-D081-4C35-994B-D8825635AD4E}" presName="sibTrans" presStyleCnt="0"/>
      <dgm:spPr/>
    </dgm:pt>
    <dgm:pt modelId="{3AC5E716-D55C-4E69-AE0E-B02CCBC0BFE6}" type="pres">
      <dgm:prSet presAssocID="{F6079A79-176C-4C1B-94AE-7091D3FF6855}" presName="node" presStyleLbl="node1" presStyleIdx="2" presStyleCnt="7">
        <dgm:presLayoutVars>
          <dgm:bulletEnabled val="1"/>
        </dgm:presLayoutVars>
      </dgm:prSet>
      <dgm:spPr/>
    </dgm:pt>
    <dgm:pt modelId="{FC176094-1D57-47C0-A2F1-375633B2F600}" type="pres">
      <dgm:prSet presAssocID="{3FD95D6A-2812-46D9-BC49-35FE761285B8}" presName="sibTrans" presStyleCnt="0"/>
      <dgm:spPr/>
    </dgm:pt>
    <dgm:pt modelId="{4EF4D53C-2853-47D7-8310-1C83ECF0311B}" type="pres">
      <dgm:prSet presAssocID="{D1ED6E52-4664-4B00-9FB6-8BEE20BE3199}" presName="node" presStyleLbl="node1" presStyleIdx="3" presStyleCnt="7">
        <dgm:presLayoutVars>
          <dgm:bulletEnabled val="1"/>
        </dgm:presLayoutVars>
      </dgm:prSet>
      <dgm:spPr/>
    </dgm:pt>
    <dgm:pt modelId="{3A701B5E-15AE-42FC-B7BD-55694513D5CD}" type="pres">
      <dgm:prSet presAssocID="{9815F457-E090-4C55-B9FB-0FF601760E11}" presName="sibTrans" presStyleCnt="0"/>
      <dgm:spPr/>
    </dgm:pt>
    <dgm:pt modelId="{728D33F4-0264-424C-AA6D-3D1B4B63BA75}" type="pres">
      <dgm:prSet presAssocID="{4EB88A4C-571C-4006-BF92-E1B76F044974}" presName="node" presStyleLbl="node1" presStyleIdx="4" presStyleCnt="7">
        <dgm:presLayoutVars>
          <dgm:bulletEnabled val="1"/>
        </dgm:presLayoutVars>
      </dgm:prSet>
      <dgm:spPr/>
    </dgm:pt>
    <dgm:pt modelId="{B30570EC-D820-4913-B5FC-F855B43077B5}" type="pres">
      <dgm:prSet presAssocID="{38A6F338-9049-4B3E-92D4-3DE4E767F86D}" presName="sibTrans" presStyleCnt="0"/>
      <dgm:spPr/>
    </dgm:pt>
    <dgm:pt modelId="{479755FF-B68C-4D30-AD58-457D323F2A03}" type="pres">
      <dgm:prSet presAssocID="{BFF0E193-504D-4313-831A-A421CF064A0C}" presName="node" presStyleLbl="node1" presStyleIdx="5" presStyleCnt="7">
        <dgm:presLayoutVars>
          <dgm:bulletEnabled val="1"/>
        </dgm:presLayoutVars>
      </dgm:prSet>
      <dgm:spPr/>
    </dgm:pt>
    <dgm:pt modelId="{48729BA6-C526-4CA3-B2B0-CA69330CD217}" type="pres">
      <dgm:prSet presAssocID="{01526286-8995-4825-9825-CA9B8281E989}" presName="sibTrans" presStyleCnt="0"/>
      <dgm:spPr/>
    </dgm:pt>
    <dgm:pt modelId="{20791B1F-91FE-40CF-85FA-DEED4B144F8C}" type="pres">
      <dgm:prSet presAssocID="{60A3D05D-2A20-4741-AF39-72F2A7E8C743}" presName="node" presStyleLbl="node1" presStyleIdx="6" presStyleCnt="7">
        <dgm:presLayoutVars>
          <dgm:bulletEnabled val="1"/>
        </dgm:presLayoutVars>
      </dgm:prSet>
      <dgm:spPr/>
    </dgm:pt>
  </dgm:ptLst>
  <dgm:cxnLst>
    <dgm:cxn modelId="{CD49AB0D-FB69-4813-943E-5D2FE9C6C16B}" srcId="{2519CC78-970E-4097-8F17-AD1B8DAE9C63}" destId="{E97C45CE-8E74-4539-B9E4-10690F258100}" srcOrd="1" destOrd="0" parTransId="{91E1C632-8A16-4AFE-AC46-8848D25084E3}" sibTransId="{5EC07783-D081-4C35-994B-D8825635AD4E}"/>
    <dgm:cxn modelId="{422F0E17-B47F-4CD2-8844-0A6CAA367274}" srcId="{2519CC78-970E-4097-8F17-AD1B8DAE9C63}" destId="{BFF0E193-504D-4313-831A-A421CF064A0C}" srcOrd="5" destOrd="0" parTransId="{B92BB982-1BEE-4793-AD97-5F57CBCDD004}" sibTransId="{01526286-8995-4825-9825-CA9B8281E989}"/>
    <dgm:cxn modelId="{78AC2118-3F9E-4D3C-9FE7-15DF1548CA9A}" srcId="{2519CC78-970E-4097-8F17-AD1B8DAE9C63}" destId="{F6079A79-176C-4C1B-94AE-7091D3FF6855}" srcOrd="2" destOrd="0" parTransId="{6FB3A249-EE28-4C6F-BCBB-A00467B82DA3}" sibTransId="{3FD95D6A-2812-46D9-BC49-35FE761285B8}"/>
    <dgm:cxn modelId="{E926E131-75C7-4634-9C66-C9E7539D80D6}" type="presOf" srcId="{4EB88A4C-571C-4006-BF92-E1B76F044974}" destId="{728D33F4-0264-424C-AA6D-3D1B4B63BA75}" srcOrd="0" destOrd="0" presId="urn:microsoft.com/office/officeart/2005/8/layout/default"/>
    <dgm:cxn modelId="{57C60B39-B70A-4164-8C26-D2430D725252}" type="presOf" srcId="{D1ED6E52-4664-4B00-9FB6-8BEE20BE3199}" destId="{4EF4D53C-2853-47D7-8310-1C83ECF0311B}" srcOrd="0" destOrd="0" presId="urn:microsoft.com/office/officeart/2005/8/layout/default"/>
    <dgm:cxn modelId="{D3A7D673-0562-4DF8-9DD8-D0C02FCD69A4}" type="presOf" srcId="{60A3D05D-2A20-4741-AF39-72F2A7E8C743}" destId="{20791B1F-91FE-40CF-85FA-DEED4B144F8C}" srcOrd="0" destOrd="0" presId="urn:microsoft.com/office/officeart/2005/8/layout/default"/>
    <dgm:cxn modelId="{08C2FB59-52F2-402A-BBE8-8111750530F3}" type="presOf" srcId="{F6079A79-176C-4C1B-94AE-7091D3FF6855}" destId="{3AC5E716-D55C-4E69-AE0E-B02CCBC0BFE6}" srcOrd="0" destOrd="0" presId="urn:microsoft.com/office/officeart/2005/8/layout/default"/>
    <dgm:cxn modelId="{4A4F9D7D-3D86-49B7-90C2-A7AC01AB6AB2}" srcId="{2519CC78-970E-4097-8F17-AD1B8DAE9C63}" destId="{4EB88A4C-571C-4006-BF92-E1B76F044974}" srcOrd="4" destOrd="0" parTransId="{83E5BDD0-8798-4875-9669-7F3576808DB3}" sibTransId="{38A6F338-9049-4B3E-92D4-3DE4E767F86D}"/>
    <dgm:cxn modelId="{92B1BF9E-43F2-4A46-B14D-64A38AEC8D80}" srcId="{2519CC78-970E-4097-8F17-AD1B8DAE9C63}" destId="{78EC1152-0A6D-4924-A6E7-549CF1BF50D0}" srcOrd="0" destOrd="0" parTransId="{6EBF3099-A60C-46A1-96A4-E81DA78D3236}" sibTransId="{29F78015-C273-48A4-A526-C0D53F0EC56E}"/>
    <dgm:cxn modelId="{FE43AEC0-78F7-4D99-B609-2636C0FB93CB}" srcId="{2519CC78-970E-4097-8F17-AD1B8DAE9C63}" destId="{D1ED6E52-4664-4B00-9FB6-8BEE20BE3199}" srcOrd="3" destOrd="0" parTransId="{1BAEA0D4-E2A7-4FBD-A0A2-E96D15438814}" sibTransId="{9815F457-E090-4C55-B9FB-0FF601760E11}"/>
    <dgm:cxn modelId="{9A7545C3-F453-4551-AE30-11131EB77F70}" srcId="{2519CC78-970E-4097-8F17-AD1B8DAE9C63}" destId="{60A3D05D-2A20-4741-AF39-72F2A7E8C743}" srcOrd="6" destOrd="0" parTransId="{517A0A6A-0D43-4360-BB50-3D640510C9E9}" sibTransId="{68AF4657-211F-49B8-997B-104F5DA970E4}"/>
    <dgm:cxn modelId="{BB3D5AD7-1466-4474-A26B-709437915E4E}" type="presOf" srcId="{2519CC78-970E-4097-8F17-AD1B8DAE9C63}" destId="{E51D8376-A41C-4757-A307-F57877616FF8}" srcOrd="0" destOrd="0" presId="urn:microsoft.com/office/officeart/2005/8/layout/default"/>
    <dgm:cxn modelId="{D228E3E5-FDF4-4E9A-BD8D-0F84A445294A}" type="presOf" srcId="{BFF0E193-504D-4313-831A-A421CF064A0C}" destId="{479755FF-B68C-4D30-AD58-457D323F2A03}" srcOrd="0" destOrd="0" presId="urn:microsoft.com/office/officeart/2005/8/layout/default"/>
    <dgm:cxn modelId="{6E69D6EF-459C-45CB-80B7-1CCD9779785E}" type="presOf" srcId="{78EC1152-0A6D-4924-A6E7-549CF1BF50D0}" destId="{8321307B-DDCB-4369-99A1-AFD57B87C895}" srcOrd="0" destOrd="0" presId="urn:microsoft.com/office/officeart/2005/8/layout/default"/>
    <dgm:cxn modelId="{26B1D3F8-8407-48CC-8D80-EA80CFC1BA3B}" type="presOf" srcId="{E97C45CE-8E74-4539-B9E4-10690F258100}" destId="{EF51A0B8-F75C-46F2-B37E-E3E91BDC6B8A}" srcOrd="0" destOrd="0" presId="urn:microsoft.com/office/officeart/2005/8/layout/default"/>
    <dgm:cxn modelId="{672A1C14-0C57-4216-92BA-9F1CF21C570E}" type="presParOf" srcId="{E51D8376-A41C-4757-A307-F57877616FF8}" destId="{8321307B-DDCB-4369-99A1-AFD57B87C895}" srcOrd="0" destOrd="0" presId="urn:microsoft.com/office/officeart/2005/8/layout/default"/>
    <dgm:cxn modelId="{993BF5C1-7A60-42F0-AF31-94D814819C23}" type="presParOf" srcId="{E51D8376-A41C-4757-A307-F57877616FF8}" destId="{A7133EDF-2474-4D54-B3CC-7922CF5BFD0F}" srcOrd="1" destOrd="0" presId="urn:microsoft.com/office/officeart/2005/8/layout/default"/>
    <dgm:cxn modelId="{2528E660-EA78-4564-AC59-B151FCAB5D76}" type="presParOf" srcId="{E51D8376-A41C-4757-A307-F57877616FF8}" destId="{EF51A0B8-F75C-46F2-B37E-E3E91BDC6B8A}" srcOrd="2" destOrd="0" presId="urn:microsoft.com/office/officeart/2005/8/layout/default"/>
    <dgm:cxn modelId="{5255EA35-DF42-4544-9955-1AB99EBFC373}" type="presParOf" srcId="{E51D8376-A41C-4757-A307-F57877616FF8}" destId="{C103B3A9-D07B-491D-A26D-9B7791B5F89A}" srcOrd="3" destOrd="0" presId="urn:microsoft.com/office/officeart/2005/8/layout/default"/>
    <dgm:cxn modelId="{F303E691-45FD-4F8E-BBAF-178EFA56CEBD}" type="presParOf" srcId="{E51D8376-A41C-4757-A307-F57877616FF8}" destId="{3AC5E716-D55C-4E69-AE0E-B02CCBC0BFE6}" srcOrd="4" destOrd="0" presId="urn:microsoft.com/office/officeart/2005/8/layout/default"/>
    <dgm:cxn modelId="{BB8EF706-1500-4805-9C29-CF6F69FAEC77}" type="presParOf" srcId="{E51D8376-A41C-4757-A307-F57877616FF8}" destId="{FC176094-1D57-47C0-A2F1-375633B2F600}" srcOrd="5" destOrd="0" presId="urn:microsoft.com/office/officeart/2005/8/layout/default"/>
    <dgm:cxn modelId="{B352B0FA-7C06-4511-B1B9-5C3706DD933D}" type="presParOf" srcId="{E51D8376-A41C-4757-A307-F57877616FF8}" destId="{4EF4D53C-2853-47D7-8310-1C83ECF0311B}" srcOrd="6" destOrd="0" presId="urn:microsoft.com/office/officeart/2005/8/layout/default"/>
    <dgm:cxn modelId="{FEBD9E62-A729-44FD-A56B-2CE6ADF85A79}" type="presParOf" srcId="{E51D8376-A41C-4757-A307-F57877616FF8}" destId="{3A701B5E-15AE-42FC-B7BD-55694513D5CD}" srcOrd="7" destOrd="0" presId="urn:microsoft.com/office/officeart/2005/8/layout/default"/>
    <dgm:cxn modelId="{635532FA-54DE-4B5F-B895-AA9D2976C523}" type="presParOf" srcId="{E51D8376-A41C-4757-A307-F57877616FF8}" destId="{728D33F4-0264-424C-AA6D-3D1B4B63BA75}" srcOrd="8" destOrd="0" presId="urn:microsoft.com/office/officeart/2005/8/layout/default"/>
    <dgm:cxn modelId="{08DDC090-2A7F-422E-B536-71B910737C23}" type="presParOf" srcId="{E51D8376-A41C-4757-A307-F57877616FF8}" destId="{B30570EC-D820-4913-B5FC-F855B43077B5}" srcOrd="9" destOrd="0" presId="urn:microsoft.com/office/officeart/2005/8/layout/default"/>
    <dgm:cxn modelId="{3FB9B9F7-84A9-4A67-908F-B0499C7B8AB4}" type="presParOf" srcId="{E51D8376-A41C-4757-A307-F57877616FF8}" destId="{479755FF-B68C-4D30-AD58-457D323F2A03}" srcOrd="10" destOrd="0" presId="urn:microsoft.com/office/officeart/2005/8/layout/default"/>
    <dgm:cxn modelId="{2E2AA7C8-5367-4B27-97FA-A90E07E44336}" type="presParOf" srcId="{E51D8376-A41C-4757-A307-F57877616FF8}" destId="{48729BA6-C526-4CA3-B2B0-CA69330CD217}" srcOrd="11" destOrd="0" presId="urn:microsoft.com/office/officeart/2005/8/layout/default"/>
    <dgm:cxn modelId="{F3FDFD98-7FD8-4321-9AEF-E93B189EE33B}" type="presParOf" srcId="{E51D8376-A41C-4757-A307-F57877616FF8}" destId="{20791B1F-91FE-40CF-85FA-DEED4B144F8C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710CA0-C513-4DC5-85E5-F4CA6D1DF8E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5905820-D2FD-45A2-B757-B3643EE588CF}" type="pres">
      <dgm:prSet presAssocID="{88710CA0-C513-4DC5-85E5-F4CA6D1DF8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C613A1DD-F69A-40B7-8F7E-F425EB56B2D8}" type="presOf" srcId="{88710CA0-C513-4DC5-85E5-F4CA6D1DF8E1}" destId="{E5905820-D2FD-45A2-B757-B3643EE588CF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C7EAD9-A35B-4661-8140-96110FB14A65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448294C-C51F-4A2C-B95A-D7058848EADC}" type="pres">
      <dgm:prSet presAssocID="{A8C7EAD9-A35B-4661-8140-96110FB14A65}" presName="Name0" presStyleCnt="0">
        <dgm:presLayoutVars>
          <dgm:chMax/>
          <dgm:chPref/>
          <dgm:dir/>
          <dgm:animLvl val="lvl"/>
        </dgm:presLayoutVars>
      </dgm:prSet>
      <dgm:spPr/>
    </dgm:pt>
  </dgm:ptLst>
  <dgm:cxnLst>
    <dgm:cxn modelId="{5DFB0ECD-1D9D-4AFE-99E1-3D052BBD0EA7}" type="presOf" srcId="{A8C7EAD9-A35B-4661-8140-96110FB14A65}" destId="{8448294C-C51F-4A2C-B95A-D7058848EADC}" srcOrd="0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710CA0-C513-4DC5-85E5-F4CA6D1DF8E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5905820-D2FD-45A2-B757-B3643EE588CF}" type="pres">
      <dgm:prSet presAssocID="{88710CA0-C513-4DC5-85E5-F4CA6D1DF8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C613A1DD-F69A-40B7-8F7E-F425EB56B2D8}" type="presOf" srcId="{88710CA0-C513-4DC5-85E5-F4CA6D1DF8E1}" destId="{E5905820-D2FD-45A2-B757-B3643EE588CF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710CA0-C513-4DC5-85E5-F4CA6D1DF8E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5905820-D2FD-45A2-B757-B3643EE588CF}" type="pres">
      <dgm:prSet presAssocID="{88710CA0-C513-4DC5-85E5-F4CA6D1DF8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C613A1DD-F69A-40B7-8F7E-F425EB56B2D8}" type="presOf" srcId="{88710CA0-C513-4DC5-85E5-F4CA6D1DF8E1}" destId="{E5905820-D2FD-45A2-B757-B3643EE588CF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F80014-1C26-49C9-88F8-1C3740E940A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FE3B7F3-2654-45F8-89A3-51454D9E1A2A}">
      <dgm:prSet phldrT="[Text]" custT="1"/>
      <dgm:spPr/>
      <dgm:t>
        <a:bodyPr/>
        <a:lstStyle/>
        <a:p>
          <a:r>
            <a:rPr lang="en-IN" sz="2400" b="1" dirty="0" err="1">
              <a:highlight>
                <a:srgbClr val="000000"/>
              </a:highlight>
            </a:rPr>
            <a:t>SPLITTING</a:t>
          </a:r>
          <a:r>
            <a:rPr lang="en-IN" sz="2400" b="1" dirty="0" err="1"/>
            <a:t>:Split</a:t>
          </a:r>
          <a:r>
            <a:rPr lang="en-IN" sz="2400" b="1" dirty="0"/>
            <a:t> data into group by applying conditions</a:t>
          </a:r>
        </a:p>
      </dgm:t>
    </dgm:pt>
    <dgm:pt modelId="{03B1BE06-7BDB-4057-B62E-30F92833F685}" type="parTrans" cxnId="{B4ED9B59-3CA9-4C39-8550-08BB2B482491}">
      <dgm:prSet/>
      <dgm:spPr/>
      <dgm:t>
        <a:bodyPr/>
        <a:lstStyle/>
        <a:p>
          <a:endParaRPr lang="en-IN"/>
        </a:p>
      </dgm:t>
    </dgm:pt>
    <dgm:pt modelId="{E586B086-C841-46C4-A35A-CC102E8820C8}" type="sibTrans" cxnId="{B4ED9B59-3CA9-4C39-8550-08BB2B482491}">
      <dgm:prSet/>
      <dgm:spPr/>
      <dgm:t>
        <a:bodyPr/>
        <a:lstStyle/>
        <a:p>
          <a:endParaRPr lang="en-IN"/>
        </a:p>
      </dgm:t>
    </dgm:pt>
    <dgm:pt modelId="{7ADA6624-9A10-4145-9A9E-CBAFF2ECFA40}">
      <dgm:prSet phldrT="[Text]" custT="1"/>
      <dgm:spPr/>
      <dgm:t>
        <a:bodyPr/>
        <a:lstStyle/>
        <a:p>
          <a:r>
            <a:rPr lang="en-IN" sz="2400" b="1" dirty="0" err="1">
              <a:highlight>
                <a:srgbClr val="000000"/>
              </a:highlight>
            </a:rPr>
            <a:t>APPLYING</a:t>
          </a:r>
          <a:r>
            <a:rPr lang="en-IN" sz="2400" b="1" dirty="0" err="1"/>
            <a:t>:Apply</a:t>
          </a:r>
          <a:r>
            <a:rPr lang="en-IN" sz="2400" b="1" dirty="0"/>
            <a:t> a function to each group .</a:t>
          </a:r>
        </a:p>
      </dgm:t>
    </dgm:pt>
    <dgm:pt modelId="{F4717B1C-AA5A-463D-B5F4-5ECEF7C64EE8}" type="parTrans" cxnId="{72123F16-A725-4237-9B19-179E51EC8C3C}">
      <dgm:prSet/>
      <dgm:spPr/>
      <dgm:t>
        <a:bodyPr/>
        <a:lstStyle/>
        <a:p>
          <a:endParaRPr lang="en-IN"/>
        </a:p>
      </dgm:t>
    </dgm:pt>
    <dgm:pt modelId="{FD68C3E8-BDC2-4E6E-A61B-4FB52C33830A}" type="sibTrans" cxnId="{72123F16-A725-4237-9B19-179E51EC8C3C}">
      <dgm:prSet/>
      <dgm:spPr/>
      <dgm:t>
        <a:bodyPr/>
        <a:lstStyle/>
        <a:p>
          <a:endParaRPr lang="en-IN"/>
        </a:p>
      </dgm:t>
    </dgm:pt>
    <dgm:pt modelId="{9857F113-C01C-4A03-B909-DDD37E8FB007}">
      <dgm:prSet phldrT="[Text]" custT="1"/>
      <dgm:spPr/>
      <dgm:t>
        <a:bodyPr/>
        <a:lstStyle/>
        <a:p>
          <a:r>
            <a:rPr lang="en-IN" sz="2000" b="1" dirty="0">
              <a:highlight>
                <a:srgbClr val="000000"/>
              </a:highlight>
            </a:rPr>
            <a:t>COMBINING</a:t>
          </a:r>
          <a:r>
            <a:rPr lang="en-IN" sz="2000" b="1" dirty="0"/>
            <a:t>:</a:t>
          </a:r>
        </a:p>
        <a:p>
          <a:r>
            <a:rPr lang="en-IN" sz="2000" b="1" dirty="0"/>
            <a:t>Combine different datasets after applying group by and results into a data structure</a:t>
          </a:r>
        </a:p>
      </dgm:t>
    </dgm:pt>
    <dgm:pt modelId="{3D65B172-500E-4C18-8F4C-8E3FFCFF0CA4}" type="parTrans" cxnId="{0EA7F83F-D692-4EC9-978A-E5F48259DB26}">
      <dgm:prSet/>
      <dgm:spPr/>
      <dgm:t>
        <a:bodyPr/>
        <a:lstStyle/>
        <a:p>
          <a:endParaRPr lang="en-IN"/>
        </a:p>
      </dgm:t>
    </dgm:pt>
    <dgm:pt modelId="{CC9B06E7-6371-46A5-A22F-FD9021A24613}" type="sibTrans" cxnId="{0EA7F83F-D692-4EC9-978A-E5F48259DB26}">
      <dgm:prSet/>
      <dgm:spPr/>
      <dgm:t>
        <a:bodyPr/>
        <a:lstStyle/>
        <a:p>
          <a:endParaRPr lang="en-IN"/>
        </a:p>
      </dgm:t>
    </dgm:pt>
    <dgm:pt modelId="{B271347E-DBD7-410F-BF2E-51697FC10436}" type="pres">
      <dgm:prSet presAssocID="{EEF80014-1C26-49C9-88F8-1C3740E940A3}" presName="Name0" presStyleCnt="0">
        <dgm:presLayoutVars>
          <dgm:dir/>
          <dgm:resizeHandles val="exact"/>
        </dgm:presLayoutVars>
      </dgm:prSet>
      <dgm:spPr/>
    </dgm:pt>
    <dgm:pt modelId="{5323AC97-A4C7-42C2-BE1D-9C3713A75679}" type="pres">
      <dgm:prSet presAssocID="{6FE3B7F3-2654-45F8-89A3-51454D9E1A2A}" presName="node" presStyleLbl="node1" presStyleIdx="0" presStyleCnt="3">
        <dgm:presLayoutVars>
          <dgm:bulletEnabled val="1"/>
        </dgm:presLayoutVars>
      </dgm:prSet>
      <dgm:spPr/>
    </dgm:pt>
    <dgm:pt modelId="{5219EBA3-44BA-486B-957C-5BB4081BBAE3}" type="pres">
      <dgm:prSet presAssocID="{E586B086-C841-46C4-A35A-CC102E8820C8}" presName="sibTrans" presStyleLbl="sibTrans2D1" presStyleIdx="0" presStyleCnt="2"/>
      <dgm:spPr/>
    </dgm:pt>
    <dgm:pt modelId="{893D1DC2-F432-4C61-8E16-E3B7BF9CDE79}" type="pres">
      <dgm:prSet presAssocID="{E586B086-C841-46C4-A35A-CC102E8820C8}" presName="connectorText" presStyleLbl="sibTrans2D1" presStyleIdx="0" presStyleCnt="2"/>
      <dgm:spPr/>
    </dgm:pt>
    <dgm:pt modelId="{0755D66E-2523-4D5C-90FA-8F76B7E4B2AF}" type="pres">
      <dgm:prSet presAssocID="{7ADA6624-9A10-4145-9A9E-CBAFF2ECFA40}" presName="node" presStyleLbl="node1" presStyleIdx="1" presStyleCnt="3">
        <dgm:presLayoutVars>
          <dgm:bulletEnabled val="1"/>
        </dgm:presLayoutVars>
      </dgm:prSet>
      <dgm:spPr/>
    </dgm:pt>
    <dgm:pt modelId="{6760F3A7-08A5-4540-B06F-D447D7A3316E}" type="pres">
      <dgm:prSet presAssocID="{FD68C3E8-BDC2-4E6E-A61B-4FB52C33830A}" presName="sibTrans" presStyleLbl="sibTrans2D1" presStyleIdx="1" presStyleCnt="2"/>
      <dgm:spPr/>
    </dgm:pt>
    <dgm:pt modelId="{27ED63DF-0C77-41E8-8A22-21CDE7CC3006}" type="pres">
      <dgm:prSet presAssocID="{FD68C3E8-BDC2-4E6E-A61B-4FB52C33830A}" presName="connectorText" presStyleLbl="sibTrans2D1" presStyleIdx="1" presStyleCnt="2"/>
      <dgm:spPr/>
    </dgm:pt>
    <dgm:pt modelId="{F37EBBEF-5101-4678-974A-EED0D59F75DF}" type="pres">
      <dgm:prSet presAssocID="{9857F113-C01C-4A03-B909-DDD37E8FB007}" presName="node" presStyleLbl="node1" presStyleIdx="2" presStyleCnt="3">
        <dgm:presLayoutVars>
          <dgm:bulletEnabled val="1"/>
        </dgm:presLayoutVars>
      </dgm:prSet>
      <dgm:spPr/>
    </dgm:pt>
  </dgm:ptLst>
  <dgm:cxnLst>
    <dgm:cxn modelId="{72123F16-A725-4237-9B19-179E51EC8C3C}" srcId="{EEF80014-1C26-49C9-88F8-1C3740E940A3}" destId="{7ADA6624-9A10-4145-9A9E-CBAFF2ECFA40}" srcOrd="1" destOrd="0" parTransId="{F4717B1C-AA5A-463D-B5F4-5ECEF7C64EE8}" sibTransId="{FD68C3E8-BDC2-4E6E-A61B-4FB52C33830A}"/>
    <dgm:cxn modelId="{13F5AA30-0016-4737-BF6A-26DF637F8F1A}" type="presOf" srcId="{FD68C3E8-BDC2-4E6E-A61B-4FB52C33830A}" destId="{27ED63DF-0C77-41E8-8A22-21CDE7CC3006}" srcOrd="1" destOrd="0" presId="urn:microsoft.com/office/officeart/2005/8/layout/process1"/>
    <dgm:cxn modelId="{6C881C3A-09BB-4D6A-A5E4-42FE8D11B22E}" type="presOf" srcId="{EEF80014-1C26-49C9-88F8-1C3740E940A3}" destId="{B271347E-DBD7-410F-BF2E-51697FC10436}" srcOrd="0" destOrd="0" presId="urn:microsoft.com/office/officeart/2005/8/layout/process1"/>
    <dgm:cxn modelId="{0EA7F83F-D692-4EC9-978A-E5F48259DB26}" srcId="{EEF80014-1C26-49C9-88F8-1C3740E940A3}" destId="{9857F113-C01C-4A03-B909-DDD37E8FB007}" srcOrd="2" destOrd="0" parTransId="{3D65B172-500E-4C18-8F4C-8E3FFCFF0CA4}" sibTransId="{CC9B06E7-6371-46A5-A22F-FD9021A24613}"/>
    <dgm:cxn modelId="{4721C269-5E61-45E9-A334-C61109CF99EE}" type="presOf" srcId="{7ADA6624-9A10-4145-9A9E-CBAFF2ECFA40}" destId="{0755D66E-2523-4D5C-90FA-8F76B7E4B2AF}" srcOrd="0" destOrd="0" presId="urn:microsoft.com/office/officeart/2005/8/layout/process1"/>
    <dgm:cxn modelId="{C01CB16E-BC06-4CD5-93F3-DF6C0819801D}" type="presOf" srcId="{FD68C3E8-BDC2-4E6E-A61B-4FB52C33830A}" destId="{6760F3A7-08A5-4540-B06F-D447D7A3316E}" srcOrd="0" destOrd="0" presId="urn:microsoft.com/office/officeart/2005/8/layout/process1"/>
    <dgm:cxn modelId="{44DF2079-140F-4891-89E7-B3176F6ADBC0}" type="presOf" srcId="{E586B086-C841-46C4-A35A-CC102E8820C8}" destId="{893D1DC2-F432-4C61-8E16-E3B7BF9CDE79}" srcOrd="1" destOrd="0" presId="urn:microsoft.com/office/officeart/2005/8/layout/process1"/>
    <dgm:cxn modelId="{B4ED9B59-3CA9-4C39-8550-08BB2B482491}" srcId="{EEF80014-1C26-49C9-88F8-1C3740E940A3}" destId="{6FE3B7F3-2654-45F8-89A3-51454D9E1A2A}" srcOrd="0" destOrd="0" parTransId="{03B1BE06-7BDB-4057-B62E-30F92833F685}" sibTransId="{E586B086-C841-46C4-A35A-CC102E8820C8}"/>
    <dgm:cxn modelId="{350C3489-1526-4AEE-AA52-BA391F671611}" type="presOf" srcId="{6FE3B7F3-2654-45F8-89A3-51454D9E1A2A}" destId="{5323AC97-A4C7-42C2-BE1D-9C3713A75679}" srcOrd="0" destOrd="0" presId="urn:microsoft.com/office/officeart/2005/8/layout/process1"/>
    <dgm:cxn modelId="{65DCBFC5-271D-41B1-BECF-A18D3D419B7B}" type="presOf" srcId="{9857F113-C01C-4A03-B909-DDD37E8FB007}" destId="{F37EBBEF-5101-4678-974A-EED0D59F75DF}" srcOrd="0" destOrd="0" presId="urn:microsoft.com/office/officeart/2005/8/layout/process1"/>
    <dgm:cxn modelId="{6250D0F5-AD65-4AF4-AFA0-89DED8C24C9D}" type="presOf" srcId="{E586B086-C841-46C4-A35A-CC102E8820C8}" destId="{5219EBA3-44BA-486B-957C-5BB4081BBAE3}" srcOrd="0" destOrd="0" presId="urn:microsoft.com/office/officeart/2005/8/layout/process1"/>
    <dgm:cxn modelId="{FA3ED5F5-FDE1-4A7F-8DB1-1F063EA28102}" type="presParOf" srcId="{B271347E-DBD7-410F-BF2E-51697FC10436}" destId="{5323AC97-A4C7-42C2-BE1D-9C3713A75679}" srcOrd="0" destOrd="0" presId="urn:microsoft.com/office/officeart/2005/8/layout/process1"/>
    <dgm:cxn modelId="{9A60094C-0763-42A8-9F28-3BB50A308A63}" type="presParOf" srcId="{B271347E-DBD7-410F-BF2E-51697FC10436}" destId="{5219EBA3-44BA-486B-957C-5BB4081BBAE3}" srcOrd="1" destOrd="0" presId="urn:microsoft.com/office/officeart/2005/8/layout/process1"/>
    <dgm:cxn modelId="{F13058DC-BBA5-4630-99C4-FB7DA2A46D22}" type="presParOf" srcId="{5219EBA3-44BA-486B-957C-5BB4081BBAE3}" destId="{893D1DC2-F432-4C61-8E16-E3B7BF9CDE79}" srcOrd="0" destOrd="0" presId="urn:microsoft.com/office/officeart/2005/8/layout/process1"/>
    <dgm:cxn modelId="{DB8ACB33-08E5-4DF9-B141-0E98C198CC95}" type="presParOf" srcId="{B271347E-DBD7-410F-BF2E-51697FC10436}" destId="{0755D66E-2523-4D5C-90FA-8F76B7E4B2AF}" srcOrd="2" destOrd="0" presId="urn:microsoft.com/office/officeart/2005/8/layout/process1"/>
    <dgm:cxn modelId="{B0735AC0-31A7-4D1D-B691-217902A1C618}" type="presParOf" srcId="{B271347E-DBD7-410F-BF2E-51697FC10436}" destId="{6760F3A7-08A5-4540-B06F-D447D7A3316E}" srcOrd="3" destOrd="0" presId="urn:microsoft.com/office/officeart/2005/8/layout/process1"/>
    <dgm:cxn modelId="{A83120DE-695D-42F2-9DFD-44E99B67A875}" type="presParOf" srcId="{6760F3A7-08A5-4540-B06F-D447D7A3316E}" destId="{27ED63DF-0C77-41E8-8A22-21CDE7CC3006}" srcOrd="0" destOrd="0" presId="urn:microsoft.com/office/officeart/2005/8/layout/process1"/>
    <dgm:cxn modelId="{964BB2A7-5F6A-402A-B3B1-B554A86B20D1}" type="presParOf" srcId="{B271347E-DBD7-410F-BF2E-51697FC10436}" destId="{F37EBBEF-5101-4678-974A-EED0D59F75D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5B01F37-DA3D-4C0E-94AF-C7B7FCDA30E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3E8E605-C7E5-4989-A4A7-3F6113F7E4E0}">
      <dgm:prSet phldrT="[Text]" custT="1"/>
      <dgm:spPr/>
      <dgm:t>
        <a:bodyPr/>
        <a:lstStyle/>
        <a:p>
          <a:r>
            <a:rPr lang="en-IN" sz="2400" b="1" dirty="0"/>
            <a:t>INNER MERGE</a:t>
          </a:r>
        </a:p>
      </dgm:t>
    </dgm:pt>
    <dgm:pt modelId="{31781C6F-C388-48BC-9F6D-0C64EDFB6F1B}" type="parTrans" cxnId="{F7E5082F-CEC7-4E63-A31B-2DBDA99AE8E6}">
      <dgm:prSet/>
      <dgm:spPr/>
      <dgm:t>
        <a:bodyPr/>
        <a:lstStyle/>
        <a:p>
          <a:endParaRPr lang="en-IN"/>
        </a:p>
      </dgm:t>
    </dgm:pt>
    <dgm:pt modelId="{3317C406-56FA-4F2A-8E51-2067E5F7D785}" type="sibTrans" cxnId="{F7E5082F-CEC7-4E63-A31B-2DBDA99AE8E6}">
      <dgm:prSet/>
      <dgm:spPr/>
      <dgm:t>
        <a:bodyPr/>
        <a:lstStyle/>
        <a:p>
          <a:endParaRPr lang="en-IN"/>
        </a:p>
      </dgm:t>
    </dgm:pt>
    <dgm:pt modelId="{CCF1B662-6C64-41E8-A3FC-F6A6F1F6057F}">
      <dgm:prSet phldrT="[Text]" custT="1"/>
      <dgm:spPr/>
      <dgm:t>
        <a:bodyPr/>
        <a:lstStyle/>
        <a:p>
          <a:r>
            <a:rPr lang="en-IN" sz="2400" b="1" dirty="0"/>
            <a:t>LEFT MERGE</a:t>
          </a:r>
        </a:p>
      </dgm:t>
    </dgm:pt>
    <dgm:pt modelId="{1B45B61B-5C38-495F-9CD9-F6F8BFE1FD9C}" type="parTrans" cxnId="{AEAE0D71-09C6-4DD1-9A04-A3F24998F700}">
      <dgm:prSet/>
      <dgm:spPr/>
      <dgm:t>
        <a:bodyPr/>
        <a:lstStyle/>
        <a:p>
          <a:endParaRPr lang="en-IN"/>
        </a:p>
      </dgm:t>
    </dgm:pt>
    <dgm:pt modelId="{3F24ACBB-A149-411F-BB0E-D0508422EFEC}" type="sibTrans" cxnId="{AEAE0D71-09C6-4DD1-9A04-A3F24998F700}">
      <dgm:prSet/>
      <dgm:spPr/>
      <dgm:t>
        <a:bodyPr/>
        <a:lstStyle/>
        <a:p>
          <a:endParaRPr lang="en-IN"/>
        </a:p>
      </dgm:t>
    </dgm:pt>
    <dgm:pt modelId="{9ED76F7C-0BD5-436E-BF9B-AABCC9BE1AD4}">
      <dgm:prSet phldrT="[Text]" custT="1"/>
      <dgm:spPr/>
      <dgm:t>
        <a:bodyPr/>
        <a:lstStyle/>
        <a:p>
          <a:r>
            <a:rPr lang="en-IN" sz="2400" b="1" dirty="0"/>
            <a:t>RIGHT MERGE</a:t>
          </a:r>
        </a:p>
      </dgm:t>
    </dgm:pt>
    <dgm:pt modelId="{B3FE4A86-1E9E-4FDB-9289-8F354A658EA9}" type="parTrans" cxnId="{6BAEC0EE-CA6B-4F41-AFE9-8A7B68758A8F}">
      <dgm:prSet/>
      <dgm:spPr/>
      <dgm:t>
        <a:bodyPr/>
        <a:lstStyle/>
        <a:p>
          <a:endParaRPr lang="en-IN"/>
        </a:p>
      </dgm:t>
    </dgm:pt>
    <dgm:pt modelId="{C9649BA1-1D92-48D1-A33C-A661BEB2BFC5}" type="sibTrans" cxnId="{6BAEC0EE-CA6B-4F41-AFE9-8A7B68758A8F}">
      <dgm:prSet/>
      <dgm:spPr/>
      <dgm:t>
        <a:bodyPr/>
        <a:lstStyle/>
        <a:p>
          <a:endParaRPr lang="en-IN"/>
        </a:p>
      </dgm:t>
    </dgm:pt>
    <dgm:pt modelId="{161C5A6C-9218-47C1-B06B-7A2DEC8CE1EE}">
      <dgm:prSet phldrT="[Text]" custT="1"/>
      <dgm:spPr/>
      <dgm:t>
        <a:bodyPr/>
        <a:lstStyle/>
        <a:p>
          <a:r>
            <a:rPr lang="en-IN" sz="2400" b="1" dirty="0"/>
            <a:t>OUTER MERGE</a:t>
          </a:r>
        </a:p>
      </dgm:t>
    </dgm:pt>
    <dgm:pt modelId="{3550E82B-77FC-474A-BE12-8E2FBF398C0A}" type="parTrans" cxnId="{174779EF-1FCD-4130-8821-7F702C84EEA5}">
      <dgm:prSet/>
      <dgm:spPr/>
      <dgm:t>
        <a:bodyPr/>
        <a:lstStyle/>
        <a:p>
          <a:endParaRPr lang="en-IN"/>
        </a:p>
      </dgm:t>
    </dgm:pt>
    <dgm:pt modelId="{6363FD63-18EE-44CD-B547-10CB379CCA03}" type="sibTrans" cxnId="{174779EF-1FCD-4130-8821-7F702C84EEA5}">
      <dgm:prSet/>
      <dgm:spPr/>
      <dgm:t>
        <a:bodyPr/>
        <a:lstStyle/>
        <a:p>
          <a:endParaRPr lang="en-IN"/>
        </a:p>
      </dgm:t>
    </dgm:pt>
    <dgm:pt modelId="{73B35669-A177-4110-A2C5-56C05ED110DD}" type="pres">
      <dgm:prSet presAssocID="{85B01F37-DA3D-4C0E-94AF-C7B7FCDA30E7}" presName="diagram" presStyleCnt="0">
        <dgm:presLayoutVars>
          <dgm:dir/>
          <dgm:resizeHandles val="exact"/>
        </dgm:presLayoutVars>
      </dgm:prSet>
      <dgm:spPr/>
    </dgm:pt>
    <dgm:pt modelId="{33228505-6CB4-46DC-A144-597177BCD78E}" type="pres">
      <dgm:prSet presAssocID="{93E8E605-C7E5-4989-A4A7-3F6113F7E4E0}" presName="node" presStyleLbl="node1" presStyleIdx="0" presStyleCnt="4">
        <dgm:presLayoutVars>
          <dgm:bulletEnabled val="1"/>
        </dgm:presLayoutVars>
      </dgm:prSet>
      <dgm:spPr/>
    </dgm:pt>
    <dgm:pt modelId="{909DEA2D-B243-474D-9585-56052233050F}" type="pres">
      <dgm:prSet presAssocID="{3317C406-56FA-4F2A-8E51-2067E5F7D785}" presName="sibTrans" presStyleCnt="0"/>
      <dgm:spPr/>
    </dgm:pt>
    <dgm:pt modelId="{3B4195C8-0904-469B-B581-2271585D737F}" type="pres">
      <dgm:prSet presAssocID="{CCF1B662-6C64-41E8-A3FC-F6A6F1F6057F}" presName="node" presStyleLbl="node1" presStyleIdx="1" presStyleCnt="4">
        <dgm:presLayoutVars>
          <dgm:bulletEnabled val="1"/>
        </dgm:presLayoutVars>
      </dgm:prSet>
      <dgm:spPr/>
    </dgm:pt>
    <dgm:pt modelId="{0765A1FB-18F4-4997-937E-B2C96BBCC1A7}" type="pres">
      <dgm:prSet presAssocID="{3F24ACBB-A149-411F-BB0E-D0508422EFEC}" presName="sibTrans" presStyleCnt="0"/>
      <dgm:spPr/>
    </dgm:pt>
    <dgm:pt modelId="{700DEEE4-030F-45EE-9F0E-72E8FAF02E6A}" type="pres">
      <dgm:prSet presAssocID="{9ED76F7C-0BD5-436E-BF9B-AABCC9BE1AD4}" presName="node" presStyleLbl="node1" presStyleIdx="2" presStyleCnt="4" custLinFactNeighborX="3108" custLinFactNeighborY="-1189">
        <dgm:presLayoutVars>
          <dgm:bulletEnabled val="1"/>
        </dgm:presLayoutVars>
      </dgm:prSet>
      <dgm:spPr/>
    </dgm:pt>
    <dgm:pt modelId="{5E5E7184-A5A1-40AC-A72B-D1443B4D25A8}" type="pres">
      <dgm:prSet presAssocID="{C9649BA1-1D92-48D1-A33C-A661BEB2BFC5}" presName="sibTrans" presStyleCnt="0"/>
      <dgm:spPr/>
    </dgm:pt>
    <dgm:pt modelId="{B7056E56-34A2-47EC-BA48-A34BE1932F49}" type="pres">
      <dgm:prSet presAssocID="{161C5A6C-9218-47C1-B06B-7A2DEC8CE1EE}" presName="node" presStyleLbl="node1" presStyleIdx="3" presStyleCnt="4">
        <dgm:presLayoutVars>
          <dgm:bulletEnabled val="1"/>
        </dgm:presLayoutVars>
      </dgm:prSet>
      <dgm:spPr/>
    </dgm:pt>
  </dgm:ptLst>
  <dgm:cxnLst>
    <dgm:cxn modelId="{B290D71D-77E2-4D4E-BA17-23CF2F2642D3}" type="presOf" srcId="{9ED76F7C-0BD5-436E-BF9B-AABCC9BE1AD4}" destId="{700DEEE4-030F-45EE-9F0E-72E8FAF02E6A}" srcOrd="0" destOrd="0" presId="urn:microsoft.com/office/officeart/2005/8/layout/default"/>
    <dgm:cxn modelId="{F7E5082F-CEC7-4E63-A31B-2DBDA99AE8E6}" srcId="{85B01F37-DA3D-4C0E-94AF-C7B7FCDA30E7}" destId="{93E8E605-C7E5-4989-A4A7-3F6113F7E4E0}" srcOrd="0" destOrd="0" parTransId="{31781C6F-C388-48BC-9F6D-0C64EDFB6F1B}" sibTransId="{3317C406-56FA-4F2A-8E51-2067E5F7D785}"/>
    <dgm:cxn modelId="{8F53E633-3A1F-41ED-8467-944F5341FBD4}" type="presOf" srcId="{161C5A6C-9218-47C1-B06B-7A2DEC8CE1EE}" destId="{B7056E56-34A2-47EC-BA48-A34BE1932F49}" srcOrd="0" destOrd="0" presId="urn:microsoft.com/office/officeart/2005/8/layout/default"/>
    <dgm:cxn modelId="{AEAE0D71-09C6-4DD1-9A04-A3F24998F700}" srcId="{85B01F37-DA3D-4C0E-94AF-C7B7FCDA30E7}" destId="{CCF1B662-6C64-41E8-A3FC-F6A6F1F6057F}" srcOrd="1" destOrd="0" parTransId="{1B45B61B-5C38-495F-9CD9-F6F8BFE1FD9C}" sibTransId="{3F24ACBB-A149-411F-BB0E-D0508422EFEC}"/>
    <dgm:cxn modelId="{4E733B79-D382-4820-B000-A27C5A018413}" type="presOf" srcId="{85B01F37-DA3D-4C0E-94AF-C7B7FCDA30E7}" destId="{73B35669-A177-4110-A2C5-56C05ED110DD}" srcOrd="0" destOrd="0" presId="urn:microsoft.com/office/officeart/2005/8/layout/default"/>
    <dgm:cxn modelId="{685449A9-033A-435C-9CAB-86B210A8CFAF}" type="presOf" srcId="{93E8E605-C7E5-4989-A4A7-3F6113F7E4E0}" destId="{33228505-6CB4-46DC-A144-597177BCD78E}" srcOrd="0" destOrd="0" presId="urn:microsoft.com/office/officeart/2005/8/layout/default"/>
    <dgm:cxn modelId="{BE7921B5-E992-4114-851F-DE96DAD1AD65}" type="presOf" srcId="{CCF1B662-6C64-41E8-A3FC-F6A6F1F6057F}" destId="{3B4195C8-0904-469B-B581-2271585D737F}" srcOrd="0" destOrd="0" presId="urn:microsoft.com/office/officeart/2005/8/layout/default"/>
    <dgm:cxn modelId="{6BAEC0EE-CA6B-4F41-AFE9-8A7B68758A8F}" srcId="{85B01F37-DA3D-4C0E-94AF-C7B7FCDA30E7}" destId="{9ED76F7C-0BD5-436E-BF9B-AABCC9BE1AD4}" srcOrd="2" destOrd="0" parTransId="{B3FE4A86-1E9E-4FDB-9289-8F354A658EA9}" sibTransId="{C9649BA1-1D92-48D1-A33C-A661BEB2BFC5}"/>
    <dgm:cxn modelId="{174779EF-1FCD-4130-8821-7F702C84EEA5}" srcId="{85B01F37-DA3D-4C0E-94AF-C7B7FCDA30E7}" destId="{161C5A6C-9218-47C1-B06B-7A2DEC8CE1EE}" srcOrd="3" destOrd="0" parTransId="{3550E82B-77FC-474A-BE12-8E2FBF398C0A}" sibTransId="{6363FD63-18EE-44CD-B547-10CB379CCA03}"/>
    <dgm:cxn modelId="{48213A43-0EB3-4E4D-A522-3028EF269FDF}" type="presParOf" srcId="{73B35669-A177-4110-A2C5-56C05ED110DD}" destId="{33228505-6CB4-46DC-A144-597177BCD78E}" srcOrd="0" destOrd="0" presId="urn:microsoft.com/office/officeart/2005/8/layout/default"/>
    <dgm:cxn modelId="{8BBBB822-5FAC-43FB-9FCD-3FA64BBC30F5}" type="presParOf" srcId="{73B35669-A177-4110-A2C5-56C05ED110DD}" destId="{909DEA2D-B243-474D-9585-56052233050F}" srcOrd="1" destOrd="0" presId="urn:microsoft.com/office/officeart/2005/8/layout/default"/>
    <dgm:cxn modelId="{E246DA5F-F2EA-4F55-BD08-47420E7670BB}" type="presParOf" srcId="{73B35669-A177-4110-A2C5-56C05ED110DD}" destId="{3B4195C8-0904-469B-B581-2271585D737F}" srcOrd="2" destOrd="0" presId="urn:microsoft.com/office/officeart/2005/8/layout/default"/>
    <dgm:cxn modelId="{0E5B7329-EAAB-419D-8DD9-CA861EC7FD0D}" type="presParOf" srcId="{73B35669-A177-4110-A2C5-56C05ED110DD}" destId="{0765A1FB-18F4-4997-937E-B2C96BBCC1A7}" srcOrd="3" destOrd="0" presId="urn:microsoft.com/office/officeart/2005/8/layout/default"/>
    <dgm:cxn modelId="{C0591736-A8B3-4EDA-936A-E4BD42779951}" type="presParOf" srcId="{73B35669-A177-4110-A2C5-56C05ED110DD}" destId="{700DEEE4-030F-45EE-9F0E-72E8FAF02E6A}" srcOrd="4" destOrd="0" presId="urn:microsoft.com/office/officeart/2005/8/layout/default"/>
    <dgm:cxn modelId="{CF890774-CDFF-4F68-8C42-F562FB80BEF9}" type="presParOf" srcId="{73B35669-A177-4110-A2C5-56C05ED110DD}" destId="{5E5E7184-A5A1-40AC-A72B-D1443B4D25A8}" srcOrd="5" destOrd="0" presId="urn:microsoft.com/office/officeart/2005/8/layout/default"/>
    <dgm:cxn modelId="{DF5F2D98-4A8E-4577-9966-DA667D2B496E}" type="presParOf" srcId="{73B35669-A177-4110-A2C5-56C05ED110DD}" destId="{B7056E56-34A2-47EC-BA48-A34BE1932F4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1307B-DDCB-4369-99A1-AFD57B87C895}">
      <dsp:nvSpPr>
        <dsp:cNvPr id="0" name=""/>
        <dsp:cNvSpPr/>
      </dsp:nvSpPr>
      <dsp:spPr>
        <a:xfrm>
          <a:off x="703767" y="3209"/>
          <a:ext cx="2347342" cy="14084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DATA SET CLEANING</a:t>
          </a:r>
        </a:p>
      </dsp:txBody>
      <dsp:txXfrm>
        <a:off x="703767" y="3209"/>
        <a:ext cx="2347342" cy="1408405"/>
      </dsp:txXfrm>
    </dsp:sp>
    <dsp:sp modelId="{EF51A0B8-F75C-46F2-B37E-E3E91BDC6B8A}">
      <dsp:nvSpPr>
        <dsp:cNvPr id="0" name=""/>
        <dsp:cNvSpPr/>
      </dsp:nvSpPr>
      <dsp:spPr>
        <a:xfrm>
          <a:off x="3285843" y="3209"/>
          <a:ext cx="2347342" cy="14084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 dirty="0"/>
            <a:t>DATA SET  MERGING</a:t>
          </a:r>
        </a:p>
      </dsp:txBody>
      <dsp:txXfrm>
        <a:off x="3285843" y="3209"/>
        <a:ext cx="2347342" cy="1408405"/>
      </dsp:txXfrm>
    </dsp:sp>
    <dsp:sp modelId="{3AC5E716-D55C-4E69-AE0E-B02CCBC0BFE6}">
      <dsp:nvSpPr>
        <dsp:cNvPr id="0" name=""/>
        <dsp:cNvSpPr/>
      </dsp:nvSpPr>
      <dsp:spPr>
        <a:xfrm>
          <a:off x="5867919" y="3209"/>
          <a:ext cx="2347342" cy="14084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 dirty="0"/>
            <a:t>DATA SET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 dirty="0"/>
            <a:t>JOINING</a:t>
          </a:r>
        </a:p>
      </dsp:txBody>
      <dsp:txXfrm>
        <a:off x="5867919" y="3209"/>
        <a:ext cx="2347342" cy="1408405"/>
      </dsp:txXfrm>
    </dsp:sp>
    <dsp:sp modelId="{4EF4D53C-2853-47D7-8310-1C83ECF0311B}">
      <dsp:nvSpPr>
        <dsp:cNvPr id="0" name=""/>
        <dsp:cNvSpPr/>
      </dsp:nvSpPr>
      <dsp:spPr>
        <a:xfrm>
          <a:off x="703767" y="1646349"/>
          <a:ext cx="2347342" cy="14084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 dirty="0"/>
            <a:t>HANDLE MISSING DATA</a:t>
          </a:r>
        </a:p>
      </dsp:txBody>
      <dsp:txXfrm>
        <a:off x="703767" y="1646349"/>
        <a:ext cx="2347342" cy="1408405"/>
      </dsp:txXfrm>
    </dsp:sp>
    <dsp:sp modelId="{728D33F4-0264-424C-AA6D-3D1B4B63BA75}">
      <dsp:nvSpPr>
        <dsp:cNvPr id="0" name=""/>
        <dsp:cNvSpPr/>
      </dsp:nvSpPr>
      <dsp:spPr>
        <a:xfrm>
          <a:off x="3285843" y="1646349"/>
          <a:ext cx="2347342" cy="14084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 dirty="0"/>
            <a:t>GROUP BY FUNCTIONALITY</a:t>
          </a:r>
        </a:p>
      </dsp:txBody>
      <dsp:txXfrm>
        <a:off x="3285843" y="1646349"/>
        <a:ext cx="2347342" cy="1408405"/>
      </dsp:txXfrm>
    </dsp:sp>
    <dsp:sp modelId="{479755FF-B68C-4D30-AD58-457D323F2A03}">
      <dsp:nvSpPr>
        <dsp:cNvPr id="0" name=""/>
        <dsp:cNvSpPr/>
      </dsp:nvSpPr>
      <dsp:spPr>
        <a:xfrm>
          <a:off x="5867919" y="1646349"/>
          <a:ext cx="2347342" cy="14084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 dirty="0"/>
            <a:t>DATA MANIPULATION</a:t>
          </a:r>
        </a:p>
      </dsp:txBody>
      <dsp:txXfrm>
        <a:off x="5867919" y="1646349"/>
        <a:ext cx="2347342" cy="1408405"/>
      </dsp:txXfrm>
    </dsp:sp>
    <dsp:sp modelId="{20791B1F-91FE-40CF-85FA-DEED4B144F8C}">
      <dsp:nvSpPr>
        <dsp:cNvPr id="0" name=""/>
        <dsp:cNvSpPr/>
      </dsp:nvSpPr>
      <dsp:spPr>
        <a:xfrm>
          <a:off x="3285843" y="3289488"/>
          <a:ext cx="2347342" cy="14084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 dirty="0"/>
            <a:t>DATA VISUALIAZATION</a:t>
          </a:r>
        </a:p>
      </dsp:txBody>
      <dsp:txXfrm>
        <a:off x="3285843" y="3289488"/>
        <a:ext cx="2347342" cy="14084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3AC97-A4C7-42C2-BE1D-9C3713A75679}">
      <dsp:nvSpPr>
        <dsp:cNvPr id="0" name=""/>
        <dsp:cNvSpPr/>
      </dsp:nvSpPr>
      <dsp:spPr>
        <a:xfrm>
          <a:off x="9481" y="778769"/>
          <a:ext cx="2833888" cy="20988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 err="1">
              <a:highlight>
                <a:srgbClr val="000000"/>
              </a:highlight>
            </a:rPr>
            <a:t>SPLITTING</a:t>
          </a:r>
          <a:r>
            <a:rPr lang="en-IN" sz="2400" b="1" kern="1200" dirty="0" err="1"/>
            <a:t>:Split</a:t>
          </a:r>
          <a:r>
            <a:rPr lang="en-IN" sz="2400" b="1" kern="1200" dirty="0"/>
            <a:t> data into group by applying conditions</a:t>
          </a:r>
        </a:p>
      </dsp:txBody>
      <dsp:txXfrm>
        <a:off x="70954" y="840242"/>
        <a:ext cx="2710942" cy="1975903"/>
      </dsp:txXfrm>
    </dsp:sp>
    <dsp:sp modelId="{5219EBA3-44BA-486B-957C-5BB4081BBAE3}">
      <dsp:nvSpPr>
        <dsp:cNvPr id="0" name=""/>
        <dsp:cNvSpPr/>
      </dsp:nvSpPr>
      <dsp:spPr>
        <a:xfrm>
          <a:off x="3126759" y="1476792"/>
          <a:ext cx="600784" cy="7028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000" kern="1200"/>
        </a:p>
      </dsp:txBody>
      <dsp:txXfrm>
        <a:off x="3126759" y="1617353"/>
        <a:ext cx="420549" cy="421682"/>
      </dsp:txXfrm>
    </dsp:sp>
    <dsp:sp modelId="{0755D66E-2523-4D5C-90FA-8F76B7E4B2AF}">
      <dsp:nvSpPr>
        <dsp:cNvPr id="0" name=""/>
        <dsp:cNvSpPr/>
      </dsp:nvSpPr>
      <dsp:spPr>
        <a:xfrm>
          <a:off x="3976926" y="778769"/>
          <a:ext cx="2833888" cy="20988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 err="1">
              <a:highlight>
                <a:srgbClr val="000000"/>
              </a:highlight>
            </a:rPr>
            <a:t>APPLYING</a:t>
          </a:r>
          <a:r>
            <a:rPr lang="en-IN" sz="2400" b="1" kern="1200" dirty="0" err="1"/>
            <a:t>:Apply</a:t>
          </a:r>
          <a:r>
            <a:rPr lang="en-IN" sz="2400" b="1" kern="1200" dirty="0"/>
            <a:t> a function to each group .</a:t>
          </a:r>
        </a:p>
      </dsp:txBody>
      <dsp:txXfrm>
        <a:off x="4038399" y="840242"/>
        <a:ext cx="2710942" cy="1975903"/>
      </dsp:txXfrm>
    </dsp:sp>
    <dsp:sp modelId="{6760F3A7-08A5-4540-B06F-D447D7A3316E}">
      <dsp:nvSpPr>
        <dsp:cNvPr id="0" name=""/>
        <dsp:cNvSpPr/>
      </dsp:nvSpPr>
      <dsp:spPr>
        <a:xfrm>
          <a:off x="7094203" y="1476792"/>
          <a:ext cx="600784" cy="7028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000" kern="1200"/>
        </a:p>
      </dsp:txBody>
      <dsp:txXfrm>
        <a:off x="7094203" y="1617353"/>
        <a:ext cx="420549" cy="421682"/>
      </dsp:txXfrm>
    </dsp:sp>
    <dsp:sp modelId="{F37EBBEF-5101-4678-974A-EED0D59F75DF}">
      <dsp:nvSpPr>
        <dsp:cNvPr id="0" name=""/>
        <dsp:cNvSpPr/>
      </dsp:nvSpPr>
      <dsp:spPr>
        <a:xfrm>
          <a:off x="7944370" y="778769"/>
          <a:ext cx="2833888" cy="20988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highlight>
                <a:srgbClr val="000000"/>
              </a:highlight>
            </a:rPr>
            <a:t>COMBINING</a:t>
          </a:r>
          <a:r>
            <a:rPr lang="en-IN" sz="2000" b="1" kern="1200" dirty="0"/>
            <a:t>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Combine different datasets after applying group by and results into a data structure</a:t>
          </a:r>
        </a:p>
      </dsp:txBody>
      <dsp:txXfrm>
        <a:off x="8005843" y="840242"/>
        <a:ext cx="2710942" cy="19759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228505-6CB4-46DC-A144-597177BCD78E}">
      <dsp:nvSpPr>
        <dsp:cNvPr id="0" name=""/>
        <dsp:cNvSpPr/>
      </dsp:nvSpPr>
      <dsp:spPr>
        <a:xfrm>
          <a:off x="3090" y="786842"/>
          <a:ext cx="2451645" cy="1470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INNER MERGE</a:t>
          </a:r>
        </a:p>
      </dsp:txBody>
      <dsp:txXfrm>
        <a:off x="3090" y="786842"/>
        <a:ext cx="2451645" cy="1470987"/>
      </dsp:txXfrm>
    </dsp:sp>
    <dsp:sp modelId="{3B4195C8-0904-469B-B581-2271585D737F}">
      <dsp:nvSpPr>
        <dsp:cNvPr id="0" name=""/>
        <dsp:cNvSpPr/>
      </dsp:nvSpPr>
      <dsp:spPr>
        <a:xfrm>
          <a:off x="2699900" y="786842"/>
          <a:ext cx="2451645" cy="1470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LEFT MERGE</a:t>
          </a:r>
        </a:p>
      </dsp:txBody>
      <dsp:txXfrm>
        <a:off x="2699900" y="786842"/>
        <a:ext cx="2451645" cy="1470987"/>
      </dsp:txXfrm>
    </dsp:sp>
    <dsp:sp modelId="{700DEEE4-030F-45EE-9F0E-72E8FAF02E6A}">
      <dsp:nvSpPr>
        <dsp:cNvPr id="0" name=""/>
        <dsp:cNvSpPr/>
      </dsp:nvSpPr>
      <dsp:spPr>
        <a:xfrm>
          <a:off x="5472907" y="769352"/>
          <a:ext cx="2451645" cy="1470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RIGHT MERGE</a:t>
          </a:r>
        </a:p>
      </dsp:txBody>
      <dsp:txXfrm>
        <a:off x="5472907" y="769352"/>
        <a:ext cx="2451645" cy="1470987"/>
      </dsp:txXfrm>
    </dsp:sp>
    <dsp:sp modelId="{B7056E56-34A2-47EC-BA48-A34BE1932F49}">
      <dsp:nvSpPr>
        <dsp:cNvPr id="0" name=""/>
        <dsp:cNvSpPr/>
      </dsp:nvSpPr>
      <dsp:spPr>
        <a:xfrm>
          <a:off x="8093521" y="786842"/>
          <a:ext cx="2451645" cy="1470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OUTER MERGE</a:t>
          </a:r>
        </a:p>
      </dsp:txBody>
      <dsp:txXfrm>
        <a:off x="8093521" y="786842"/>
        <a:ext cx="2451645" cy="1470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50E91-E391-43F6-8C4C-7A08A48929BF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7D179-0F07-4F1D-91E1-6461BBFCD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330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7D179-0F07-4F1D-91E1-6461BBFCDF7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372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7D179-0F07-4F1D-91E1-6461BBFCDF7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650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7D179-0F07-4F1D-91E1-6461BBFCDF7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194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7D179-0F07-4F1D-91E1-6461BBFCDF7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189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43BCC-F80E-7FCE-E06F-514FB34D2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16429"/>
            <a:ext cx="8825658" cy="1264191"/>
          </a:xfrm>
        </p:spPr>
        <p:txBody>
          <a:bodyPr/>
          <a:lstStyle/>
          <a:p>
            <a:pPr algn="ctr"/>
            <a:r>
              <a:rPr lang="en-IN" sz="9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PANDAS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96FFB-E578-DBBA-9F15-42666804F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002971"/>
            <a:ext cx="10646229" cy="3635829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bg1"/>
                </a:solidFill>
                <a:effectLst/>
                <a:latin typeface="Söhne"/>
              </a:rPr>
              <a:t>The pandas  is a powerful and widely-used open-source PYTHON LIBRARY FOR  data manipulation and DATA analysis 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bg1"/>
                </a:solidFill>
                <a:effectLst/>
                <a:latin typeface="Söhne"/>
              </a:rPr>
              <a:t>It provides data structures and functions FOR EFFICIENT USES</a:t>
            </a:r>
            <a:r>
              <a:rPr lang="en-US" sz="32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öhne"/>
              </a:rPr>
              <a:t>.</a:t>
            </a:r>
            <a:endParaRPr lang="en-IN" sz="32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188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0CEDC4-2A82-E0B8-DAAD-2CD302A99AED}"/>
              </a:ext>
            </a:extLst>
          </p:cNvPr>
          <p:cNvSpPr txBox="1"/>
          <p:nvPr/>
        </p:nvSpPr>
        <p:spPr>
          <a:xfrm>
            <a:off x="664029" y="729343"/>
            <a:ext cx="10787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MERGING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483334-3843-5893-BDB4-B6CDA5D54569}"/>
              </a:ext>
            </a:extLst>
          </p:cNvPr>
          <p:cNvSpPr txBox="1"/>
          <p:nvPr/>
        </p:nvSpPr>
        <p:spPr>
          <a:xfrm>
            <a:off x="664029" y="1524000"/>
            <a:ext cx="10428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Merging is merging the two data frames based on their indexes or specified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TYPES: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6F882C1-D8AB-8492-8449-A4DB04346B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2017558"/>
              </p:ext>
            </p:extLst>
          </p:nvPr>
        </p:nvGraphicFramePr>
        <p:xfrm>
          <a:off x="772885" y="3093660"/>
          <a:ext cx="10548257" cy="3044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682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0CEDC4-2A82-E0B8-DAAD-2CD302A99AED}"/>
              </a:ext>
            </a:extLst>
          </p:cNvPr>
          <p:cNvSpPr txBox="1"/>
          <p:nvPr/>
        </p:nvSpPr>
        <p:spPr>
          <a:xfrm>
            <a:off x="664029" y="413656"/>
            <a:ext cx="10787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MERGING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DFF60D-3437-9058-CE8A-7FB522836C93}"/>
              </a:ext>
            </a:extLst>
          </p:cNvPr>
          <p:cNvSpPr txBox="1"/>
          <p:nvPr/>
        </p:nvSpPr>
        <p:spPr>
          <a:xfrm>
            <a:off x="576943" y="1066800"/>
            <a:ext cx="1126671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INNER MERGE:</a:t>
            </a:r>
          </a:p>
          <a:p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An inner join returns only the rows where there is a match in both Data Frames. It discards rows that do not have matching keys in both Data Frames.</a:t>
            </a:r>
          </a:p>
          <a:p>
            <a:r>
              <a:rPr lang="en-US" sz="2800" b="1" dirty="0">
                <a:solidFill>
                  <a:schemeClr val="bg1"/>
                </a:solidFill>
                <a:latin typeface="Söhne"/>
              </a:rPr>
              <a:t>Import pandas as pd</a:t>
            </a:r>
            <a:endParaRPr lang="en-US" sz="2800" b="1" i="0" dirty="0">
              <a:solidFill>
                <a:schemeClr val="bg1"/>
              </a:solidFill>
              <a:effectLst/>
              <a:latin typeface="Söhne"/>
            </a:endParaRPr>
          </a:p>
          <a:p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df1 = pd.DataFrame({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'key'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: [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'A'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'B'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'C'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'D'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],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'value1'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: [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1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2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3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4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] }) </a:t>
            </a:r>
          </a:p>
          <a:p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df2 = pd.DataFrame({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'key'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: [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'B'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'D'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'E'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'F'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],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'value2'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: [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5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6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7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8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]</a:t>
            </a:r>
            <a:endParaRPr lang="en-US" sz="2400" b="1" i="0" dirty="0">
              <a:solidFill>
                <a:schemeClr val="bg1"/>
              </a:solidFill>
              <a:effectLst/>
              <a:latin typeface="Söhne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Söhne"/>
              </a:rPr>
              <a:t>result = pd.merge(df1, df2, on='key', how='inner’)</a:t>
            </a:r>
          </a:p>
          <a:p>
            <a:r>
              <a:rPr lang="en-US" sz="2400" b="1" dirty="0">
                <a:solidFill>
                  <a:schemeClr val="bg1"/>
                </a:solidFill>
                <a:latin typeface="Söhne"/>
              </a:rPr>
              <a:t>Print(result)</a:t>
            </a:r>
          </a:p>
          <a:p>
            <a:r>
              <a:rPr lang="en-US" sz="2400" b="1" dirty="0">
                <a:solidFill>
                  <a:schemeClr val="bg1"/>
                </a:solidFill>
                <a:highlight>
                  <a:srgbClr val="FF00FF"/>
                </a:highlight>
                <a:latin typeface="Söhne"/>
              </a:rPr>
              <a:t>output</a:t>
            </a:r>
          </a:p>
          <a:p>
            <a:r>
              <a:rPr lang="en-US" sz="2400" b="1" dirty="0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key  value1  value2</a:t>
            </a:r>
          </a:p>
          <a:p>
            <a:r>
              <a:rPr lang="en-US" sz="2400" b="1" dirty="0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0   B       2       5</a:t>
            </a:r>
          </a:p>
          <a:p>
            <a:r>
              <a:rPr lang="en-US" sz="2400" b="1" dirty="0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1   D       4       6</a:t>
            </a:r>
          </a:p>
          <a:p>
            <a:endParaRPr lang="en-I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008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0CEDC4-2A82-E0B8-DAAD-2CD302A99AED}"/>
              </a:ext>
            </a:extLst>
          </p:cNvPr>
          <p:cNvSpPr txBox="1"/>
          <p:nvPr/>
        </p:nvSpPr>
        <p:spPr>
          <a:xfrm>
            <a:off x="664029" y="413656"/>
            <a:ext cx="10787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MERGING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DFF60D-3437-9058-CE8A-7FB522836C93}"/>
              </a:ext>
            </a:extLst>
          </p:cNvPr>
          <p:cNvSpPr txBox="1"/>
          <p:nvPr/>
        </p:nvSpPr>
        <p:spPr>
          <a:xfrm>
            <a:off x="576943" y="1066800"/>
            <a:ext cx="1126671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LEFT MERGE:</a:t>
            </a:r>
          </a:p>
          <a:p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A left join returns all rows from the left DataFrame, and the matched rows from the right DataFrame. Unmatched rows from the right DataFrame will have NaNs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endParaRPr lang="en-IN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Söhne"/>
              </a:rPr>
              <a:t>Import pandas as pd</a:t>
            </a:r>
            <a:endParaRPr lang="en-US" sz="2800" b="1" i="0" dirty="0">
              <a:solidFill>
                <a:schemeClr val="bg1"/>
              </a:solidFill>
              <a:effectLst/>
              <a:latin typeface="Söhne"/>
            </a:endParaRPr>
          </a:p>
          <a:p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df1 = pd.DataFrame({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'key'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: [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'A'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'B'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'C'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'D'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],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'value1'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: [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1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2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3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4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] }) </a:t>
            </a:r>
          </a:p>
          <a:p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df2 = pd.DataFrame({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'key'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: [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'B'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'D'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'E'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'F'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],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'value2'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: [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5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6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7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8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]</a:t>
            </a:r>
            <a:endParaRPr lang="en-US" sz="2400" b="1" i="0" dirty="0">
              <a:solidFill>
                <a:schemeClr val="bg1"/>
              </a:solidFill>
              <a:effectLst/>
              <a:latin typeface="Söhne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Söhne"/>
              </a:rPr>
              <a:t>result = pd.merge(df1, df2, on='key', how=‘left’)</a:t>
            </a:r>
          </a:p>
          <a:p>
            <a:r>
              <a:rPr lang="en-US" sz="2400" b="1" dirty="0">
                <a:solidFill>
                  <a:schemeClr val="bg1"/>
                </a:solidFill>
                <a:latin typeface="Söhne"/>
              </a:rPr>
              <a:t>Print(result)</a:t>
            </a:r>
          </a:p>
          <a:p>
            <a:r>
              <a:rPr lang="en-US" sz="2400" b="1" dirty="0">
                <a:solidFill>
                  <a:schemeClr val="bg1"/>
                </a:solidFill>
                <a:highlight>
                  <a:srgbClr val="FF00FF"/>
                </a:highlight>
                <a:latin typeface="Söhne"/>
              </a:rPr>
              <a:t>output</a:t>
            </a:r>
          </a:p>
          <a:p>
            <a:r>
              <a:rPr lang="en-US" sz="2400" b="1" dirty="0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 key  value1  value2</a:t>
            </a:r>
          </a:p>
          <a:p>
            <a:r>
              <a:rPr lang="en-US" sz="2400" b="1" dirty="0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0   A       1     NaN</a:t>
            </a:r>
          </a:p>
          <a:p>
            <a:r>
              <a:rPr lang="en-US" sz="2400" b="1" dirty="0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1   B       2     5.0</a:t>
            </a:r>
          </a:p>
          <a:p>
            <a:r>
              <a:rPr lang="en-US" sz="2400" b="1" dirty="0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2   C       3     NaN</a:t>
            </a:r>
          </a:p>
          <a:p>
            <a:r>
              <a:rPr lang="en-US" sz="2400" b="1" dirty="0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3   D       4     6.0</a:t>
            </a:r>
            <a:endParaRPr lang="en-I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334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0CEDC4-2A82-E0B8-DAAD-2CD302A99AED}"/>
              </a:ext>
            </a:extLst>
          </p:cNvPr>
          <p:cNvSpPr txBox="1"/>
          <p:nvPr/>
        </p:nvSpPr>
        <p:spPr>
          <a:xfrm>
            <a:off x="664029" y="413656"/>
            <a:ext cx="10787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MERGING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DFF60D-3437-9058-CE8A-7FB522836C93}"/>
              </a:ext>
            </a:extLst>
          </p:cNvPr>
          <p:cNvSpPr txBox="1"/>
          <p:nvPr/>
        </p:nvSpPr>
        <p:spPr>
          <a:xfrm>
            <a:off x="576943" y="1066800"/>
            <a:ext cx="1126671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RIGHT MERGE:</a:t>
            </a:r>
          </a:p>
          <a:p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A right join returns all rows from the right DataFrame, and the matched rows from the left DataFrame. Unmatched rows from the left DataFrame will have NaN's.</a:t>
            </a:r>
            <a:endParaRPr lang="en-IN" sz="24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Söhne"/>
              </a:rPr>
              <a:t>Import pandas as pd</a:t>
            </a:r>
            <a:endParaRPr lang="en-US" sz="2800" b="1" i="0" dirty="0">
              <a:solidFill>
                <a:schemeClr val="bg1"/>
              </a:solidFill>
              <a:effectLst/>
              <a:latin typeface="Söhne"/>
            </a:endParaRPr>
          </a:p>
          <a:p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df1 = pd.DataFrame({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'key'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: [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'A'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'B'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'C'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'D'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],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'value1'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: [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1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2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3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4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] }) </a:t>
            </a:r>
          </a:p>
          <a:p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df2 = pd.DataFrame({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'key'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: [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'B'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'D'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'E'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'F'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],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'value2'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: [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5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6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7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8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]</a:t>
            </a:r>
            <a:endParaRPr lang="en-US" sz="2400" b="1" i="0" dirty="0">
              <a:solidFill>
                <a:schemeClr val="bg1"/>
              </a:solidFill>
              <a:effectLst/>
              <a:latin typeface="Söhne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Söhne"/>
              </a:rPr>
              <a:t>result = pd.merge(df1, df2, on='key', how=‘right’)</a:t>
            </a:r>
          </a:p>
          <a:p>
            <a:r>
              <a:rPr lang="en-US" sz="2400" b="1" dirty="0">
                <a:solidFill>
                  <a:schemeClr val="bg1"/>
                </a:solidFill>
                <a:latin typeface="Söhne"/>
              </a:rPr>
              <a:t>Print(result)</a:t>
            </a:r>
          </a:p>
          <a:p>
            <a:r>
              <a:rPr lang="en-US" sz="2400" b="1" dirty="0">
                <a:solidFill>
                  <a:schemeClr val="bg1"/>
                </a:solidFill>
                <a:highlight>
                  <a:srgbClr val="FF00FF"/>
                </a:highlight>
                <a:latin typeface="Söhne"/>
              </a:rPr>
              <a:t>Output</a:t>
            </a:r>
          </a:p>
          <a:p>
            <a:r>
              <a:rPr lang="en-US" sz="2400" b="1" dirty="0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key  value1  value2</a:t>
            </a:r>
          </a:p>
          <a:p>
            <a:r>
              <a:rPr lang="en-US" sz="2400" b="1" dirty="0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0   B     2.0       5</a:t>
            </a:r>
          </a:p>
          <a:p>
            <a:r>
              <a:rPr lang="en-US" sz="2400" b="1" dirty="0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1   D     4.0       6</a:t>
            </a:r>
          </a:p>
          <a:p>
            <a:r>
              <a:rPr lang="en-US" sz="2400" b="1" dirty="0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2   E     NaN       7</a:t>
            </a:r>
          </a:p>
          <a:p>
            <a:r>
              <a:rPr lang="en-US" sz="2400" b="1" dirty="0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3   F     NaN       8</a:t>
            </a:r>
          </a:p>
        </p:txBody>
      </p:sp>
    </p:spTree>
    <p:extLst>
      <p:ext uri="{BB962C8B-B14F-4D97-AF65-F5344CB8AC3E}">
        <p14:creationId xmlns:p14="http://schemas.microsoft.com/office/powerpoint/2010/main" val="850382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0CEDC4-2A82-E0B8-DAAD-2CD302A99AED}"/>
              </a:ext>
            </a:extLst>
          </p:cNvPr>
          <p:cNvSpPr txBox="1"/>
          <p:nvPr/>
        </p:nvSpPr>
        <p:spPr>
          <a:xfrm>
            <a:off x="664029" y="413656"/>
            <a:ext cx="10787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MERGING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DFF60D-3437-9058-CE8A-7FB522836C93}"/>
              </a:ext>
            </a:extLst>
          </p:cNvPr>
          <p:cNvSpPr txBox="1"/>
          <p:nvPr/>
        </p:nvSpPr>
        <p:spPr>
          <a:xfrm>
            <a:off x="576943" y="1066800"/>
            <a:ext cx="1126671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OUTER MERGE:</a:t>
            </a:r>
          </a:p>
          <a:p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An outer join returns all rows from both </a:t>
            </a:r>
            <a:r>
              <a:rPr lang="en-US" sz="2400" b="1" i="0" dirty="0" err="1">
                <a:solidFill>
                  <a:schemeClr val="bg1"/>
                </a:solidFill>
                <a:effectLst/>
                <a:latin typeface="Söhne"/>
              </a:rPr>
              <a:t>DataFrames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, with NaNs in places where one DataFrame does not have a matching key in the other DataFrame</a:t>
            </a:r>
          </a:p>
          <a:p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r>
              <a:rPr lang="en-US" sz="2800" b="1" dirty="0">
                <a:solidFill>
                  <a:schemeClr val="bg1"/>
                </a:solidFill>
                <a:latin typeface="Söhne"/>
              </a:rPr>
              <a:t>Import pandas as pd</a:t>
            </a:r>
            <a:endParaRPr lang="en-US" sz="2800" b="1" i="0" dirty="0">
              <a:solidFill>
                <a:schemeClr val="bg1"/>
              </a:solidFill>
              <a:effectLst/>
              <a:latin typeface="Söhne"/>
            </a:endParaRPr>
          </a:p>
          <a:p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df1 = pd.DataFrame({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'key'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: [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'A'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'B'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'C'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'D'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],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'value1'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: [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1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2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3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4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] }) </a:t>
            </a:r>
          </a:p>
          <a:p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df2 = pd.DataFrame({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'key'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: [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'B'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'D'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'E'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'F'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],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'value2'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: [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5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6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7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8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]</a:t>
            </a:r>
            <a:endParaRPr lang="en-US" sz="2400" b="1" i="0" dirty="0">
              <a:solidFill>
                <a:schemeClr val="bg1"/>
              </a:solidFill>
              <a:effectLst/>
              <a:latin typeface="Söhne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Söhne"/>
              </a:rPr>
              <a:t>result = pd.merge(df1, df2, on='key', how=‘outer’)</a:t>
            </a:r>
          </a:p>
          <a:p>
            <a:r>
              <a:rPr lang="en-US" sz="2400" b="1" dirty="0">
                <a:solidFill>
                  <a:schemeClr val="bg1"/>
                </a:solidFill>
                <a:latin typeface="Söhne"/>
              </a:rPr>
              <a:t>Print(result)</a:t>
            </a:r>
          </a:p>
          <a:p>
            <a:r>
              <a:rPr lang="en-US" sz="2400" b="1" dirty="0">
                <a:solidFill>
                  <a:schemeClr val="bg1"/>
                </a:solidFill>
                <a:highlight>
                  <a:srgbClr val="FF00FF"/>
                </a:highlight>
                <a:latin typeface="Söhne"/>
              </a:rPr>
              <a:t>output</a:t>
            </a:r>
          </a:p>
          <a:p>
            <a:r>
              <a:rPr lang="en-US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key  value1  value2</a:t>
            </a:r>
          </a:p>
          <a:p>
            <a:r>
              <a:rPr lang="en-US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0   A     1.0     NaN</a:t>
            </a:r>
          </a:p>
          <a:p>
            <a:r>
              <a:rPr lang="en-US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1   B     2.0     5.0</a:t>
            </a:r>
          </a:p>
          <a:p>
            <a:r>
              <a:rPr lang="en-US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2   C     3.0     NaN</a:t>
            </a:r>
          </a:p>
          <a:p>
            <a:r>
              <a:rPr lang="en-US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3   D     4.0     6.0</a:t>
            </a:r>
          </a:p>
          <a:p>
            <a:r>
              <a:rPr lang="en-US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4   E     NaN     7.0</a:t>
            </a:r>
          </a:p>
          <a:p>
            <a:r>
              <a:rPr lang="en-US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5   F     NaN     8.0</a:t>
            </a:r>
            <a:endParaRPr lang="en-IN" sz="1400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15149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0CEDC4-2A82-E0B8-DAAD-2CD302A99AED}"/>
              </a:ext>
            </a:extLst>
          </p:cNvPr>
          <p:cNvSpPr txBox="1"/>
          <p:nvPr/>
        </p:nvSpPr>
        <p:spPr>
          <a:xfrm>
            <a:off x="664029" y="729343"/>
            <a:ext cx="10787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LIST OF THINGS WE CAN DO USING PANDAS</a:t>
            </a:r>
          </a:p>
        </p:txBody>
      </p:sp>
    </p:spTree>
    <p:extLst>
      <p:ext uri="{BB962C8B-B14F-4D97-AF65-F5344CB8AC3E}">
        <p14:creationId xmlns:p14="http://schemas.microsoft.com/office/powerpoint/2010/main" val="110456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E6FF291-F846-D6C7-6346-5B49A214BBC3}"/>
              </a:ext>
            </a:extLst>
          </p:cNvPr>
          <p:cNvSpPr txBox="1"/>
          <p:nvPr/>
        </p:nvSpPr>
        <p:spPr>
          <a:xfrm>
            <a:off x="664029" y="729343"/>
            <a:ext cx="10787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INSTALLATION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336953-D485-86BA-8FD5-117B0D4D80A5}"/>
              </a:ext>
            </a:extLst>
          </p:cNvPr>
          <p:cNvSpPr txBox="1"/>
          <p:nvPr/>
        </p:nvSpPr>
        <p:spPr>
          <a:xfrm>
            <a:off x="576943" y="1437229"/>
            <a:ext cx="111578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Söhne"/>
              </a:rPr>
              <a:t>Install Pandas:</a:t>
            </a:r>
          </a:p>
          <a:p>
            <a:r>
              <a:rPr lang="en-US" sz="3200" b="1" i="0" dirty="0">
                <a:solidFill>
                  <a:schemeClr val="bg1"/>
                </a:solidFill>
                <a:effectLst/>
                <a:latin typeface="Söhne"/>
              </a:rPr>
              <a:t>Open your command line or terminal and type the following command:</a:t>
            </a:r>
            <a:r>
              <a:rPr lang="en-IN" sz="32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pip install pandas</a:t>
            </a:r>
          </a:p>
          <a:p>
            <a:endParaRPr lang="en-US" sz="3200" b="1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Söhne"/>
            </a:endParaRPr>
          </a:p>
          <a:p>
            <a:r>
              <a:rPr lang="en-US" sz="3200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Söhne"/>
              </a:rPr>
              <a:t>Verify Installation :</a:t>
            </a:r>
          </a:p>
          <a:p>
            <a:r>
              <a:rPr lang="en-US" sz="3200" b="1" i="0" dirty="0">
                <a:solidFill>
                  <a:schemeClr val="bg1"/>
                </a:solidFill>
                <a:effectLst/>
                <a:latin typeface="Söhne"/>
              </a:rPr>
              <a:t>To ensure Pandas is installed correctly, you can open a Python shell or script and try importing it:</a:t>
            </a:r>
          </a:p>
          <a:p>
            <a:r>
              <a:rPr lang="en-IN" sz="3200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import</a:t>
            </a:r>
            <a:r>
              <a:rPr lang="en-IN" sz="32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pandas </a:t>
            </a:r>
            <a:r>
              <a:rPr lang="en-IN" sz="3200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as</a:t>
            </a:r>
            <a:r>
              <a:rPr lang="en-IN" sz="32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pd</a:t>
            </a:r>
          </a:p>
          <a:p>
            <a:r>
              <a:rPr lang="en-IN" sz="3200" b="0" i="0" dirty="0">
                <a:solidFill>
                  <a:srgbClr val="E9950C"/>
                </a:solidFill>
                <a:effectLst/>
                <a:highlight>
                  <a:srgbClr val="0D0D0D"/>
                </a:highlight>
                <a:latin typeface="Söhne Mono"/>
              </a:rPr>
              <a:t>print</a:t>
            </a:r>
            <a:r>
              <a:rPr lang="en-IN" sz="32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(pd.__version__)</a:t>
            </a:r>
            <a:endParaRPr lang="en-I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6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7DD2F03-BF9F-858E-C4FF-71BA5B731BB9}"/>
              </a:ext>
            </a:extLst>
          </p:cNvPr>
          <p:cNvSpPr txBox="1"/>
          <p:nvPr/>
        </p:nvSpPr>
        <p:spPr>
          <a:xfrm>
            <a:off x="664029" y="729343"/>
            <a:ext cx="10787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LIST OF THINGS WE CAN DO USING PANDAS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D57E64B-31C4-2CD5-AECC-572C3875FC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0031658"/>
              </p:ext>
            </p:extLst>
          </p:nvPr>
        </p:nvGraphicFramePr>
        <p:xfrm>
          <a:off x="2031999" y="1437230"/>
          <a:ext cx="8919029" cy="4701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308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36D002D-3DAC-5B05-D934-98E823C02977}"/>
              </a:ext>
            </a:extLst>
          </p:cNvPr>
          <p:cNvSpPr txBox="1"/>
          <p:nvPr/>
        </p:nvSpPr>
        <p:spPr>
          <a:xfrm>
            <a:off x="664029" y="729343"/>
            <a:ext cx="10787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PANDAS DATA READING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17F5F6-AC55-E3E7-9AF7-AFF440BB5CDB}"/>
              </a:ext>
            </a:extLst>
          </p:cNvPr>
          <p:cNvSpPr txBox="1"/>
          <p:nvPr/>
        </p:nvSpPr>
        <p:spPr>
          <a:xfrm>
            <a:off x="881743" y="1838589"/>
            <a:ext cx="82840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Import pandas as pd</a:t>
            </a:r>
          </a:p>
          <a:p>
            <a:endParaRPr lang="en-IN" sz="2400" b="1" dirty="0">
              <a:solidFill>
                <a:schemeClr val="bg1"/>
              </a:solidFill>
            </a:endParaRPr>
          </a:p>
          <a:p>
            <a:r>
              <a:rPr lang="en-IN" sz="2400" b="1" dirty="0">
                <a:solidFill>
                  <a:schemeClr val="bg1"/>
                </a:solidFill>
              </a:rPr>
              <a:t>Data=pd.read_csv(“file_name.csv”)</a:t>
            </a:r>
          </a:p>
          <a:p>
            <a:endParaRPr lang="en-IN" sz="2400" b="1" dirty="0">
              <a:solidFill>
                <a:schemeClr val="bg1"/>
              </a:solidFill>
            </a:endParaRPr>
          </a:p>
          <a:p>
            <a:r>
              <a:rPr lang="en-IN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#</a:t>
            </a:r>
            <a:r>
              <a:rPr lang="en-IN" sz="24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converting into Data Frame</a:t>
            </a:r>
          </a:p>
          <a:p>
            <a:endParaRPr lang="en-IN" sz="2400" b="1" i="1" dirty="0">
              <a:solidFill>
                <a:schemeClr val="bg1"/>
              </a:solidFill>
            </a:endParaRPr>
          </a:p>
          <a:p>
            <a:r>
              <a:rPr lang="en-IN" sz="2400" b="1" i="1" dirty="0">
                <a:solidFill>
                  <a:schemeClr val="bg1"/>
                </a:solidFill>
              </a:rPr>
              <a:t>df=pd.DataFrame(data)</a:t>
            </a:r>
          </a:p>
          <a:p>
            <a:endParaRPr lang="en-IN" sz="2400" b="1" i="1" dirty="0">
              <a:solidFill>
                <a:schemeClr val="bg1"/>
              </a:solidFill>
            </a:endParaRPr>
          </a:p>
          <a:p>
            <a:r>
              <a:rPr lang="en-IN" sz="2400" b="1" i="1" dirty="0">
                <a:solidFill>
                  <a:schemeClr val="bg1"/>
                </a:solidFill>
              </a:rPr>
              <a:t>Print(df)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4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36D002D-3DAC-5B05-D934-98E823C02977}"/>
              </a:ext>
            </a:extLst>
          </p:cNvPr>
          <p:cNvSpPr txBox="1"/>
          <p:nvPr/>
        </p:nvSpPr>
        <p:spPr>
          <a:xfrm>
            <a:off x="664029" y="729343"/>
            <a:ext cx="10787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VIEWING PANDAS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17F5F6-AC55-E3E7-9AF7-AFF440BB5CDB}"/>
              </a:ext>
            </a:extLst>
          </p:cNvPr>
          <p:cNvSpPr txBox="1"/>
          <p:nvPr/>
        </p:nvSpPr>
        <p:spPr>
          <a:xfrm>
            <a:off x="664029" y="1437229"/>
            <a:ext cx="845819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i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df.head()-</a:t>
            </a:r>
            <a:r>
              <a:rPr lang="en-IN" sz="2000" b="1" dirty="0">
                <a:solidFill>
                  <a:schemeClr val="bg1"/>
                </a:solidFill>
              </a:rPr>
              <a:t>Method 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to display the first few rows of the DataFrame.</a:t>
            </a:r>
            <a:endParaRPr lang="en-IN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df.tail()-</a:t>
            </a:r>
            <a:r>
              <a:rPr lang="en-IN" sz="2000" b="1" dirty="0">
                <a:solidFill>
                  <a:schemeClr val="bg1"/>
                </a:solidFill>
              </a:rPr>
              <a:t>Method 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to display the last few rows of the DataFrame.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df.info()- </a:t>
            </a:r>
            <a:r>
              <a:rPr lang="en-IN" sz="2000" b="1" dirty="0">
                <a:solidFill>
                  <a:schemeClr val="bg1"/>
                </a:solidFill>
              </a:rPr>
              <a:t>Method</a:t>
            </a:r>
            <a:r>
              <a:rPr lang="en-IN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to get a concise summary of the DataFrame, including the index dtype, column dtypes, non-null values, and memory usage</a:t>
            </a:r>
            <a:r>
              <a:rPr lang="en-US" sz="2000" b="1" i="0" dirty="0">
                <a:solidFill>
                  <a:schemeClr val="bg1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highlight>
                <a:srgbClr val="FFFFFF"/>
              </a:highlight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df.describe()-</a:t>
            </a:r>
            <a:r>
              <a:rPr lang="en-US" sz="2000" b="1" dirty="0">
                <a:solidFill>
                  <a:schemeClr val="bg1"/>
                </a:solidFill>
                <a:latin typeface="Söhne"/>
              </a:rPr>
              <a:t>M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ethod to generate descriptive statistics of the DataFrame. By default, it shows statistics for numerical columns.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chemeClr val="bg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df.columns</a:t>
            </a:r>
            <a:r>
              <a:rPr lang="en-IN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()-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attribute returns an Index object containing the column labels.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746429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7DD2F03-BF9F-858E-C4FF-71BA5B731BB9}"/>
              </a:ext>
            </a:extLst>
          </p:cNvPr>
          <p:cNvSpPr txBox="1"/>
          <p:nvPr/>
        </p:nvSpPr>
        <p:spPr>
          <a:xfrm>
            <a:off x="664029" y="729343"/>
            <a:ext cx="10787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DATA STRUCTURES IN PANDAS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8D062EB-EAE9-27DA-FD9D-88976EEB11A9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FCA89E99-BA09-FF56-0383-B756ABF56945}"/>
              </a:ext>
            </a:extLst>
          </p:cNvPr>
          <p:cNvSpPr/>
          <p:nvPr/>
        </p:nvSpPr>
        <p:spPr>
          <a:xfrm>
            <a:off x="1404257" y="1698172"/>
            <a:ext cx="4234543" cy="330925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/>
              <a:t>SERIES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98F09A-8460-6DC6-0596-8E5F10364A0E}"/>
              </a:ext>
            </a:extLst>
          </p:cNvPr>
          <p:cNvSpPr/>
          <p:nvPr/>
        </p:nvSpPr>
        <p:spPr>
          <a:xfrm>
            <a:off x="5638800" y="1589313"/>
            <a:ext cx="4604657" cy="330925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DATA</a:t>
            </a:r>
          </a:p>
          <a:p>
            <a:pPr algn="ctr"/>
            <a:r>
              <a:rPr lang="en-IN" sz="3200" b="1" dirty="0"/>
              <a:t>FRAMES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EAB3966-782C-F797-3098-1AACE2AB56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4095733"/>
              </p:ext>
            </p:extLst>
          </p:nvPr>
        </p:nvGraphicFramePr>
        <p:xfrm>
          <a:off x="838201" y="719666"/>
          <a:ext cx="92782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344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7DD2F03-BF9F-858E-C4FF-71BA5B731BB9}"/>
              </a:ext>
            </a:extLst>
          </p:cNvPr>
          <p:cNvSpPr txBox="1"/>
          <p:nvPr/>
        </p:nvSpPr>
        <p:spPr>
          <a:xfrm>
            <a:off x="664029" y="729343"/>
            <a:ext cx="10787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DATA STRUCTURES IN PANDAS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8D062EB-EAE9-27DA-FD9D-88976EEB11A9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44B0E9-9A89-0D6E-4145-B0D22200B492}"/>
              </a:ext>
            </a:extLst>
          </p:cNvPr>
          <p:cNvSpPr txBox="1"/>
          <p:nvPr/>
        </p:nvSpPr>
        <p:spPr>
          <a:xfrm>
            <a:off x="664029" y="1446906"/>
            <a:ext cx="10450285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SERIES: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bg1"/>
                </a:solidFill>
                <a:effectLst/>
                <a:latin typeface="Söhne"/>
              </a:rPr>
              <a:t>A Series is a one-dimensional labeled array capable of holding any data type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EXAMPLE:</a:t>
            </a:r>
          </a:p>
          <a:p>
            <a:r>
              <a:rPr lang="en-US" b="1" dirty="0">
                <a:solidFill>
                  <a:schemeClr val="bg1"/>
                </a:solidFill>
                <a:latin typeface="Söhne"/>
              </a:rPr>
              <a:t>import pandas as pd</a:t>
            </a:r>
          </a:p>
          <a:p>
            <a:r>
              <a:rPr lang="en-US" b="1" dirty="0">
                <a:solidFill>
                  <a:schemeClr val="bg1"/>
                </a:solidFill>
                <a:latin typeface="Söhne"/>
              </a:rPr>
              <a:t>import numpy as np</a:t>
            </a:r>
          </a:p>
          <a:p>
            <a:r>
              <a:rPr lang="en-US" b="1" dirty="0">
                <a:solidFill>
                  <a:schemeClr val="bg1"/>
                </a:solidFill>
                <a:latin typeface="Söhne"/>
              </a:rPr>
              <a:t>s = pd.Series([1, 3, 5, 6, 8]) # From a list</a:t>
            </a:r>
          </a:p>
          <a:p>
            <a:r>
              <a:rPr lang="en-US" b="1" dirty="0">
                <a:solidFill>
                  <a:schemeClr val="bg1"/>
                </a:solidFill>
                <a:latin typeface="Söhne"/>
              </a:rPr>
              <a:t>print(s)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Output:</a:t>
            </a:r>
          </a:p>
          <a:p>
            <a:endParaRPr lang="en-US" sz="1100" b="1" dirty="0">
              <a:solidFill>
                <a:schemeClr val="bg1"/>
              </a:solidFill>
              <a:latin typeface="Söhne"/>
            </a:endParaRPr>
          </a:p>
          <a:p>
            <a:endParaRPr lang="en-US" sz="11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11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IN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533944-1C5D-FB2C-3897-E016E27AA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 1 1 3 2 5 3 6 4 8 dtype: int64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461CD40-5954-AE24-75DA-5FE34439E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 1 1 3 2 5 3 6 4 8 dtype: int64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774971-C551-C5C2-2B0A-07BD2B274D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229" y="4599015"/>
            <a:ext cx="1678696" cy="165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25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7DD2F03-BF9F-858E-C4FF-71BA5B731BB9}"/>
              </a:ext>
            </a:extLst>
          </p:cNvPr>
          <p:cNvSpPr txBox="1"/>
          <p:nvPr/>
        </p:nvSpPr>
        <p:spPr>
          <a:xfrm>
            <a:off x="664029" y="729343"/>
            <a:ext cx="10787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DATA STRUCTURES IN PANDAS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8D062EB-EAE9-27DA-FD9D-88976EEB11A9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44B0E9-9A89-0D6E-4145-B0D22200B492}"/>
              </a:ext>
            </a:extLst>
          </p:cNvPr>
          <p:cNvSpPr txBox="1"/>
          <p:nvPr/>
        </p:nvSpPr>
        <p:spPr>
          <a:xfrm>
            <a:off x="664029" y="1446906"/>
            <a:ext cx="10450285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DATAFRAMES: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bg1"/>
                </a:solidFill>
                <a:effectLst/>
                <a:latin typeface="Söhne"/>
              </a:rPr>
              <a:t>A DataFrame is a two-dimensional labeled data structure with columns that can be of different types</a:t>
            </a: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endParaRPr lang="en-I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EXAMPLE:</a:t>
            </a:r>
          </a:p>
          <a:p>
            <a:r>
              <a:rPr lang="en-IN" b="1" i="0" dirty="0">
                <a:solidFill>
                  <a:schemeClr val="bg1"/>
                </a:solidFill>
                <a:effectLst/>
                <a:latin typeface="Söhne Mono"/>
              </a:rPr>
              <a:t>data = { 'Name': ['Navi', 'Pavi'], 'Age': [28, 24], 'City': ['New York', 'Paris'] } </a:t>
            </a:r>
          </a:p>
          <a:p>
            <a:r>
              <a:rPr lang="en-IN" b="1" i="0" dirty="0">
                <a:solidFill>
                  <a:schemeClr val="bg1"/>
                </a:solidFill>
                <a:effectLst/>
                <a:latin typeface="Söhne Mono"/>
              </a:rPr>
              <a:t>df = pd.DataFrame(data)</a:t>
            </a:r>
          </a:p>
          <a:p>
            <a:r>
              <a:rPr lang="en-IN" b="1" i="0" dirty="0">
                <a:solidFill>
                  <a:schemeClr val="bg1"/>
                </a:solidFill>
                <a:effectLst/>
                <a:latin typeface="Söhne Mono"/>
              </a:rPr>
              <a:t>print(df)</a:t>
            </a:r>
            <a:br>
              <a:rPr lang="en-IN" dirty="0"/>
            </a:b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Output:</a:t>
            </a:r>
          </a:p>
          <a:p>
            <a:endParaRPr lang="en-US" sz="1100" b="1" dirty="0">
              <a:solidFill>
                <a:schemeClr val="bg1"/>
              </a:solidFill>
              <a:latin typeface="Söhne"/>
            </a:endParaRPr>
          </a:p>
          <a:p>
            <a:endParaRPr lang="en-US" sz="11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11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IN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533944-1C5D-FB2C-3897-E016E27AA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 1 1 3 2 5 3 6 4 8 dtype: int64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461CD40-5954-AE24-75DA-5FE34439E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 1 1 3 2 5 3 6 4 8 dtype: int64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CBB2FA-A1FB-9033-3CC1-95F988EA250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0349"/>
          <a:stretch/>
        </p:blipFill>
        <p:spPr>
          <a:xfrm>
            <a:off x="740229" y="4572000"/>
            <a:ext cx="3372461" cy="123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54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0CEDC4-2A82-E0B8-DAAD-2CD302A99AED}"/>
              </a:ext>
            </a:extLst>
          </p:cNvPr>
          <p:cNvSpPr txBox="1"/>
          <p:nvPr/>
        </p:nvSpPr>
        <p:spPr>
          <a:xfrm>
            <a:off x="664029" y="729343"/>
            <a:ext cx="10787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GROUPING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C7B962-3ED2-1919-F987-3C56093FB884}"/>
              </a:ext>
            </a:extLst>
          </p:cNvPr>
          <p:cNvSpPr txBox="1"/>
          <p:nvPr/>
        </p:nvSpPr>
        <p:spPr>
          <a:xfrm>
            <a:off x="772886" y="1437230"/>
            <a:ext cx="102325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Pandas GROUP BY Operation is used to grouping data according to the categories and applying a function to the categories.</a:t>
            </a:r>
          </a:p>
          <a:p>
            <a:endParaRPr lang="en-IN" sz="2400" b="1" dirty="0">
              <a:solidFill>
                <a:schemeClr val="bg1"/>
              </a:solidFill>
            </a:endParaRPr>
          </a:p>
          <a:p>
            <a:r>
              <a:rPr lang="en-I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STEPS:</a:t>
            </a:r>
          </a:p>
          <a:p>
            <a:endParaRPr lang="en-IN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EE82417-6BC6-7C09-5638-B810765B60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0261810"/>
              </p:ext>
            </p:extLst>
          </p:nvPr>
        </p:nvGraphicFramePr>
        <p:xfrm>
          <a:off x="664028" y="2481943"/>
          <a:ext cx="10787741" cy="3656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0606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1539</TotalTime>
  <Words>1072</Words>
  <Application>Microsoft Office PowerPoint</Application>
  <PresentationFormat>Widescreen</PresentationFormat>
  <Paragraphs>147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Century Gothic</vt:lpstr>
      <vt:lpstr>Courier New</vt:lpstr>
      <vt:lpstr>Söhne</vt:lpstr>
      <vt:lpstr>Söhne Mono</vt:lpstr>
      <vt:lpstr>Wingdings 3</vt:lpstr>
      <vt:lpstr>Ion Boardroom</vt:lpstr>
      <vt:lpstr>PANDAS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dc:creator>Navitha Kaveri</dc:creator>
  <cp:lastModifiedBy>Navitha Kaveri</cp:lastModifiedBy>
  <cp:revision>2</cp:revision>
  <dcterms:created xsi:type="dcterms:W3CDTF">2024-05-18T03:35:18Z</dcterms:created>
  <dcterms:modified xsi:type="dcterms:W3CDTF">2024-05-19T14:09:57Z</dcterms:modified>
</cp:coreProperties>
</file>