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7" r:id="rId4"/>
    <p:sldId id="264" r:id="rId5"/>
    <p:sldId id="258" r:id="rId6"/>
    <p:sldId id="260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81C5-9FD6-4FBC-A17F-483F94EE6BA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923A-A55D-42B2-9E0B-43F8F6F3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D397-70C8-9482-9846-F54B4540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E684-23A5-5987-BDCA-A117E304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EB75-6D76-0A51-C49F-21B29A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CAAF-2875-B5FE-2258-83C6DEB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9D6-976C-5C40-9C6B-C2D7894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240-BEB1-AA16-97C8-A552FCE3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8CB9-636B-60B9-74E2-0DECB419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AD49-9C39-E878-8354-1830968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174-44FD-9347-23A1-22E1299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244B-DF74-4E35-AD46-DEDBF1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093C-0E44-908C-D603-141A2D1F3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98F8-4F50-CECD-809A-D74F5A07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AB8A-1D2B-B313-C2A4-3962713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3449-E670-8BE5-55A8-EAFEEF6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7E24-D341-8C5E-7AA5-54E25FF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373-D6BD-D551-2120-579E68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0C2-4B64-8D82-9995-2C7C870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0FD3-5FFE-B92F-4614-C1C3075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F242-3D58-DBBC-B07D-4E59CB0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ACD-CD8E-7D0A-368B-4F0A764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1CC-A707-0A0A-6C1C-3332E1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F9F-1EB6-299F-7EF2-7299904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652-F177-A41A-F4A6-99133E8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4FC8-5536-A96D-9641-92E7397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C78-413A-A7CA-BD2A-0A3A4A2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6A-1043-209E-FE8B-76F021C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A90E-728F-EA45-10F7-84DFAB9B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58FF-05E2-5F9B-1781-4A317902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FC09-4878-D7D5-3717-5B9138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D8A-73EA-F14E-940D-5669AD7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3F29-C325-6081-FB3F-9CB09BA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A5B-21C4-F43C-C03F-5FCCA121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887A-A9ED-919D-5959-208DA5D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6379-AD28-B8A9-CF27-9165E0B1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A3B7-6E41-3CAF-590D-56F585C1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444CE-2849-C2C7-FF01-B6480429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96E7-9C5C-F4BA-629F-526C2B9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E3A07-450F-AE08-8A1F-E464881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AFCA-0E0F-C99C-8AD9-D563D38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199-34B7-4C17-104C-CAB7BFA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CE81-B5D4-C1BC-E081-85A0F70A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D1B-DBD1-5552-5027-D4BA4A7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B945-9348-90AF-FD38-DF3F267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9D27-E316-640D-93C3-C3E0102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1403-8D1B-40F9-CE4F-CA3A5AF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1B87-42B1-10E5-2F11-92BF56F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D17-CBCC-FD8A-FE8A-E88E4F4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C87-45D3-EB32-F40D-804D19D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973-0942-E5B3-0C49-BD160011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6603-627D-40AC-AE63-31867A7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551D-33B9-E94C-516B-33F5E6D0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BF7F-F6B8-A78B-D91E-A85D2DA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813-3EEE-4379-F213-0A95189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4C55-A99C-B076-9B09-71470B75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3C11-9A74-3C60-2549-B04167F4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1F9-D54A-7469-A3E7-F3200B4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662-6FF2-8D29-6029-7466EE9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CA3E-E62D-8941-9E30-18BF2BF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1A05-20D5-B833-B687-F954C6D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1B09-7B6B-35BF-F1E1-E50FC13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B11-120A-4BDC-B510-61C98331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4C78-C63F-7DDB-232C-C73DDB7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A2C-DAA5-42D4-987A-B02B17A9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BC9150C-320D-E839-83C3-5312332B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8D69CD-1A5B-0838-99B3-5284636E3ED0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3428167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b="1" dirty="0">
              <a:solidFill>
                <a:srgbClr val="00FFFF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4D5B7-5E29-C467-05E6-D54DFC102902}"/>
              </a:ext>
            </a:extLst>
          </p:cNvPr>
          <p:cNvSpPr txBox="1">
            <a:spLocks/>
          </p:cNvSpPr>
          <p:nvPr/>
        </p:nvSpPr>
        <p:spPr>
          <a:xfrm>
            <a:off x="0" y="2235319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BECE4-CF86-FC21-3EA5-192940B591C3}"/>
              </a:ext>
            </a:extLst>
          </p:cNvPr>
          <p:cNvSpPr txBox="1"/>
          <p:nvPr/>
        </p:nvSpPr>
        <p:spPr>
          <a:xfrm>
            <a:off x="2123768" y="1720645"/>
            <a:ext cx="771832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Name- </a:t>
            </a:r>
            <a:r>
              <a:rPr lang="en-IN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CodeCatylist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Members-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Tanishka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Bhakre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Shraddha Anap 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Vaishnavi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Dhanwate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 </a:t>
            </a:r>
            <a:r>
              <a:rPr lang="en-IN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Auti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Graduation Year: 2027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College: Sanjivani College of Engineering, </a:t>
            </a:r>
            <a:r>
              <a:rPr lang="en-IN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Kopargaon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3F7B-4D3D-59CD-3AAB-5AF2B739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C8F8ACE-3C5F-B78A-A9D2-19857B06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58F23-496C-F954-3609-B1AA1DEDB7D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                                  Anything Else?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7846-9D13-0FA3-9E02-A3D77EE41CD8}"/>
              </a:ext>
            </a:extLst>
          </p:cNvPr>
          <p:cNvSpPr txBox="1">
            <a:spLocks/>
          </p:cNvSpPr>
          <p:nvPr/>
        </p:nvSpPr>
        <p:spPr>
          <a:xfrm>
            <a:off x="1533832" y="2556387"/>
            <a:ext cx="9580482" cy="24777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helped us grow as developers. We collaborated efficiently, explored Flask deeply, and understood how real-world apps are structured. We’re proud of what we’ve built and excited for the future..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324C-345D-00F7-62AC-1F1D7C2D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67FF727C-637A-5257-5B82-E3DCBC46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82C069-F013-5B18-7D01-C549A0908633}"/>
              </a:ext>
            </a:extLst>
          </p:cNvPr>
          <p:cNvSpPr txBox="1"/>
          <p:nvPr/>
        </p:nvSpPr>
        <p:spPr>
          <a:xfrm>
            <a:off x="2920181" y="2979174"/>
            <a:ext cx="7669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solution, the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Document Query Assistant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demonstrates how AI can simplify and automate the extraction of meaningful information from  as the  unstructured documents using natural language.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we learned the importance of: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architecture and modular design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real-time user input using Flask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86D18-5F40-E58F-C975-855CF3391881}"/>
              </a:ext>
            </a:extLst>
          </p:cNvPr>
          <p:cNvSpPr txBox="1"/>
          <p:nvPr/>
        </p:nvSpPr>
        <p:spPr>
          <a:xfrm>
            <a:off x="2054942" y="1671484"/>
            <a:ext cx="6813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                                             </a:t>
            </a:r>
            <a:r>
              <a:rPr lang="en-IN" sz="3200" b="1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42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06B0-BEA8-D2E0-09AF-367169A8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A9410578-3151-7393-0E17-DE747C40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D1C69-C407-F8A5-C6FA-A3BDB75BD69E}"/>
              </a:ext>
            </a:extLst>
          </p:cNvPr>
          <p:cNvSpPr txBox="1"/>
          <p:nvPr/>
        </p:nvSpPr>
        <p:spPr>
          <a:xfrm>
            <a:off x="2851355" y="2438400"/>
            <a:ext cx="6666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Thank You!!!</a:t>
            </a:r>
          </a:p>
        </p:txBody>
      </p:sp>
    </p:spTree>
    <p:extLst>
      <p:ext uri="{BB962C8B-B14F-4D97-AF65-F5344CB8AC3E}">
        <p14:creationId xmlns:p14="http://schemas.microsoft.com/office/powerpoint/2010/main" val="41185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D0E-670D-1400-003A-357069A7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35F778AD-2B33-4F11-AA65-3C080CC9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C100F-E97E-FFD2-9BC4-9A556CD1F19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                                    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21B1-ED65-57A7-AD5D-3441AAA84C28}"/>
              </a:ext>
            </a:extLst>
          </p:cNvPr>
          <p:cNvSpPr txBox="1">
            <a:spLocks/>
          </p:cNvSpPr>
          <p:nvPr/>
        </p:nvSpPr>
        <p:spPr>
          <a:xfrm>
            <a:off x="1858297" y="2713702"/>
            <a:ext cx="8593393" cy="2554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a group of passionate Information Technology students currently in our second year. Our interests include web development, problem-solving, and using technology to build practical solutions that make a difference.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5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A82-DA4B-8A78-D333-BAB334E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7EF53C59-D996-C97D-7754-03DE8614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0AEF2-B83F-030C-C175-C5716AFEB6C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                             Problem statement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D79D6-A96B-B735-6745-74AD0CACB5DB}"/>
              </a:ext>
            </a:extLst>
          </p:cNvPr>
          <p:cNvSpPr txBox="1">
            <a:spLocks/>
          </p:cNvSpPr>
          <p:nvPr/>
        </p:nvSpPr>
        <p:spPr>
          <a:xfrm>
            <a:off x="1809135" y="2625213"/>
            <a:ext cx="9261988" cy="28120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need quick, intelligent responses from applications — whether for FAQs, chatbot systems, or service requests. We aimed to create a responsive, modular system that can evolve into a more intelligent assistant.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7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30F6-12EB-027F-4A20-B32ACDF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D705ECB1-6D1B-EA75-D879-5A7BD43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B2FB1-4937-557E-081A-3952E612A0E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                                    Tech Stack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609C1-A1F9-BFD3-F8BB-8D52A970B10D}"/>
              </a:ext>
            </a:extLst>
          </p:cNvPr>
          <p:cNvSpPr txBox="1">
            <a:spLocks/>
          </p:cNvSpPr>
          <p:nvPr/>
        </p:nvSpPr>
        <p:spPr>
          <a:xfrm>
            <a:off x="757084" y="2566219"/>
            <a:ext cx="11114314" cy="42917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spcBef>
                <a:spcPts val="1000"/>
              </a:spcBef>
              <a:buNone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Rubik" pitchFamily="2" charset="-79"/>
            </a:endParaRPr>
          </a:p>
          <a:p>
            <a:pPr marL="457200" lvl="1" indent="0" algn="ctr">
              <a:spcBef>
                <a:spcPts val="1000"/>
              </a:spcBef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Python (Flask Framework)</a:t>
            </a:r>
          </a:p>
          <a:p>
            <a:pPr marL="457200" lvl="1" indent="0" algn="ctr">
              <a:spcBef>
                <a:spcPts val="1000"/>
              </a:spcBef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Frontend: HTML, CSS (Jinja2 Template Engine)</a:t>
            </a:r>
          </a:p>
          <a:p>
            <a:pPr marL="457200" lvl="1" indent="0" algn="ctr">
              <a:spcBef>
                <a:spcPts val="1000"/>
              </a:spcBef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Server: Localhost (Flask Debug Server)</a:t>
            </a:r>
          </a:p>
          <a:p>
            <a:pPr marL="457200" lvl="1" indent="0" algn="ctr">
              <a:spcBef>
                <a:spcPts val="1000"/>
              </a:spcBef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Modular Logic: mainfile.py handles processing</a:t>
            </a:r>
          </a:p>
          <a:p>
            <a:pPr marL="457200" lvl="1" indent="0" algn="ctr">
              <a:spcBef>
                <a:spcPts val="1000"/>
              </a:spcBef>
              <a:buNone/>
            </a:pPr>
            <a:r>
              <a:rPr lang="en-US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Browser: Chrome / Any modern browser</a:t>
            </a:r>
          </a:p>
          <a:p>
            <a:pPr lvl="1" algn="just">
              <a:spcBef>
                <a:spcPts val="1000"/>
              </a:spcBef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44C522-F081-CD81-4FF8-E1CD6091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Python, 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 (Jinja2 templates)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Details: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mainfile.py handles NLP logic</a:t>
            </a:r>
          </a:p>
        </p:txBody>
      </p:sp>
    </p:spTree>
    <p:extLst>
      <p:ext uri="{BB962C8B-B14F-4D97-AF65-F5344CB8AC3E}">
        <p14:creationId xmlns:p14="http://schemas.microsoft.com/office/powerpoint/2010/main" val="7633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B3C-1A75-96C3-2F17-7BC65751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0EF93E9-DEF0-E2C4-7FF5-680C7B64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5981-95D2-1CBC-4CC1-7CE2D8E2703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                Detailed description of 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71A6-339E-01C7-C227-0AE522F8592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066BC-B7FC-FB72-A246-DB92C6402EDD}"/>
              </a:ext>
            </a:extLst>
          </p:cNvPr>
          <p:cNvSpPr txBox="1"/>
          <p:nvPr/>
        </p:nvSpPr>
        <p:spPr>
          <a:xfrm>
            <a:off x="2694039" y="2556387"/>
            <a:ext cx="7000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User Input (HTML Form)       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↓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Flask Route (‘/’ - POST method)     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↓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get_response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from mainfile.py    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↓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Returns: Response + Match Score  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↓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index.html renders results to user</a:t>
            </a:r>
          </a:p>
        </p:txBody>
      </p:sp>
    </p:spTree>
    <p:extLst>
      <p:ext uri="{BB962C8B-B14F-4D97-AF65-F5344CB8AC3E}">
        <p14:creationId xmlns:p14="http://schemas.microsoft.com/office/powerpoint/2010/main" val="41088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40FA-7C23-F651-7AF5-99F2634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500D9DFB-A718-06EC-27BE-DB3334E3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2FC9-E487-1A12-3124-7B04A8C4001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                             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BCC9-0481-6F56-2974-9F120DBF75CB}"/>
              </a:ext>
            </a:extLst>
          </p:cNvPr>
          <p:cNvSpPr txBox="1">
            <a:spLocks/>
          </p:cNvSpPr>
          <p:nvPr/>
        </p:nvSpPr>
        <p:spPr>
          <a:xfrm>
            <a:off x="1750142" y="2969343"/>
            <a:ext cx="8780206" cy="27754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[User] → [Flask App] → [mainfile.py → Logic] → [Response + Score] → [HTML Template] → [User]                                          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5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EC4A-44C1-F3B0-15B7-46C14A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E84C908-D6FB-8BDF-4BEB-2C5270A4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3DCF-CAC4-8484-106C-C58A5C50501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10345512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                  Future possible enhancements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BC5A-5442-51B0-B5D3-032BF6734860}"/>
              </a:ext>
            </a:extLst>
          </p:cNvPr>
          <p:cNvSpPr txBox="1">
            <a:spLocks/>
          </p:cNvSpPr>
          <p:nvPr/>
        </p:nvSpPr>
        <p:spPr>
          <a:xfrm>
            <a:off x="2625213" y="2930012"/>
            <a:ext cx="8489100" cy="2615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a Machine Learning model for smarter responses</a:t>
            </a: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database to store user queries and feedback</a:t>
            </a: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NLP techniques for better language understanding</a:t>
            </a:r>
          </a:p>
          <a:p>
            <a:pPr lvl="0">
              <a:defRPr/>
            </a:pPr>
            <a:r>
              <a:rPr lang="en-IN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Deploy to a live server with full UI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84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3C0-D860-6C52-B354-13294C79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17D3D18E-DFE2-27E1-5A5D-A713D61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D127D-C5BD-0B45-B1E3-63C1B2F1FF74}"/>
              </a:ext>
            </a:extLst>
          </p:cNvPr>
          <p:cNvSpPr txBox="1">
            <a:spLocks/>
          </p:cNvSpPr>
          <p:nvPr/>
        </p:nvSpPr>
        <p:spPr>
          <a:xfrm>
            <a:off x="175003" y="1590022"/>
            <a:ext cx="10610983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                Risks/Challenges/Dependencies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5F70-E5BB-C814-9738-BF0E8F0AF9F3}"/>
              </a:ext>
            </a:extLst>
          </p:cNvPr>
          <p:cNvSpPr txBox="1">
            <a:spLocks/>
          </p:cNvSpPr>
          <p:nvPr/>
        </p:nvSpPr>
        <p:spPr>
          <a:xfrm>
            <a:off x="2408902" y="2831690"/>
            <a:ext cx="8705411" cy="2104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real dataset currently limits response intelligence</a:t>
            </a:r>
          </a:p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debug server not production-ready</a:t>
            </a:r>
          </a:p>
          <a:p>
            <a:pPr lvl="0">
              <a:defRPr/>
            </a:pP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 error handling and security for public use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1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13AC-77CF-3766-AD9F-B1AAD13E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B65607A3-3916-1DB7-1A34-7953BF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F3AF-E44B-21DC-AE9A-A1FE15A6C83C}"/>
              </a:ext>
            </a:extLst>
          </p:cNvPr>
          <p:cNvSpPr txBox="1">
            <a:spLocks/>
          </p:cNvSpPr>
          <p:nvPr/>
        </p:nvSpPr>
        <p:spPr>
          <a:xfrm>
            <a:off x="175003" y="1590022"/>
            <a:ext cx="10532325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                      Acceptance Criteria Coverage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B8BEA-81B5-FA44-0F46-D5F882D9C963}"/>
              </a:ext>
            </a:extLst>
          </p:cNvPr>
          <p:cNvSpPr txBox="1">
            <a:spLocks/>
          </p:cNvSpPr>
          <p:nvPr/>
        </p:nvSpPr>
        <p:spPr>
          <a:xfrm>
            <a:off x="4355690" y="2235318"/>
            <a:ext cx="675862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✅ Query processing</a:t>
            </a:r>
          </a:p>
          <a:p>
            <a:pPr marL="0" lvl="0" indent="0">
              <a:buNone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✅ Modular logic design</a:t>
            </a:r>
          </a:p>
          <a:p>
            <a:pPr marL="0" lvl="0" indent="0">
              <a:buNone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✅ HTML-based UI with response output</a:t>
            </a:r>
          </a:p>
          <a:p>
            <a:pPr marL="0" lvl="0" indent="0">
              <a:buNone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✅ Match scoring</a:t>
            </a:r>
          </a:p>
          <a:p>
            <a:pPr marL="0" lvl="0" indent="0">
              <a:buNone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✅ Flask routing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19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451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Rubik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Mrunali Mishra</dc:creator>
  <cp:lastModifiedBy>Shraddha Anap</cp:lastModifiedBy>
  <cp:revision>4</cp:revision>
  <dcterms:created xsi:type="dcterms:W3CDTF">2025-07-09T08:36:41Z</dcterms:created>
  <dcterms:modified xsi:type="dcterms:W3CDTF">2025-08-08T17:06:23Z</dcterms:modified>
</cp:coreProperties>
</file>