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1" r:id="rId3"/>
    <p:sldId id="257" r:id="rId4"/>
    <p:sldId id="258" r:id="rId5"/>
    <p:sldId id="259" r:id="rId6"/>
    <p:sldId id="260" r:id="rId7"/>
    <p:sldId id="261" r:id="rId8"/>
    <p:sldId id="262" r:id="rId9"/>
    <p:sldId id="265" r:id="rId10"/>
    <p:sldId id="264"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F7AA13F-9FC5-468D-B224-20646344D9AA}" type="doc">
      <dgm:prSet loTypeId="urn:microsoft.com/office/officeart/2005/8/layout/hList1" loCatId="list" qsTypeId="urn:microsoft.com/office/officeart/2005/8/quickstyle/simple1" qsCatId="simple" csTypeId="urn:microsoft.com/office/officeart/2005/8/colors/colorful1" csCatId="colorful" phldr="1"/>
      <dgm:spPr/>
      <dgm:t>
        <a:bodyPr/>
        <a:lstStyle/>
        <a:p>
          <a:endParaRPr lang="en-US"/>
        </a:p>
      </dgm:t>
    </dgm:pt>
    <dgm:pt modelId="{D9EC2AA6-3B2C-4C72-AA26-0CE5E4839F52}">
      <dgm:prSet phldrT="[Text]"/>
      <dgm:spPr/>
      <dgm:t>
        <a:bodyPr/>
        <a:lstStyle/>
        <a:p>
          <a:r>
            <a:rPr lang="en-US">
              <a:latin typeface="Calibri" panose="020F0502020204030204" pitchFamily="34" charset="0"/>
            </a:rPr>
            <a:t>Containers</a:t>
          </a:r>
        </a:p>
      </dgm:t>
    </dgm:pt>
    <dgm:pt modelId="{8EA48670-EA66-4C1D-933D-0089E6AFF3E4}" type="parTrans" cxnId="{FF059B9A-CD50-499C-9740-F72ABB320048}">
      <dgm:prSet/>
      <dgm:spPr/>
      <dgm:t>
        <a:bodyPr/>
        <a:lstStyle/>
        <a:p>
          <a:endParaRPr lang="en-US">
            <a:latin typeface="Calibri" panose="020F0502020204030204" pitchFamily="34" charset="0"/>
          </a:endParaRPr>
        </a:p>
      </dgm:t>
    </dgm:pt>
    <dgm:pt modelId="{5CCD7A0E-8041-41F0-A92E-5CCEE2767BC8}" type="sibTrans" cxnId="{FF059B9A-CD50-499C-9740-F72ABB320048}">
      <dgm:prSet/>
      <dgm:spPr/>
      <dgm:t>
        <a:bodyPr/>
        <a:lstStyle/>
        <a:p>
          <a:endParaRPr lang="en-US">
            <a:latin typeface="Calibri" panose="020F0502020204030204" pitchFamily="34" charset="0"/>
          </a:endParaRPr>
        </a:p>
      </dgm:t>
    </dgm:pt>
    <dgm:pt modelId="{D2CE7497-F1BF-4333-9E20-B97D738C5ABA}">
      <dgm:prSet phldrT="[Text]"/>
      <dgm:spPr/>
      <dgm:t>
        <a:bodyPr/>
        <a:lstStyle/>
        <a:p>
          <a:r>
            <a:rPr lang="en-CA" b="0" i="0" dirty="0">
              <a:latin typeface="Calibri" panose="020F0502020204030204" pitchFamily="34" charset="0"/>
            </a:rPr>
            <a:t>Containers are objects used to manage collections of objects of a certain kind.</a:t>
          </a:r>
          <a:endParaRPr lang="en-US" dirty="0">
            <a:latin typeface="Calibri" panose="020F0502020204030204" pitchFamily="34" charset="0"/>
          </a:endParaRPr>
        </a:p>
      </dgm:t>
    </dgm:pt>
    <dgm:pt modelId="{E0D88FD4-1FAE-4C79-B046-2BF8FDE012E4}" type="parTrans" cxnId="{EE2882E6-E1DA-4637-A835-9FC4C8AF8A9C}">
      <dgm:prSet/>
      <dgm:spPr/>
      <dgm:t>
        <a:bodyPr/>
        <a:lstStyle/>
        <a:p>
          <a:endParaRPr lang="en-US">
            <a:latin typeface="Calibri" panose="020F0502020204030204" pitchFamily="34" charset="0"/>
          </a:endParaRPr>
        </a:p>
      </dgm:t>
    </dgm:pt>
    <dgm:pt modelId="{474CB135-ED69-42A7-A4D6-C3BD317EEC24}" type="sibTrans" cxnId="{EE2882E6-E1DA-4637-A835-9FC4C8AF8A9C}">
      <dgm:prSet/>
      <dgm:spPr/>
      <dgm:t>
        <a:bodyPr/>
        <a:lstStyle/>
        <a:p>
          <a:endParaRPr lang="en-US">
            <a:latin typeface="Calibri" panose="020F0502020204030204" pitchFamily="34" charset="0"/>
          </a:endParaRPr>
        </a:p>
      </dgm:t>
    </dgm:pt>
    <dgm:pt modelId="{6E2BFA71-6513-46E4-9DDC-ED6386BB0A57}">
      <dgm:prSet phldrT="[Text]"/>
      <dgm:spPr/>
      <dgm:t>
        <a:bodyPr/>
        <a:lstStyle/>
        <a:p>
          <a:r>
            <a:rPr lang="en-US">
              <a:latin typeface="Calibri" panose="020F0502020204030204" pitchFamily="34" charset="0"/>
            </a:rPr>
            <a:t>Algorithms</a:t>
          </a:r>
        </a:p>
      </dgm:t>
    </dgm:pt>
    <dgm:pt modelId="{A975CDC0-C0BD-4C33-8B06-6367849B5B58}" type="parTrans" cxnId="{9BFEAD1C-F4DE-4048-AD26-09D7ED9B07D9}">
      <dgm:prSet/>
      <dgm:spPr/>
      <dgm:t>
        <a:bodyPr/>
        <a:lstStyle/>
        <a:p>
          <a:endParaRPr lang="en-US">
            <a:latin typeface="Calibri" panose="020F0502020204030204" pitchFamily="34" charset="0"/>
          </a:endParaRPr>
        </a:p>
      </dgm:t>
    </dgm:pt>
    <dgm:pt modelId="{5BBC30E5-776A-4BC5-8AD7-BC54C9BC40D8}" type="sibTrans" cxnId="{9BFEAD1C-F4DE-4048-AD26-09D7ED9B07D9}">
      <dgm:prSet/>
      <dgm:spPr/>
      <dgm:t>
        <a:bodyPr/>
        <a:lstStyle/>
        <a:p>
          <a:endParaRPr lang="en-US">
            <a:latin typeface="Calibri" panose="020F0502020204030204" pitchFamily="34" charset="0"/>
          </a:endParaRPr>
        </a:p>
      </dgm:t>
    </dgm:pt>
    <dgm:pt modelId="{3B9841FE-690A-4174-8E20-C4C6D0E1FD8B}">
      <dgm:prSet phldrT="[Text]"/>
      <dgm:spPr/>
      <dgm:t>
        <a:bodyPr/>
        <a:lstStyle/>
        <a:p>
          <a:r>
            <a:rPr lang="en-US">
              <a:latin typeface="Calibri" panose="020F0502020204030204" pitchFamily="34" charset="0"/>
            </a:rPr>
            <a:t>Iterators</a:t>
          </a:r>
        </a:p>
      </dgm:t>
    </dgm:pt>
    <dgm:pt modelId="{D19AD9D4-5401-4657-9D78-62738A528533}" type="parTrans" cxnId="{8F9ABD91-50C0-4C14-8041-6498AF8464F0}">
      <dgm:prSet/>
      <dgm:spPr/>
      <dgm:t>
        <a:bodyPr/>
        <a:lstStyle/>
        <a:p>
          <a:endParaRPr lang="en-US">
            <a:latin typeface="Calibri" panose="020F0502020204030204" pitchFamily="34" charset="0"/>
          </a:endParaRPr>
        </a:p>
      </dgm:t>
    </dgm:pt>
    <dgm:pt modelId="{0A99DFAC-CADB-498A-9FEE-1BBD77635784}" type="sibTrans" cxnId="{8F9ABD91-50C0-4C14-8041-6498AF8464F0}">
      <dgm:prSet/>
      <dgm:spPr/>
      <dgm:t>
        <a:bodyPr/>
        <a:lstStyle/>
        <a:p>
          <a:endParaRPr lang="en-US">
            <a:latin typeface="Calibri" panose="020F0502020204030204" pitchFamily="34" charset="0"/>
          </a:endParaRPr>
        </a:p>
      </dgm:t>
    </dgm:pt>
    <dgm:pt modelId="{762B2A16-4B64-41C8-955C-DDE5007210A8}">
      <dgm:prSet phldrT="[Text]"/>
      <dgm:spPr/>
      <dgm:t>
        <a:bodyPr/>
        <a:lstStyle/>
        <a:p>
          <a:r>
            <a:rPr lang="en-US" dirty="0">
              <a:latin typeface="Calibri" panose="020F0502020204030204" pitchFamily="34" charset="0"/>
            </a:rPr>
            <a:t>Iterator is an object that points to an element in a container. It is be used to move through the content of containers.</a:t>
          </a:r>
        </a:p>
      </dgm:t>
    </dgm:pt>
    <dgm:pt modelId="{6557DBD5-347A-4D54-AA4E-1C58DC03AE2E}" type="parTrans" cxnId="{9EFCAAAF-5DB1-40A1-9B36-A891C413D2E1}">
      <dgm:prSet/>
      <dgm:spPr/>
      <dgm:t>
        <a:bodyPr/>
        <a:lstStyle/>
        <a:p>
          <a:endParaRPr lang="en-US">
            <a:latin typeface="Calibri" panose="020F0502020204030204" pitchFamily="34" charset="0"/>
          </a:endParaRPr>
        </a:p>
      </dgm:t>
    </dgm:pt>
    <dgm:pt modelId="{6336F337-FED5-4A6E-ADF7-851F48B5FDAB}" type="sibTrans" cxnId="{9EFCAAAF-5DB1-40A1-9B36-A891C413D2E1}">
      <dgm:prSet/>
      <dgm:spPr/>
      <dgm:t>
        <a:bodyPr/>
        <a:lstStyle/>
        <a:p>
          <a:endParaRPr lang="en-US">
            <a:latin typeface="Calibri" panose="020F0502020204030204" pitchFamily="34" charset="0"/>
          </a:endParaRPr>
        </a:p>
      </dgm:t>
    </dgm:pt>
    <dgm:pt modelId="{703A9773-1D66-4DD0-AB86-4E66649E2103}">
      <dgm:prSet phldrT="[Text]"/>
      <dgm:spPr/>
      <dgm:t>
        <a:bodyPr/>
        <a:lstStyle/>
        <a:p>
          <a:r>
            <a:rPr lang="en-US" dirty="0">
              <a:latin typeface="Calibri" panose="020F0502020204030204" pitchFamily="34" charset="0"/>
            </a:rPr>
            <a:t>Algorithm is a procedure used to process data stored in containers.</a:t>
          </a:r>
        </a:p>
      </dgm:t>
    </dgm:pt>
    <dgm:pt modelId="{FEF47506-AD94-4F2B-AC00-6EA1BE9139BF}" type="parTrans" cxnId="{163A8F9E-F4F7-4EAA-9257-C059CA46C09C}">
      <dgm:prSet/>
      <dgm:spPr/>
      <dgm:t>
        <a:bodyPr/>
        <a:lstStyle/>
        <a:p>
          <a:endParaRPr lang="en-US">
            <a:latin typeface="Calibri" panose="020F0502020204030204" pitchFamily="34" charset="0"/>
          </a:endParaRPr>
        </a:p>
      </dgm:t>
    </dgm:pt>
    <dgm:pt modelId="{216FC81B-B568-45B8-BEFB-D7C4622585EC}" type="sibTrans" cxnId="{163A8F9E-F4F7-4EAA-9257-C059CA46C09C}">
      <dgm:prSet/>
      <dgm:spPr/>
      <dgm:t>
        <a:bodyPr/>
        <a:lstStyle/>
        <a:p>
          <a:endParaRPr lang="en-US">
            <a:latin typeface="Calibri" panose="020F0502020204030204" pitchFamily="34" charset="0"/>
          </a:endParaRPr>
        </a:p>
      </dgm:t>
    </dgm:pt>
    <dgm:pt modelId="{A497666E-7712-4598-B392-778475DEB6AF}" type="pres">
      <dgm:prSet presAssocID="{FF7AA13F-9FC5-468D-B224-20646344D9AA}" presName="Name0" presStyleCnt="0">
        <dgm:presLayoutVars>
          <dgm:dir/>
          <dgm:animLvl val="lvl"/>
          <dgm:resizeHandles val="exact"/>
        </dgm:presLayoutVars>
      </dgm:prSet>
      <dgm:spPr/>
    </dgm:pt>
    <dgm:pt modelId="{45C23E18-4805-4B94-B4A8-D6087787D663}" type="pres">
      <dgm:prSet presAssocID="{D9EC2AA6-3B2C-4C72-AA26-0CE5E4839F52}" presName="composite" presStyleCnt="0"/>
      <dgm:spPr/>
    </dgm:pt>
    <dgm:pt modelId="{6CCDAE90-8663-43FA-9C9C-FDF056A62729}" type="pres">
      <dgm:prSet presAssocID="{D9EC2AA6-3B2C-4C72-AA26-0CE5E4839F52}" presName="parTx" presStyleLbl="alignNode1" presStyleIdx="0" presStyleCnt="3">
        <dgm:presLayoutVars>
          <dgm:chMax val="0"/>
          <dgm:chPref val="0"/>
          <dgm:bulletEnabled val="1"/>
        </dgm:presLayoutVars>
      </dgm:prSet>
      <dgm:spPr/>
    </dgm:pt>
    <dgm:pt modelId="{8A587709-DC87-45CD-81BF-9510887B03F7}" type="pres">
      <dgm:prSet presAssocID="{D9EC2AA6-3B2C-4C72-AA26-0CE5E4839F52}" presName="desTx" presStyleLbl="alignAccFollowNode1" presStyleIdx="0" presStyleCnt="3">
        <dgm:presLayoutVars>
          <dgm:bulletEnabled val="1"/>
        </dgm:presLayoutVars>
      </dgm:prSet>
      <dgm:spPr/>
    </dgm:pt>
    <dgm:pt modelId="{CF9D317C-9B73-4E19-A779-B7E9331D1380}" type="pres">
      <dgm:prSet presAssocID="{5CCD7A0E-8041-41F0-A92E-5CCEE2767BC8}" presName="space" presStyleCnt="0"/>
      <dgm:spPr/>
    </dgm:pt>
    <dgm:pt modelId="{26768F73-856E-4A70-A170-B1CD4BAB288C}" type="pres">
      <dgm:prSet presAssocID="{6E2BFA71-6513-46E4-9DDC-ED6386BB0A57}" presName="composite" presStyleCnt="0"/>
      <dgm:spPr/>
    </dgm:pt>
    <dgm:pt modelId="{CB573F55-D045-4B14-B11B-585618324AA2}" type="pres">
      <dgm:prSet presAssocID="{6E2BFA71-6513-46E4-9DDC-ED6386BB0A57}" presName="parTx" presStyleLbl="alignNode1" presStyleIdx="1" presStyleCnt="3">
        <dgm:presLayoutVars>
          <dgm:chMax val="0"/>
          <dgm:chPref val="0"/>
          <dgm:bulletEnabled val="1"/>
        </dgm:presLayoutVars>
      </dgm:prSet>
      <dgm:spPr/>
    </dgm:pt>
    <dgm:pt modelId="{FF42146E-C428-4AE2-B4DA-BDBE82F7B301}" type="pres">
      <dgm:prSet presAssocID="{6E2BFA71-6513-46E4-9DDC-ED6386BB0A57}" presName="desTx" presStyleLbl="alignAccFollowNode1" presStyleIdx="1" presStyleCnt="3">
        <dgm:presLayoutVars>
          <dgm:bulletEnabled val="1"/>
        </dgm:presLayoutVars>
      </dgm:prSet>
      <dgm:spPr/>
    </dgm:pt>
    <dgm:pt modelId="{BFF2715D-156E-49A8-8C90-3295AEC216D7}" type="pres">
      <dgm:prSet presAssocID="{5BBC30E5-776A-4BC5-8AD7-BC54C9BC40D8}" presName="space" presStyleCnt="0"/>
      <dgm:spPr/>
    </dgm:pt>
    <dgm:pt modelId="{739D0CFB-5D1D-43F0-B5C8-90D8DDB3EA57}" type="pres">
      <dgm:prSet presAssocID="{3B9841FE-690A-4174-8E20-C4C6D0E1FD8B}" presName="composite" presStyleCnt="0"/>
      <dgm:spPr/>
    </dgm:pt>
    <dgm:pt modelId="{7846F559-5D1F-42F7-9E49-B047DC1070E5}" type="pres">
      <dgm:prSet presAssocID="{3B9841FE-690A-4174-8E20-C4C6D0E1FD8B}" presName="parTx" presStyleLbl="alignNode1" presStyleIdx="2" presStyleCnt="3">
        <dgm:presLayoutVars>
          <dgm:chMax val="0"/>
          <dgm:chPref val="0"/>
          <dgm:bulletEnabled val="1"/>
        </dgm:presLayoutVars>
      </dgm:prSet>
      <dgm:spPr/>
    </dgm:pt>
    <dgm:pt modelId="{959AFFAD-B6E8-4669-BDC1-D2C276CE8DC0}" type="pres">
      <dgm:prSet presAssocID="{3B9841FE-690A-4174-8E20-C4C6D0E1FD8B}" presName="desTx" presStyleLbl="alignAccFollowNode1" presStyleIdx="2" presStyleCnt="3">
        <dgm:presLayoutVars>
          <dgm:bulletEnabled val="1"/>
        </dgm:presLayoutVars>
      </dgm:prSet>
      <dgm:spPr/>
    </dgm:pt>
  </dgm:ptLst>
  <dgm:cxnLst>
    <dgm:cxn modelId="{8F9ABD91-50C0-4C14-8041-6498AF8464F0}" srcId="{FF7AA13F-9FC5-468D-B224-20646344D9AA}" destId="{3B9841FE-690A-4174-8E20-C4C6D0E1FD8B}" srcOrd="2" destOrd="0" parTransId="{D19AD9D4-5401-4657-9D78-62738A528533}" sibTransId="{0A99DFAC-CADB-498A-9FEE-1BBD77635784}"/>
    <dgm:cxn modelId="{ECF93E0A-4743-4350-AA66-DB4205C61487}" type="presOf" srcId="{3B9841FE-690A-4174-8E20-C4C6D0E1FD8B}" destId="{7846F559-5D1F-42F7-9E49-B047DC1070E5}" srcOrd="0" destOrd="0" presId="urn:microsoft.com/office/officeart/2005/8/layout/hList1"/>
    <dgm:cxn modelId="{1E574910-BDCE-413B-AD86-0C50D5952394}" type="presOf" srcId="{FF7AA13F-9FC5-468D-B224-20646344D9AA}" destId="{A497666E-7712-4598-B392-778475DEB6AF}" srcOrd="0" destOrd="0" presId="urn:microsoft.com/office/officeart/2005/8/layout/hList1"/>
    <dgm:cxn modelId="{9EFCAAAF-5DB1-40A1-9B36-A891C413D2E1}" srcId="{3B9841FE-690A-4174-8E20-C4C6D0E1FD8B}" destId="{762B2A16-4B64-41C8-955C-DDE5007210A8}" srcOrd="0" destOrd="0" parTransId="{6557DBD5-347A-4D54-AA4E-1C58DC03AE2E}" sibTransId="{6336F337-FED5-4A6E-ADF7-851F48B5FDAB}"/>
    <dgm:cxn modelId="{9BFEAD1C-F4DE-4048-AD26-09D7ED9B07D9}" srcId="{FF7AA13F-9FC5-468D-B224-20646344D9AA}" destId="{6E2BFA71-6513-46E4-9DDC-ED6386BB0A57}" srcOrd="1" destOrd="0" parTransId="{A975CDC0-C0BD-4C33-8B06-6367849B5B58}" sibTransId="{5BBC30E5-776A-4BC5-8AD7-BC54C9BC40D8}"/>
    <dgm:cxn modelId="{A61CF2A7-303B-4785-9AA9-9EFBD05165AC}" type="presOf" srcId="{D2CE7497-F1BF-4333-9E20-B97D738C5ABA}" destId="{8A587709-DC87-45CD-81BF-9510887B03F7}" srcOrd="0" destOrd="0" presId="urn:microsoft.com/office/officeart/2005/8/layout/hList1"/>
    <dgm:cxn modelId="{752B87DA-D7EA-46B3-8AAE-86B557584649}" type="presOf" srcId="{703A9773-1D66-4DD0-AB86-4E66649E2103}" destId="{FF42146E-C428-4AE2-B4DA-BDBE82F7B301}" srcOrd="0" destOrd="0" presId="urn:microsoft.com/office/officeart/2005/8/layout/hList1"/>
    <dgm:cxn modelId="{163A8F9E-F4F7-4EAA-9257-C059CA46C09C}" srcId="{6E2BFA71-6513-46E4-9DDC-ED6386BB0A57}" destId="{703A9773-1D66-4DD0-AB86-4E66649E2103}" srcOrd="0" destOrd="0" parTransId="{FEF47506-AD94-4F2B-AC00-6EA1BE9139BF}" sibTransId="{216FC81B-B568-45B8-BEFB-D7C4622585EC}"/>
    <dgm:cxn modelId="{EE2882E6-E1DA-4637-A835-9FC4C8AF8A9C}" srcId="{D9EC2AA6-3B2C-4C72-AA26-0CE5E4839F52}" destId="{D2CE7497-F1BF-4333-9E20-B97D738C5ABA}" srcOrd="0" destOrd="0" parTransId="{E0D88FD4-1FAE-4C79-B046-2BF8FDE012E4}" sibTransId="{474CB135-ED69-42A7-A4D6-C3BD317EEC24}"/>
    <dgm:cxn modelId="{FF059B9A-CD50-499C-9740-F72ABB320048}" srcId="{FF7AA13F-9FC5-468D-B224-20646344D9AA}" destId="{D9EC2AA6-3B2C-4C72-AA26-0CE5E4839F52}" srcOrd="0" destOrd="0" parTransId="{8EA48670-EA66-4C1D-933D-0089E6AFF3E4}" sibTransId="{5CCD7A0E-8041-41F0-A92E-5CCEE2767BC8}"/>
    <dgm:cxn modelId="{48EC6CC9-E95D-4287-8EC0-60BFC1D1FC7D}" type="presOf" srcId="{6E2BFA71-6513-46E4-9DDC-ED6386BB0A57}" destId="{CB573F55-D045-4B14-B11B-585618324AA2}" srcOrd="0" destOrd="0" presId="urn:microsoft.com/office/officeart/2005/8/layout/hList1"/>
    <dgm:cxn modelId="{5AEB1D1D-FD6B-45CC-8F68-F7028B701A58}" type="presOf" srcId="{D9EC2AA6-3B2C-4C72-AA26-0CE5E4839F52}" destId="{6CCDAE90-8663-43FA-9C9C-FDF056A62729}" srcOrd="0" destOrd="0" presId="urn:microsoft.com/office/officeart/2005/8/layout/hList1"/>
    <dgm:cxn modelId="{CAB38AAD-9B0A-42BD-941D-0947849F2E19}" type="presOf" srcId="{762B2A16-4B64-41C8-955C-DDE5007210A8}" destId="{959AFFAD-B6E8-4669-BDC1-D2C276CE8DC0}" srcOrd="0" destOrd="0" presId="urn:microsoft.com/office/officeart/2005/8/layout/hList1"/>
    <dgm:cxn modelId="{3216CC14-1C93-4DA5-A18B-DCEE6D2AEB4B}" type="presParOf" srcId="{A497666E-7712-4598-B392-778475DEB6AF}" destId="{45C23E18-4805-4B94-B4A8-D6087787D663}" srcOrd="0" destOrd="0" presId="urn:microsoft.com/office/officeart/2005/8/layout/hList1"/>
    <dgm:cxn modelId="{A64A8562-C995-445F-A118-A77572BC75B4}" type="presParOf" srcId="{45C23E18-4805-4B94-B4A8-D6087787D663}" destId="{6CCDAE90-8663-43FA-9C9C-FDF056A62729}" srcOrd="0" destOrd="0" presId="urn:microsoft.com/office/officeart/2005/8/layout/hList1"/>
    <dgm:cxn modelId="{2AC348FE-7786-4F18-BA2E-DF7DE8A270A3}" type="presParOf" srcId="{45C23E18-4805-4B94-B4A8-D6087787D663}" destId="{8A587709-DC87-45CD-81BF-9510887B03F7}" srcOrd="1" destOrd="0" presId="urn:microsoft.com/office/officeart/2005/8/layout/hList1"/>
    <dgm:cxn modelId="{F99E3599-E915-4C32-997E-8814374A7922}" type="presParOf" srcId="{A497666E-7712-4598-B392-778475DEB6AF}" destId="{CF9D317C-9B73-4E19-A779-B7E9331D1380}" srcOrd="1" destOrd="0" presId="urn:microsoft.com/office/officeart/2005/8/layout/hList1"/>
    <dgm:cxn modelId="{E2B525E1-5C82-4063-9DF3-2210532F3E39}" type="presParOf" srcId="{A497666E-7712-4598-B392-778475DEB6AF}" destId="{26768F73-856E-4A70-A170-B1CD4BAB288C}" srcOrd="2" destOrd="0" presId="urn:microsoft.com/office/officeart/2005/8/layout/hList1"/>
    <dgm:cxn modelId="{C3FFB83D-4A8A-4176-AB2C-AB72457A7AD7}" type="presParOf" srcId="{26768F73-856E-4A70-A170-B1CD4BAB288C}" destId="{CB573F55-D045-4B14-B11B-585618324AA2}" srcOrd="0" destOrd="0" presId="urn:microsoft.com/office/officeart/2005/8/layout/hList1"/>
    <dgm:cxn modelId="{11998158-0A61-49A2-B118-FCC6EC972DF3}" type="presParOf" srcId="{26768F73-856E-4A70-A170-B1CD4BAB288C}" destId="{FF42146E-C428-4AE2-B4DA-BDBE82F7B301}" srcOrd="1" destOrd="0" presId="urn:microsoft.com/office/officeart/2005/8/layout/hList1"/>
    <dgm:cxn modelId="{CB3863B4-4564-427C-BFCB-81E0A4AFF3C5}" type="presParOf" srcId="{A497666E-7712-4598-B392-778475DEB6AF}" destId="{BFF2715D-156E-49A8-8C90-3295AEC216D7}" srcOrd="3" destOrd="0" presId="urn:microsoft.com/office/officeart/2005/8/layout/hList1"/>
    <dgm:cxn modelId="{71FB8E50-4DC2-4C47-B913-77D939EA8F2E}" type="presParOf" srcId="{A497666E-7712-4598-B392-778475DEB6AF}" destId="{739D0CFB-5D1D-43F0-B5C8-90D8DDB3EA57}" srcOrd="4" destOrd="0" presId="urn:microsoft.com/office/officeart/2005/8/layout/hList1"/>
    <dgm:cxn modelId="{A6C7BACF-D89B-4FD3-886C-FC722F0D5141}" type="presParOf" srcId="{739D0CFB-5D1D-43F0-B5C8-90D8DDB3EA57}" destId="{7846F559-5D1F-42F7-9E49-B047DC1070E5}" srcOrd="0" destOrd="0" presId="urn:microsoft.com/office/officeart/2005/8/layout/hList1"/>
    <dgm:cxn modelId="{05CB836D-046A-441F-B577-04B1D8FED923}" type="presParOf" srcId="{739D0CFB-5D1D-43F0-B5C8-90D8DDB3EA57}" destId="{959AFFAD-B6E8-4669-BDC1-D2C276CE8DC0}"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2622666-6095-495E-B97B-F5D3DC736A53}" type="doc">
      <dgm:prSet loTypeId="urn:microsoft.com/office/officeart/2005/8/layout/orgChart1" loCatId="hierarchy" qsTypeId="urn:microsoft.com/office/officeart/2005/8/quickstyle/3d1" qsCatId="3D" csTypeId="urn:microsoft.com/office/officeart/2005/8/colors/colorful5" csCatId="colorful" phldr="1"/>
      <dgm:spPr/>
      <dgm:t>
        <a:bodyPr/>
        <a:lstStyle/>
        <a:p>
          <a:endParaRPr lang="en-US"/>
        </a:p>
      </dgm:t>
    </dgm:pt>
    <dgm:pt modelId="{D3F2CCD8-B243-426C-A7E8-DD4291197967}">
      <dgm:prSet phldrT="[Text]"/>
      <dgm:spPr/>
      <dgm:t>
        <a:bodyPr/>
        <a:lstStyle/>
        <a:p>
          <a:r>
            <a:rPr lang="en-US" dirty="0"/>
            <a:t>Sequence Containers</a:t>
          </a:r>
        </a:p>
      </dgm:t>
    </dgm:pt>
    <dgm:pt modelId="{59F29EA3-0789-4972-83EF-2A05D42E9BB2}" type="parTrans" cxnId="{993D1065-2BB9-4964-A428-FD2FBAA09174}">
      <dgm:prSet/>
      <dgm:spPr/>
      <dgm:t>
        <a:bodyPr/>
        <a:lstStyle/>
        <a:p>
          <a:endParaRPr lang="en-US"/>
        </a:p>
      </dgm:t>
    </dgm:pt>
    <dgm:pt modelId="{F1E69E47-63D5-41E9-AEFB-D850BE812C8B}" type="sibTrans" cxnId="{993D1065-2BB9-4964-A428-FD2FBAA09174}">
      <dgm:prSet/>
      <dgm:spPr/>
      <dgm:t>
        <a:bodyPr/>
        <a:lstStyle/>
        <a:p>
          <a:endParaRPr lang="en-US"/>
        </a:p>
      </dgm:t>
    </dgm:pt>
    <dgm:pt modelId="{3E329802-3E3D-4C51-8866-AF3E8F59E71C}">
      <dgm:prSet phldrT="[Text]"/>
      <dgm:spPr/>
      <dgm:t>
        <a:bodyPr/>
        <a:lstStyle/>
        <a:p>
          <a:r>
            <a:rPr lang="en-US"/>
            <a:t>Container Adaptors</a:t>
          </a:r>
        </a:p>
      </dgm:t>
    </dgm:pt>
    <dgm:pt modelId="{97F9FC9D-EAB7-4376-AD9E-5B424BAB7A83}" type="parTrans" cxnId="{7CDE521D-57DA-4333-AB66-E5571F9D597F}">
      <dgm:prSet/>
      <dgm:spPr/>
      <dgm:t>
        <a:bodyPr/>
        <a:lstStyle/>
        <a:p>
          <a:endParaRPr lang="en-US"/>
        </a:p>
      </dgm:t>
    </dgm:pt>
    <dgm:pt modelId="{D8CA6E45-BE56-4915-A815-3EFA6E48661D}" type="sibTrans" cxnId="{7CDE521D-57DA-4333-AB66-E5571F9D597F}">
      <dgm:prSet/>
      <dgm:spPr/>
      <dgm:t>
        <a:bodyPr/>
        <a:lstStyle/>
        <a:p>
          <a:endParaRPr lang="en-US"/>
        </a:p>
      </dgm:t>
    </dgm:pt>
    <dgm:pt modelId="{62966EAD-341E-45B8-8902-2317E3F5F56A}">
      <dgm:prSet phldrT="[Text]"/>
      <dgm:spPr/>
      <dgm:t>
        <a:bodyPr/>
        <a:lstStyle/>
        <a:p>
          <a:r>
            <a:rPr lang="en-US" dirty="0"/>
            <a:t>Pair</a:t>
          </a:r>
        </a:p>
      </dgm:t>
    </dgm:pt>
    <dgm:pt modelId="{D066430A-3A8E-4EE3-A71B-CC184894BB55}" type="parTrans" cxnId="{1CC1AE85-E888-4DF0-B3E6-301E4FD64EAE}">
      <dgm:prSet/>
      <dgm:spPr/>
      <dgm:t>
        <a:bodyPr/>
        <a:lstStyle/>
        <a:p>
          <a:endParaRPr lang="en-US"/>
        </a:p>
      </dgm:t>
    </dgm:pt>
    <dgm:pt modelId="{47A0F7E8-44AE-4439-893E-2D7BA00942BA}" type="sibTrans" cxnId="{1CC1AE85-E888-4DF0-B3E6-301E4FD64EAE}">
      <dgm:prSet/>
      <dgm:spPr/>
      <dgm:t>
        <a:bodyPr/>
        <a:lstStyle/>
        <a:p>
          <a:endParaRPr lang="en-US"/>
        </a:p>
      </dgm:t>
    </dgm:pt>
    <dgm:pt modelId="{0BB9DA8D-4F2B-404A-AEAE-1BFA4E8BAEB0}">
      <dgm:prSet phldrT="[Text]"/>
      <dgm:spPr>
        <a:solidFill>
          <a:srgbClr val="C00000"/>
        </a:solidFill>
      </dgm:spPr>
      <dgm:t>
        <a:bodyPr/>
        <a:lstStyle/>
        <a:p>
          <a:r>
            <a:rPr lang="en-US"/>
            <a:t>vector</a:t>
          </a:r>
        </a:p>
      </dgm:t>
    </dgm:pt>
    <dgm:pt modelId="{1BF9E23A-7322-4DB3-A283-45FCEC88C7A4}" type="parTrans" cxnId="{8021EBF2-6806-43EE-87A9-87F69B2DDBFB}">
      <dgm:prSet/>
      <dgm:spPr>
        <a:solidFill>
          <a:srgbClr val="C00000"/>
        </a:solidFill>
        <a:ln>
          <a:solidFill>
            <a:srgbClr val="C00000"/>
          </a:solidFill>
        </a:ln>
      </dgm:spPr>
      <dgm:t>
        <a:bodyPr/>
        <a:lstStyle/>
        <a:p>
          <a:endParaRPr lang="en-US"/>
        </a:p>
      </dgm:t>
    </dgm:pt>
    <dgm:pt modelId="{53DD0973-C099-4F2F-8EC0-62438D4C0363}" type="sibTrans" cxnId="{8021EBF2-6806-43EE-87A9-87F69B2DDBFB}">
      <dgm:prSet/>
      <dgm:spPr/>
      <dgm:t>
        <a:bodyPr/>
        <a:lstStyle/>
        <a:p>
          <a:endParaRPr lang="en-US"/>
        </a:p>
      </dgm:t>
    </dgm:pt>
    <dgm:pt modelId="{69202E1B-250E-47C0-B8E5-08DD0A848DF1}">
      <dgm:prSet phldrT="[Text]"/>
      <dgm:spPr>
        <a:solidFill>
          <a:srgbClr val="C00000"/>
        </a:solidFill>
      </dgm:spPr>
      <dgm:t>
        <a:bodyPr/>
        <a:lstStyle/>
        <a:p>
          <a:r>
            <a:rPr lang="en-US"/>
            <a:t>deque</a:t>
          </a:r>
        </a:p>
      </dgm:t>
    </dgm:pt>
    <dgm:pt modelId="{3A21BCEB-A430-4DFF-802A-5B57F4466BCF}" type="parTrans" cxnId="{254DBF62-2AB6-4F39-874A-83C69CE7676F}">
      <dgm:prSet/>
      <dgm:spPr>
        <a:solidFill>
          <a:srgbClr val="C00000"/>
        </a:solidFill>
        <a:ln>
          <a:solidFill>
            <a:srgbClr val="C00000"/>
          </a:solidFill>
        </a:ln>
      </dgm:spPr>
      <dgm:t>
        <a:bodyPr/>
        <a:lstStyle/>
        <a:p>
          <a:endParaRPr lang="en-US"/>
        </a:p>
      </dgm:t>
    </dgm:pt>
    <dgm:pt modelId="{3CFE2381-C3DB-4048-9EFB-E5A8A6DF9E3F}" type="sibTrans" cxnId="{254DBF62-2AB6-4F39-874A-83C69CE7676F}">
      <dgm:prSet/>
      <dgm:spPr/>
      <dgm:t>
        <a:bodyPr/>
        <a:lstStyle/>
        <a:p>
          <a:endParaRPr lang="en-US"/>
        </a:p>
      </dgm:t>
    </dgm:pt>
    <dgm:pt modelId="{55810E88-8863-4BDC-B7C0-F23CAB4C2D8C}">
      <dgm:prSet phldrT="[Text]"/>
      <dgm:spPr>
        <a:solidFill>
          <a:srgbClr val="C00000"/>
        </a:solidFill>
      </dgm:spPr>
      <dgm:t>
        <a:bodyPr/>
        <a:lstStyle/>
        <a:p>
          <a:r>
            <a:rPr lang="en-US"/>
            <a:t>list</a:t>
          </a:r>
        </a:p>
      </dgm:t>
    </dgm:pt>
    <dgm:pt modelId="{BFB17ACC-3CD4-4B6D-AFB6-F81DCF420AF0}" type="parTrans" cxnId="{081E3A04-A3FA-4690-B10B-6DA13EFE3C79}">
      <dgm:prSet/>
      <dgm:spPr>
        <a:solidFill>
          <a:srgbClr val="C00000"/>
        </a:solidFill>
        <a:ln>
          <a:solidFill>
            <a:srgbClr val="C00000"/>
          </a:solidFill>
        </a:ln>
      </dgm:spPr>
      <dgm:t>
        <a:bodyPr/>
        <a:lstStyle/>
        <a:p>
          <a:endParaRPr lang="en-US"/>
        </a:p>
      </dgm:t>
    </dgm:pt>
    <dgm:pt modelId="{A5FDC47A-2F90-4061-A71F-672087EF03F6}" type="sibTrans" cxnId="{081E3A04-A3FA-4690-B10B-6DA13EFE3C79}">
      <dgm:prSet/>
      <dgm:spPr/>
      <dgm:t>
        <a:bodyPr/>
        <a:lstStyle/>
        <a:p>
          <a:endParaRPr lang="en-US"/>
        </a:p>
      </dgm:t>
    </dgm:pt>
    <dgm:pt modelId="{7F600757-ED62-4C85-9107-B55469996E23}">
      <dgm:prSet phldrT="[Text]"/>
      <dgm:spPr>
        <a:solidFill>
          <a:srgbClr val="C00000"/>
        </a:solidFill>
      </dgm:spPr>
      <dgm:t>
        <a:bodyPr/>
        <a:lstStyle/>
        <a:p>
          <a:r>
            <a:rPr lang="en-US"/>
            <a:t>slist</a:t>
          </a:r>
        </a:p>
      </dgm:t>
    </dgm:pt>
    <dgm:pt modelId="{D7D2748F-1B5A-4088-B4A8-19B3874C8DB6}" type="parTrans" cxnId="{69B1D117-ADD2-4968-96F4-E82356076113}">
      <dgm:prSet/>
      <dgm:spPr>
        <a:solidFill>
          <a:srgbClr val="C00000"/>
        </a:solidFill>
        <a:ln>
          <a:solidFill>
            <a:srgbClr val="C00000"/>
          </a:solidFill>
        </a:ln>
      </dgm:spPr>
      <dgm:t>
        <a:bodyPr/>
        <a:lstStyle/>
        <a:p>
          <a:endParaRPr lang="en-US"/>
        </a:p>
      </dgm:t>
    </dgm:pt>
    <dgm:pt modelId="{DA34A0D4-0806-487E-AB33-6D050F0A5CC9}" type="sibTrans" cxnId="{69B1D117-ADD2-4968-96F4-E82356076113}">
      <dgm:prSet/>
      <dgm:spPr/>
      <dgm:t>
        <a:bodyPr/>
        <a:lstStyle/>
        <a:p>
          <a:endParaRPr lang="en-US"/>
        </a:p>
      </dgm:t>
    </dgm:pt>
    <dgm:pt modelId="{10836FDE-6F67-4E8C-B61F-FCD0FEED125D}">
      <dgm:prSet phldrT="[Text]"/>
      <dgm:spPr>
        <a:solidFill>
          <a:srgbClr val="CCFF66"/>
        </a:solidFill>
      </dgm:spPr>
      <dgm:t>
        <a:bodyPr/>
        <a:lstStyle/>
        <a:p>
          <a:r>
            <a:rPr lang="en-US">
              <a:solidFill>
                <a:sysClr val="windowText" lastClr="000000"/>
              </a:solidFill>
            </a:rPr>
            <a:t>queue</a:t>
          </a:r>
        </a:p>
      </dgm:t>
    </dgm:pt>
    <dgm:pt modelId="{CD7E24A5-51E8-4946-BA7E-D50D8BABC088}" type="parTrans" cxnId="{B82276EA-3833-4655-A997-289931D3046D}">
      <dgm:prSet/>
      <dgm:spPr>
        <a:ln>
          <a:solidFill>
            <a:srgbClr val="CCFF66"/>
          </a:solidFill>
        </a:ln>
      </dgm:spPr>
      <dgm:t>
        <a:bodyPr/>
        <a:lstStyle/>
        <a:p>
          <a:endParaRPr lang="en-US"/>
        </a:p>
      </dgm:t>
    </dgm:pt>
    <dgm:pt modelId="{E7B2CF55-8009-48BE-A3F1-AFBE53D3744A}" type="sibTrans" cxnId="{B82276EA-3833-4655-A997-289931D3046D}">
      <dgm:prSet/>
      <dgm:spPr/>
      <dgm:t>
        <a:bodyPr/>
        <a:lstStyle/>
        <a:p>
          <a:endParaRPr lang="en-US"/>
        </a:p>
      </dgm:t>
    </dgm:pt>
    <dgm:pt modelId="{ABD15111-75DF-49FF-8F3C-C02BE2510C89}">
      <dgm:prSet phldrT="[Text]"/>
      <dgm:spPr>
        <a:solidFill>
          <a:srgbClr val="CCFF66"/>
        </a:solidFill>
      </dgm:spPr>
      <dgm:t>
        <a:bodyPr/>
        <a:lstStyle/>
        <a:p>
          <a:r>
            <a:rPr lang="en-US">
              <a:solidFill>
                <a:sysClr val="windowText" lastClr="000000"/>
              </a:solidFill>
            </a:rPr>
            <a:t>priority_queue</a:t>
          </a:r>
        </a:p>
      </dgm:t>
    </dgm:pt>
    <dgm:pt modelId="{8D8559ED-8FE0-4ADC-89FA-BD571C66A0F9}" type="parTrans" cxnId="{69A1D20B-BCA6-4085-A8A2-6FA612B8648F}">
      <dgm:prSet/>
      <dgm:spPr>
        <a:ln>
          <a:solidFill>
            <a:srgbClr val="CCFF66"/>
          </a:solidFill>
        </a:ln>
      </dgm:spPr>
      <dgm:t>
        <a:bodyPr/>
        <a:lstStyle/>
        <a:p>
          <a:endParaRPr lang="en-US"/>
        </a:p>
      </dgm:t>
    </dgm:pt>
    <dgm:pt modelId="{FB5E1511-1A67-457C-AA9F-61BE4BB6AF42}" type="sibTrans" cxnId="{69A1D20B-BCA6-4085-A8A2-6FA612B8648F}">
      <dgm:prSet/>
      <dgm:spPr/>
      <dgm:t>
        <a:bodyPr/>
        <a:lstStyle/>
        <a:p>
          <a:endParaRPr lang="en-US"/>
        </a:p>
      </dgm:t>
    </dgm:pt>
    <dgm:pt modelId="{0EC69C49-D952-4B0A-94A5-AC65302CF6F2}">
      <dgm:prSet phldrT="[Text]"/>
      <dgm:spPr>
        <a:solidFill>
          <a:srgbClr val="CCFF66"/>
        </a:solidFill>
      </dgm:spPr>
      <dgm:t>
        <a:bodyPr/>
        <a:lstStyle/>
        <a:p>
          <a:r>
            <a:rPr lang="en-US">
              <a:solidFill>
                <a:sysClr val="windowText" lastClr="000000"/>
              </a:solidFill>
            </a:rPr>
            <a:t>stack</a:t>
          </a:r>
        </a:p>
      </dgm:t>
    </dgm:pt>
    <dgm:pt modelId="{7A3D1737-52A1-4BBD-8249-C78DC9426FCE}" type="parTrans" cxnId="{B2DECF4A-EC20-4D82-81F2-97CA4177699C}">
      <dgm:prSet/>
      <dgm:spPr>
        <a:ln>
          <a:solidFill>
            <a:srgbClr val="CCFF66"/>
          </a:solidFill>
        </a:ln>
      </dgm:spPr>
      <dgm:t>
        <a:bodyPr/>
        <a:lstStyle/>
        <a:p>
          <a:endParaRPr lang="en-US"/>
        </a:p>
      </dgm:t>
    </dgm:pt>
    <dgm:pt modelId="{D6AFC9F9-063D-411F-B76E-6CC37D268940}" type="sibTrans" cxnId="{B2DECF4A-EC20-4D82-81F2-97CA4177699C}">
      <dgm:prSet/>
      <dgm:spPr/>
      <dgm:t>
        <a:bodyPr/>
        <a:lstStyle/>
        <a:p>
          <a:endParaRPr lang="en-US"/>
        </a:p>
      </dgm:t>
    </dgm:pt>
    <dgm:pt modelId="{9644590D-AC16-4F2C-B329-70CFA123217E}">
      <dgm:prSet phldrT="[Text]"/>
      <dgm:spPr/>
      <dgm:t>
        <a:bodyPr/>
        <a:lstStyle/>
        <a:p>
          <a:r>
            <a:rPr lang="en-US"/>
            <a:t>Associative Containers</a:t>
          </a:r>
        </a:p>
      </dgm:t>
    </dgm:pt>
    <dgm:pt modelId="{4B023881-D43D-4F87-A479-FD927AABF17E}" type="parTrans" cxnId="{1D18C46F-CED4-443A-A04D-DDD1ED8662E2}">
      <dgm:prSet/>
      <dgm:spPr/>
      <dgm:t>
        <a:bodyPr/>
        <a:lstStyle/>
        <a:p>
          <a:endParaRPr lang="en-US"/>
        </a:p>
      </dgm:t>
    </dgm:pt>
    <dgm:pt modelId="{64F5B78A-CD6A-4039-A6DA-EC6EC464A206}" type="sibTrans" cxnId="{1D18C46F-CED4-443A-A04D-DDD1ED8662E2}">
      <dgm:prSet/>
      <dgm:spPr/>
      <dgm:t>
        <a:bodyPr/>
        <a:lstStyle/>
        <a:p>
          <a:endParaRPr lang="en-US"/>
        </a:p>
      </dgm:t>
    </dgm:pt>
    <dgm:pt modelId="{6FE8C401-747A-497E-B63E-1BE5AB19F36F}">
      <dgm:prSet phldrT="[Text]"/>
      <dgm:spPr>
        <a:solidFill>
          <a:srgbClr val="660066"/>
        </a:solidFill>
      </dgm:spPr>
      <dgm:t>
        <a:bodyPr/>
        <a:lstStyle/>
        <a:p>
          <a:r>
            <a:rPr lang="en-US"/>
            <a:t>set</a:t>
          </a:r>
        </a:p>
      </dgm:t>
    </dgm:pt>
    <dgm:pt modelId="{CB22B66B-391C-447B-88F8-D1CEF5039A00}" type="parTrans" cxnId="{FE47CD22-7D78-4D15-A206-15A51F0267CF}">
      <dgm:prSet/>
      <dgm:spPr>
        <a:ln>
          <a:solidFill>
            <a:srgbClr val="660066"/>
          </a:solidFill>
        </a:ln>
      </dgm:spPr>
      <dgm:t>
        <a:bodyPr/>
        <a:lstStyle/>
        <a:p>
          <a:endParaRPr lang="en-US"/>
        </a:p>
      </dgm:t>
    </dgm:pt>
    <dgm:pt modelId="{0DB1C78E-D7A2-4139-B05C-824F56D8E209}" type="sibTrans" cxnId="{FE47CD22-7D78-4D15-A206-15A51F0267CF}">
      <dgm:prSet/>
      <dgm:spPr/>
      <dgm:t>
        <a:bodyPr/>
        <a:lstStyle/>
        <a:p>
          <a:endParaRPr lang="en-US"/>
        </a:p>
      </dgm:t>
    </dgm:pt>
    <dgm:pt modelId="{BF0AB1A8-9D42-4002-B687-7C57AC2B4317}">
      <dgm:prSet phldrT="[Text]"/>
      <dgm:spPr>
        <a:solidFill>
          <a:srgbClr val="660066"/>
        </a:solidFill>
      </dgm:spPr>
      <dgm:t>
        <a:bodyPr/>
        <a:lstStyle/>
        <a:p>
          <a:r>
            <a:rPr lang="en-US"/>
            <a:t>multiset</a:t>
          </a:r>
        </a:p>
      </dgm:t>
    </dgm:pt>
    <dgm:pt modelId="{E466B773-4632-4CDF-BB47-4FFF1F125821}" type="parTrans" cxnId="{F22C44A9-B8B3-420A-BDBE-34AF33A93643}">
      <dgm:prSet/>
      <dgm:spPr>
        <a:ln>
          <a:solidFill>
            <a:srgbClr val="660066"/>
          </a:solidFill>
        </a:ln>
      </dgm:spPr>
      <dgm:t>
        <a:bodyPr/>
        <a:lstStyle/>
        <a:p>
          <a:endParaRPr lang="en-US"/>
        </a:p>
      </dgm:t>
    </dgm:pt>
    <dgm:pt modelId="{4341AB80-3B21-4A9E-93DB-3F55D88EE31E}" type="sibTrans" cxnId="{F22C44A9-B8B3-420A-BDBE-34AF33A93643}">
      <dgm:prSet/>
      <dgm:spPr/>
      <dgm:t>
        <a:bodyPr/>
        <a:lstStyle/>
        <a:p>
          <a:endParaRPr lang="en-US"/>
        </a:p>
      </dgm:t>
    </dgm:pt>
    <dgm:pt modelId="{36489DE8-26A6-4B49-9C9F-9A995EBE870E}">
      <dgm:prSet phldrT="[Text]"/>
      <dgm:spPr>
        <a:solidFill>
          <a:srgbClr val="660066"/>
        </a:solidFill>
      </dgm:spPr>
      <dgm:t>
        <a:bodyPr/>
        <a:lstStyle/>
        <a:p>
          <a:r>
            <a:rPr lang="en-US"/>
            <a:t>map</a:t>
          </a:r>
        </a:p>
      </dgm:t>
    </dgm:pt>
    <dgm:pt modelId="{5BCC9406-F5AE-474E-957E-D7A9E244B613}" type="parTrans" cxnId="{77FF559C-0864-4D8B-9B4C-99D410D5260E}">
      <dgm:prSet/>
      <dgm:spPr>
        <a:ln>
          <a:solidFill>
            <a:srgbClr val="660066"/>
          </a:solidFill>
        </a:ln>
      </dgm:spPr>
      <dgm:t>
        <a:bodyPr/>
        <a:lstStyle/>
        <a:p>
          <a:endParaRPr lang="en-US"/>
        </a:p>
      </dgm:t>
    </dgm:pt>
    <dgm:pt modelId="{216CA373-4197-434B-8443-15984663356F}" type="sibTrans" cxnId="{77FF559C-0864-4D8B-9B4C-99D410D5260E}">
      <dgm:prSet/>
      <dgm:spPr/>
      <dgm:t>
        <a:bodyPr/>
        <a:lstStyle/>
        <a:p>
          <a:endParaRPr lang="en-US"/>
        </a:p>
      </dgm:t>
    </dgm:pt>
    <dgm:pt modelId="{D5E4B300-ADDE-44AF-9CB6-19B1595976CC}">
      <dgm:prSet phldrT="[Text]"/>
      <dgm:spPr>
        <a:solidFill>
          <a:srgbClr val="660066"/>
        </a:solidFill>
      </dgm:spPr>
      <dgm:t>
        <a:bodyPr/>
        <a:lstStyle/>
        <a:p>
          <a:r>
            <a:rPr lang="en-US"/>
            <a:t>multimap</a:t>
          </a:r>
        </a:p>
      </dgm:t>
    </dgm:pt>
    <dgm:pt modelId="{75918ABD-984F-45F1-8166-F77CFE38A232}" type="parTrans" cxnId="{4011ADCD-EC90-4127-849F-B6681FE73A71}">
      <dgm:prSet/>
      <dgm:spPr>
        <a:ln>
          <a:solidFill>
            <a:srgbClr val="660066"/>
          </a:solidFill>
        </a:ln>
      </dgm:spPr>
      <dgm:t>
        <a:bodyPr/>
        <a:lstStyle/>
        <a:p>
          <a:endParaRPr lang="en-US"/>
        </a:p>
      </dgm:t>
    </dgm:pt>
    <dgm:pt modelId="{F0DA6B73-38DE-4BA1-9C2C-AF4F79C91357}" type="sibTrans" cxnId="{4011ADCD-EC90-4127-849F-B6681FE73A71}">
      <dgm:prSet/>
      <dgm:spPr/>
      <dgm:t>
        <a:bodyPr/>
        <a:lstStyle/>
        <a:p>
          <a:endParaRPr lang="en-US"/>
        </a:p>
      </dgm:t>
    </dgm:pt>
    <dgm:pt modelId="{F3DECEFC-8C37-408B-ABBB-BC969EA01332}">
      <dgm:prSet phldrT="[Text]"/>
      <dgm:spPr>
        <a:solidFill>
          <a:srgbClr val="660066"/>
        </a:solidFill>
      </dgm:spPr>
      <dgm:t>
        <a:bodyPr/>
        <a:lstStyle/>
        <a:p>
          <a:r>
            <a:rPr lang="en-US"/>
            <a:t>Unordered Associative Containers</a:t>
          </a:r>
        </a:p>
      </dgm:t>
    </dgm:pt>
    <dgm:pt modelId="{8BB8179A-C01C-4E2C-B2F2-D92D65258B59}" type="parTrans" cxnId="{D8D21591-0795-4210-9889-C8B2D8EDFB12}">
      <dgm:prSet/>
      <dgm:spPr>
        <a:ln>
          <a:solidFill>
            <a:srgbClr val="660066"/>
          </a:solidFill>
        </a:ln>
      </dgm:spPr>
      <dgm:t>
        <a:bodyPr/>
        <a:lstStyle/>
        <a:p>
          <a:endParaRPr lang="en-US"/>
        </a:p>
      </dgm:t>
    </dgm:pt>
    <dgm:pt modelId="{B43B454E-4824-4D3D-BF76-164111737C21}" type="sibTrans" cxnId="{D8D21591-0795-4210-9889-C8B2D8EDFB12}">
      <dgm:prSet/>
      <dgm:spPr/>
      <dgm:t>
        <a:bodyPr/>
        <a:lstStyle/>
        <a:p>
          <a:endParaRPr lang="en-US"/>
        </a:p>
      </dgm:t>
    </dgm:pt>
    <dgm:pt modelId="{D9283CD4-800C-4856-979F-D73BC4A1F631}">
      <dgm:prSet phldrT="[Text]"/>
      <dgm:spPr/>
      <dgm:t>
        <a:bodyPr/>
        <a:lstStyle/>
        <a:p>
          <a:r>
            <a:rPr lang="en-US"/>
            <a:t>Others</a:t>
          </a:r>
        </a:p>
      </dgm:t>
    </dgm:pt>
    <dgm:pt modelId="{B1D9126D-37FC-4279-BAB5-34A6CD1E8E67}" type="parTrans" cxnId="{1AE826A3-352C-4756-B096-3FAFEBB58C51}">
      <dgm:prSet/>
      <dgm:spPr/>
      <dgm:t>
        <a:bodyPr/>
        <a:lstStyle/>
        <a:p>
          <a:endParaRPr lang="en-US"/>
        </a:p>
      </dgm:t>
    </dgm:pt>
    <dgm:pt modelId="{0F9C0117-7CD8-4112-B37F-14C966A3C922}" type="sibTrans" cxnId="{1AE826A3-352C-4756-B096-3FAFEBB58C51}">
      <dgm:prSet/>
      <dgm:spPr/>
      <dgm:t>
        <a:bodyPr/>
        <a:lstStyle/>
        <a:p>
          <a:endParaRPr lang="en-US"/>
        </a:p>
      </dgm:t>
    </dgm:pt>
    <dgm:pt modelId="{60548181-8F25-43FE-9CA9-48888A0A6E4F}">
      <dgm:prSet phldrT="[Text]"/>
      <dgm:spPr>
        <a:solidFill>
          <a:srgbClr val="003300"/>
        </a:solidFill>
      </dgm:spPr>
      <dgm:t>
        <a:bodyPr/>
        <a:lstStyle/>
        <a:p>
          <a:r>
            <a:rPr lang="en-US">
              <a:solidFill>
                <a:schemeClr val="bg1"/>
              </a:solidFill>
            </a:rPr>
            <a:t>bitset</a:t>
          </a:r>
        </a:p>
      </dgm:t>
    </dgm:pt>
    <dgm:pt modelId="{C8EFD561-6FE9-4A2B-B68B-A4E7CF4339A3}" type="parTrans" cxnId="{8F060F4D-0ED3-4104-B7B2-83395A66D0AC}">
      <dgm:prSet/>
      <dgm:spPr>
        <a:ln>
          <a:solidFill>
            <a:srgbClr val="003300"/>
          </a:solidFill>
        </a:ln>
      </dgm:spPr>
      <dgm:t>
        <a:bodyPr/>
        <a:lstStyle/>
        <a:p>
          <a:endParaRPr lang="en-US"/>
        </a:p>
      </dgm:t>
    </dgm:pt>
    <dgm:pt modelId="{71FAC14F-BF78-443E-B41D-307E07889CDF}" type="sibTrans" cxnId="{8F060F4D-0ED3-4104-B7B2-83395A66D0AC}">
      <dgm:prSet/>
      <dgm:spPr/>
      <dgm:t>
        <a:bodyPr/>
        <a:lstStyle/>
        <a:p>
          <a:endParaRPr lang="en-US"/>
        </a:p>
      </dgm:t>
    </dgm:pt>
    <dgm:pt modelId="{964B0B8B-32B9-489B-8865-ECEA981E6B33}">
      <dgm:prSet phldrT="[Text]"/>
      <dgm:spPr>
        <a:solidFill>
          <a:srgbClr val="003300"/>
        </a:solidFill>
      </dgm:spPr>
      <dgm:t>
        <a:bodyPr/>
        <a:lstStyle/>
        <a:p>
          <a:r>
            <a:rPr lang="en-US">
              <a:solidFill>
                <a:schemeClr val="bg1"/>
              </a:solidFill>
            </a:rPr>
            <a:t>valarray</a:t>
          </a:r>
        </a:p>
      </dgm:t>
    </dgm:pt>
    <dgm:pt modelId="{76FE7F44-6C52-4B3B-A750-62196FA56B49}" type="parTrans" cxnId="{FEF1EAD6-4D9E-496F-82E3-D19507A10926}">
      <dgm:prSet/>
      <dgm:spPr>
        <a:ln>
          <a:solidFill>
            <a:srgbClr val="003300"/>
          </a:solidFill>
        </a:ln>
      </dgm:spPr>
      <dgm:t>
        <a:bodyPr/>
        <a:lstStyle/>
        <a:p>
          <a:endParaRPr lang="en-US"/>
        </a:p>
      </dgm:t>
    </dgm:pt>
    <dgm:pt modelId="{05E53F6F-ED67-4B55-B23B-914710242C3F}" type="sibTrans" cxnId="{FEF1EAD6-4D9E-496F-82E3-D19507A10926}">
      <dgm:prSet/>
      <dgm:spPr/>
      <dgm:t>
        <a:bodyPr/>
        <a:lstStyle/>
        <a:p>
          <a:endParaRPr lang="en-US"/>
        </a:p>
      </dgm:t>
    </dgm:pt>
    <dgm:pt modelId="{8CB8D55C-69B3-43CD-A6CB-7A0BAE3FD421}">
      <dgm:prSet phldrT="[Text]" custT="1">
        <dgm:style>
          <a:lnRef idx="2">
            <a:schemeClr val="accent4"/>
          </a:lnRef>
          <a:fillRef idx="1">
            <a:schemeClr val="lt1"/>
          </a:fillRef>
          <a:effectRef idx="0">
            <a:schemeClr val="accent4"/>
          </a:effectRef>
          <a:fontRef idx="minor">
            <a:schemeClr val="dk1"/>
          </a:fontRef>
        </dgm:style>
      </dgm:prSet>
      <dgm:spPr>
        <a:ln>
          <a:noFill/>
          <a:headEnd type="none" w="med" len="med"/>
          <a:tailEnd type="none" w="med" len="med"/>
        </a:ln>
      </dgm:spPr>
      <dgm:t>
        <a:bodyPr/>
        <a:lstStyle/>
        <a:p>
          <a:r>
            <a:rPr lang="en-US" sz="6600" b="1" dirty="0">
              <a:solidFill>
                <a:schemeClr val="tx1"/>
              </a:solidFill>
              <a:latin typeface="Calibri" panose="020F0502020204030204" pitchFamily="34" charset="0"/>
            </a:rPr>
            <a:t>Containers</a:t>
          </a:r>
        </a:p>
      </dgm:t>
    </dgm:pt>
    <dgm:pt modelId="{B9760173-DF90-4D95-A94A-4C6D8422234D}" type="sibTrans" cxnId="{A80192DE-DD33-4A14-855D-AB24BD835516}">
      <dgm:prSet/>
      <dgm:spPr/>
      <dgm:t>
        <a:bodyPr/>
        <a:lstStyle/>
        <a:p>
          <a:endParaRPr lang="en-US"/>
        </a:p>
      </dgm:t>
    </dgm:pt>
    <dgm:pt modelId="{13A61A3D-56DE-4CDF-81A2-DB3CF824BF5B}" type="parTrans" cxnId="{A80192DE-DD33-4A14-855D-AB24BD835516}">
      <dgm:prSet/>
      <dgm:spPr/>
      <dgm:t>
        <a:bodyPr/>
        <a:lstStyle/>
        <a:p>
          <a:endParaRPr lang="en-US"/>
        </a:p>
      </dgm:t>
    </dgm:pt>
    <dgm:pt modelId="{B7704C74-D500-4565-B22D-6FB720DAD5B6}">
      <dgm:prSet phldrT="[Text]"/>
      <dgm:spPr/>
      <dgm:t>
        <a:bodyPr/>
        <a:lstStyle/>
        <a:p>
          <a:r>
            <a:rPr lang="en-US"/>
            <a:t>Simple Containers</a:t>
          </a:r>
        </a:p>
      </dgm:t>
    </dgm:pt>
    <dgm:pt modelId="{D7441689-87E2-484C-B6E8-1487A5624B45}" type="sibTrans" cxnId="{9A0A252B-A6B4-4CC9-B472-D58D554A8B26}">
      <dgm:prSet/>
      <dgm:spPr/>
      <dgm:t>
        <a:bodyPr/>
        <a:lstStyle/>
        <a:p>
          <a:endParaRPr lang="en-US"/>
        </a:p>
      </dgm:t>
    </dgm:pt>
    <dgm:pt modelId="{97D85648-20C6-407D-A066-FCDED9F9ABB0}" type="parTrans" cxnId="{9A0A252B-A6B4-4CC9-B472-D58D554A8B26}">
      <dgm:prSet/>
      <dgm:spPr/>
      <dgm:t>
        <a:bodyPr/>
        <a:lstStyle/>
        <a:p>
          <a:endParaRPr lang="en-US"/>
        </a:p>
      </dgm:t>
    </dgm:pt>
    <dgm:pt modelId="{3ECC46C5-82A4-4F4F-87B7-A39DC3768645}" type="pres">
      <dgm:prSet presAssocID="{D2622666-6095-495E-B97B-F5D3DC736A53}" presName="hierChild1" presStyleCnt="0">
        <dgm:presLayoutVars>
          <dgm:orgChart val="1"/>
          <dgm:chPref val="1"/>
          <dgm:dir/>
          <dgm:animOne val="branch"/>
          <dgm:animLvl val="lvl"/>
          <dgm:resizeHandles/>
        </dgm:presLayoutVars>
      </dgm:prSet>
      <dgm:spPr/>
    </dgm:pt>
    <dgm:pt modelId="{2F0A685F-8BD9-4607-BF37-34F123C5C8A3}" type="pres">
      <dgm:prSet presAssocID="{8CB8D55C-69B3-43CD-A6CB-7A0BAE3FD421}" presName="hierRoot1" presStyleCnt="0">
        <dgm:presLayoutVars>
          <dgm:hierBranch val="init"/>
        </dgm:presLayoutVars>
      </dgm:prSet>
      <dgm:spPr/>
    </dgm:pt>
    <dgm:pt modelId="{C425BCAA-7A1A-4E3D-89F7-2D8A870D92EE}" type="pres">
      <dgm:prSet presAssocID="{8CB8D55C-69B3-43CD-A6CB-7A0BAE3FD421}" presName="rootComposite1" presStyleCnt="0"/>
      <dgm:spPr/>
    </dgm:pt>
    <dgm:pt modelId="{9EEF2B69-24E0-42CD-BA2D-47464C32AF7A}" type="pres">
      <dgm:prSet presAssocID="{8CB8D55C-69B3-43CD-A6CB-7A0BAE3FD421}" presName="rootText1" presStyleLbl="node0" presStyleIdx="0" presStyleCnt="1" custScaleX="301404" custScaleY="169414" custLinFactX="-104611" custLinFactNeighborX="-200000">
        <dgm:presLayoutVars>
          <dgm:chPref val="3"/>
        </dgm:presLayoutVars>
      </dgm:prSet>
      <dgm:spPr/>
    </dgm:pt>
    <dgm:pt modelId="{E6C0F4F9-8C43-4A50-8408-46D2C4549326}" type="pres">
      <dgm:prSet presAssocID="{8CB8D55C-69B3-43CD-A6CB-7A0BAE3FD421}" presName="rootConnector1" presStyleLbl="node1" presStyleIdx="0" presStyleCnt="0"/>
      <dgm:spPr/>
    </dgm:pt>
    <dgm:pt modelId="{0CFAB5BD-BF1B-4816-8D28-952EF4C69CAC}" type="pres">
      <dgm:prSet presAssocID="{8CB8D55C-69B3-43CD-A6CB-7A0BAE3FD421}" presName="hierChild2" presStyleCnt="0"/>
      <dgm:spPr/>
    </dgm:pt>
    <dgm:pt modelId="{691A119F-1536-4044-9407-73F1257CF6B8}" type="pres">
      <dgm:prSet presAssocID="{97D85648-20C6-407D-A066-FCDED9F9ABB0}" presName="Name37" presStyleLbl="parChTrans1D2" presStyleIdx="0" presStyleCnt="5"/>
      <dgm:spPr/>
    </dgm:pt>
    <dgm:pt modelId="{3D194047-BA2F-4148-840D-D46CCE7A7EE7}" type="pres">
      <dgm:prSet presAssocID="{B7704C74-D500-4565-B22D-6FB720DAD5B6}" presName="hierRoot2" presStyleCnt="0">
        <dgm:presLayoutVars>
          <dgm:hierBranch val="init"/>
        </dgm:presLayoutVars>
      </dgm:prSet>
      <dgm:spPr/>
    </dgm:pt>
    <dgm:pt modelId="{C341A3F4-A7A0-4220-B205-945F8CA3997B}" type="pres">
      <dgm:prSet presAssocID="{B7704C74-D500-4565-B22D-6FB720DAD5B6}" presName="rootComposite" presStyleCnt="0"/>
      <dgm:spPr/>
    </dgm:pt>
    <dgm:pt modelId="{E488D725-B0C8-4A91-B952-1BDB9919FD46}" type="pres">
      <dgm:prSet presAssocID="{B7704C74-D500-4565-B22D-6FB720DAD5B6}" presName="rootText" presStyleLbl="node2" presStyleIdx="0" presStyleCnt="5">
        <dgm:presLayoutVars>
          <dgm:chPref val="3"/>
        </dgm:presLayoutVars>
      </dgm:prSet>
      <dgm:spPr/>
    </dgm:pt>
    <dgm:pt modelId="{2657D3A2-5B2D-412D-8021-B28F7C8E65D3}" type="pres">
      <dgm:prSet presAssocID="{B7704C74-D500-4565-B22D-6FB720DAD5B6}" presName="rootConnector" presStyleLbl="node2" presStyleIdx="0" presStyleCnt="5"/>
      <dgm:spPr/>
    </dgm:pt>
    <dgm:pt modelId="{5FEC16DB-E46A-489B-BD8B-02C674401708}" type="pres">
      <dgm:prSet presAssocID="{B7704C74-D500-4565-B22D-6FB720DAD5B6}" presName="hierChild4" presStyleCnt="0"/>
      <dgm:spPr/>
    </dgm:pt>
    <dgm:pt modelId="{B794D37E-E39C-4D96-B144-F801CCF18F85}" type="pres">
      <dgm:prSet presAssocID="{D066430A-3A8E-4EE3-A71B-CC184894BB55}" presName="Name37" presStyleLbl="parChTrans1D3" presStyleIdx="0" presStyleCnt="15"/>
      <dgm:spPr/>
    </dgm:pt>
    <dgm:pt modelId="{AB4BE2FF-2FAB-4930-BC5E-2B15F6A882F3}" type="pres">
      <dgm:prSet presAssocID="{62966EAD-341E-45B8-8902-2317E3F5F56A}" presName="hierRoot2" presStyleCnt="0">
        <dgm:presLayoutVars>
          <dgm:hierBranch val="init"/>
        </dgm:presLayoutVars>
      </dgm:prSet>
      <dgm:spPr/>
    </dgm:pt>
    <dgm:pt modelId="{79EAB9C9-BE0A-4728-AD96-A4AAC85F5939}" type="pres">
      <dgm:prSet presAssocID="{62966EAD-341E-45B8-8902-2317E3F5F56A}" presName="rootComposite" presStyleCnt="0"/>
      <dgm:spPr/>
    </dgm:pt>
    <dgm:pt modelId="{61FAA355-EBEC-454D-A795-5651A9A9C5DA}" type="pres">
      <dgm:prSet presAssocID="{62966EAD-341E-45B8-8902-2317E3F5F56A}" presName="rootText" presStyleLbl="node3" presStyleIdx="0" presStyleCnt="15">
        <dgm:presLayoutVars>
          <dgm:chPref val="3"/>
        </dgm:presLayoutVars>
      </dgm:prSet>
      <dgm:spPr/>
    </dgm:pt>
    <dgm:pt modelId="{B05336C6-E638-43DC-A792-0201B7B6AEB6}" type="pres">
      <dgm:prSet presAssocID="{62966EAD-341E-45B8-8902-2317E3F5F56A}" presName="rootConnector" presStyleLbl="node3" presStyleIdx="0" presStyleCnt="15"/>
      <dgm:spPr/>
    </dgm:pt>
    <dgm:pt modelId="{8A60A836-3AA5-4F78-A64D-570F6AF8D490}" type="pres">
      <dgm:prSet presAssocID="{62966EAD-341E-45B8-8902-2317E3F5F56A}" presName="hierChild4" presStyleCnt="0"/>
      <dgm:spPr/>
    </dgm:pt>
    <dgm:pt modelId="{85346A19-1A1C-4692-A91B-AE9C67C03C6D}" type="pres">
      <dgm:prSet presAssocID="{62966EAD-341E-45B8-8902-2317E3F5F56A}" presName="hierChild5" presStyleCnt="0"/>
      <dgm:spPr/>
    </dgm:pt>
    <dgm:pt modelId="{BC8E2103-58E0-43CD-BFE3-73A9DA454B8E}" type="pres">
      <dgm:prSet presAssocID="{B7704C74-D500-4565-B22D-6FB720DAD5B6}" presName="hierChild5" presStyleCnt="0"/>
      <dgm:spPr/>
    </dgm:pt>
    <dgm:pt modelId="{C94384E8-0C5B-4168-8046-748E17478B43}" type="pres">
      <dgm:prSet presAssocID="{59F29EA3-0789-4972-83EF-2A05D42E9BB2}" presName="Name37" presStyleLbl="parChTrans1D2" presStyleIdx="1" presStyleCnt="5"/>
      <dgm:spPr/>
    </dgm:pt>
    <dgm:pt modelId="{D2838714-C787-43AC-8A7D-C4B9B0DB2767}" type="pres">
      <dgm:prSet presAssocID="{D3F2CCD8-B243-426C-A7E8-DD4291197967}" presName="hierRoot2" presStyleCnt="0">
        <dgm:presLayoutVars>
          <dgm:hierBranch val="init"/>
        </dgm:presLayoutVars>
      </dgm:prSet>
      <dgm:spPr/>
    </dgm:pt>
    <dgm:pt modelId="{64BE66FD-002B-4085-B8A7-AAC6E1467722}" type="pres">
      <dgm:prSet presAssocID="{D3F2CCD8-B243-426C-A7E8-DD4291197967}" presName="rootComposite" presStyleCnt="0"/>
      <dgm:spPr/>
    </dgm:pt>
    <dgm:pt modelId="{5FB2B9AE-E32F-47E4-8D3A-A3B468E2B932}" type="pres">
      <dgm:prSet presAssocID="{D3F2CCD8-B243-426C-A7E8-DD4291197967}" presName="rootText" presStyleLbl="node2" presStyleIdx="1" presStyleCnt="5">
        <dgm:presLayoutVars>
          <dgm:chPref val="3"/>
        </dgm:presLayoutVars>
      </dgm:prSet>
      <dgm:spPr/>
    </dgm:pt>
    <dgm:pt modelId="{AA0B1D56-ACEF-4CBF-ACFE-9AD2B9BF5105}" type="pres">
      <dgm:prSet presAssocID="{D3F2CCD8-B243-426C-A7E8-DD4291197967}" presName="rootConnector" presStyleLbl="node2" presStyleIdx="1" presStyleCnt="5"/>
      <dgm:spPr/>
    </dgm:pt>
    <dgm:pt modelId="{91418382-46C9-4265-8DA2-F0F43E67C33C}" type="pres">
      <dgm:prSet presAssocID="{D3F2CCD8-B243-426C-A7E8-DD4291197967}" presName="hierChild4" presStyleCnt="0"/>
      <dgm:spPr/>
    </dgm:pt>
    <dgm:pt modelId="{D8BE59A3-6600-4B57-8333-BDAEDDAA2759}" type="pres">
      <dgm:prSet presAssocID="{1BF9E23A-7322-4DB3-A283-45FCEC88C7A4}" presName="Name37" presStyleLbl="parChTrans1D3" presStyleIdx="1" presStyleCnt="15"/>
      <dgm:spPr/>
    </dgm:pt>
    <dgm:pt modelId="{455784DF-1640-42A4-A1AE-5ABB4FBFDBF2}" type="pres">
      <dgm:prSet presAssocID="{0BB9DA8D-4F2B-404A-AEAE-1BFA4E8BAEB0}" presName="hierRoot2" presStyleCnt="0">
        <dgm:presLayoutVars>
          <dgm:hierBranch val="init"/>
        </dgm:presLayoutVars>
      </dgm:prSet>
      <dgm:spPr/>
    </dgm:pt>
    <dgm:pt modelId="{5FCC35BC-4169-4A25-B5F9-F1EA252E671F}" type="pres">
      <dgm:prSet presAssocID="{0BB9DA8D-4F2B-404A-AEAE-1BFA4E8BAEB0}" presName="rootComposite" presStyleCnt="0"/>
      <dgm:spPr/>
    </dgm:pt>
    <dgm:pt modelId="{F7C77C44-1F22-48F1-864F-0A9EE1193EEA}" type="pres">
      <dgm:prSet presAssocID="{0BB9DA8D-4F2B-404A-AEAE-1BFA4E8BAEB0}" presName="rootText" presStyleLbl="node3" presStyleIdx="1" presStyleCnt="15">
        <dgm:presLayoutVars>
          <dgm:chPref val="3"/>
        </dgm:presLayoutVars>
      </dgm:prSet>
      <dgm:spPr/>
    </dgm:pt>
    <dgm:pt modelId="{9B9F8622-914C-4D23-B710-83DB1F3F0EB8}" type="pres">
      <dgm:prSet presAssocID="{0BB9DA8D-4F2B-404A-AEAE-1BFA4E8BAEB0}" presName="rootConnector" presStyleLbl="node3" presStyleIdx="1" presStyleCnt="15"/>
      <dgm:spPr/>
    </dgm:pt>
    <dgm:pt modelId="{2D3B16EE-1597-47E4-81CD-53AD735FAD01}" type="pres">
      <dgm:prSet presAssocID="{0BB9DA8D-4F2B-404A-AEAE-1BFA4E8BAEB0}" presName="hierChild4" presStyleCnt="0"/>
      <dgm:spPr/>
    </dgm:pt>
    <dgm:pt modelId="{9E476F79-F1FE-4D1F-818E-4C21CE45397A}" type="pres">
      <dgm:prSet presAssocID="{0BB9DA8D-4F2B-404A-AEAE-1BFA4E8BAEB0}" presName="hierChild5" presStyleCnt="0"/>
      <dgm:spPr/>
    </dgm:pt>
    <dgm:pt modelId="{05283E72-41B8-4BE2-8B5A-368F3DE7A5F4}" type="pres">
      <dgm:prSet presAssocID="{3A21BCEB-A430-4DFF-802A-5B57F4466BCF}" presName="Name37" presStyleLbl="parChTrans1D3" presStyleIdx="2" presStyleCnt="15"/>
      <dgm:spPr/>
    </dgm:pt>
    <dgm:pt modelId="{C96472DA-7DE1-43F2-B573-62C7CA3505F7}" type="pres">
      <dgm:prSet presAssocID="{69202E1B-250E-47C0-B8E5-08DD0A848DF1}" presName="hierRoot2" presStyleCnt="0">
        <dgm:presLayoutVars>
          <dgm:hierBranch val="init"/>
        </dgm:presLayoutVars>
      </dgm:prSet>
      <dgm:spPr/>
    </dgm:pt>
    <dgm:pt modelId="{0F5B8BE3-C48D-479B-AB45-2F17C084B8DE}" type="pres">
      <dgm:prSet presAssocID="{69202E1B-250E-47C0-B8E5-08DD0A848DF1}" presName="rootComposite" presStyleCnt="0"/>
      <dgm:spPr/>
    </dgm:pt>
    <dgm:pt modelId="{79410837-B0E2-47F4-8714-FF3BCE6836D2}" type="pres">
      <dgm:prSet presAssocID="{69202E1B-250E-47C0-B8E5-08DD0A848DF1}" presName="rootText" presStyleLbl="node3" presStyleIdx="2" presStyleCnt="15">
        <dgm:presLayoutVars>
          <dgm:chPref val="3"/>
        </dgm:presLayoutVars>
      </dgm:prSet>
      <dgm:spPr/>
    </dgm:pt>
    <dgm:pt modelId="{981A55A2-6F18-4313-AAD2-69919C43EB52}" type="pres">
      <dgm:prSet presAssocID="{69202E1B-250E-47C0-B8E5-08DD0A848DF1}" presName="rootConnector" presStyleLbl="node3" presStyleIdx="2" presStyleCnt="15"/>
      <dgm:spPr/>
    </dgm:pt>
    <dgm:pt modelId="{8F04356D-81F6-48E4-AB8D-992098A1454B}" type="pres">
      <dgm:prSet presAssocID="{69202E1B-250E-47C0-B8E5-08DD0A848DF1}" presName="hierChild4" presStyleCnt="0"/>
      <dgm:spPr/>
    </dgm:pt>
    <dgm:pt modelId="{9EFE2BE5-E5D5-4887-A2E2-2E3BB9B157DE}" type="pres">
      <dgm:prSet presAssocID="{69202E1B-250E-47C0-B8E5-08DD0A848DF1}" presName="hierChild5" presStyleCnt="0"/>
      <dgm:spPr/>
    </dgm:pt>
    <dgm:pt modelId="{610BB35B-548E-4598-9BB4-0BA75ABA5B77}" type="pres">
      <dgm:prSet presAssocID="{BFB17ACC-3CD4-4B6D-AFB6-F81DCF420AF0}" presName="Name37" presStyleLbl="parChTrans1D3" presStyleIdx="3" presStyleCnt="15"/>
      <dgm:spPr/>
    </dgm:pt>
    <dgm:pt modelId="{BE7A9D88-8C39-4AD6-A1D8-60692EC04A8E}" type="pres">
      <dgm:prSet presAssocID="{55810E88-8863-4BDC-B7C0-F23CAB4C2D8C}" presName="hierRoot2" presStyleCnt="0">
        <dgm:presLayoutVars>
          <dgm:hierBranch val="init"/>
        </dgm:presLayoutVars>
      </dgm:prSet>
      <dgm:spPr/>
    </dgm:pt>
    <dgm:pt modelId="{5416B146-74EC-4099-B0EF-F9AB9C6227EA}" type="pres">
      <dgm:prSet presAssocID="{55810E88-8863-4BDC-B7C0-F23CAB4C2D8C}" presName="rootComposite" presStyleCnt="0"/>
      <dgm:spPr/>
    </dgm:pt>
    <dgm:pt modelId="{EDA8D18C-28FF-4EAD-B30B-933C6DC27AFA}" type="pres">
      <dgm:prSet presAssocID="{55810E88-8863-4BDC-B7C0-F23CAB4C2D8C}" presName="rootText" presStyleLbl="node3" presStyleIdx="3" presStyleCnt="15">
        <dgm:presLayoutVars>
          <dgm:chPref val="3"/>
        </dgm:presLayoutVars>
      </dgm:prSet>
      <dgm:spPr/>
    </dgm:pt>
    <dgm:pt modelId="{2CF04DC8-02A1-4FEF-9E85-EB7B4D728F4D}" type="pres">
      <dgm:prSet presAssocID="{55810E88-8863-4BDC-B7C0-F23CAB4C2D8C}" presName="rootConnector" presStyleLbl="node3" presStyleIdx="3" presStyleCnt="15"/>
      <dgm:spPr/>
    </dgm:pt>
    <dgm:pt modelId="{6AF84E7A-5D13-435E-AF77-E11A8134F24F}" type="pres">
      <dgm:prSet presAssocID="{55810E88-8863-4BDC-B7C0-F23CAB4C2D8C}" presName="hierChild4" presStyleCnt="0"/>
      <dgm:spPr/>
    </dgm:pt>
    <dgm:pt modelId="{D8DB69D1-C2A0-4055-A644-6E1A2A243DF1}" type="pres">
      <dgm:prSet presAssocID="{55810E88-8863-4BDC-B7C0-F23CAB4C2D8C}" presName="hierChild5" presStyleCnt="0"/>
      <dgm:spPr/>
    </dgm:pt>
    <dgm:pt modelId="{47D179C7-EDDF-44D3-9FD5-418ABB9B3969}" type="pres">
      <dgm:prSet presAssocID="{D7D2748F-1B5A-4088-B4A8-19B3874C8DB6}" presName="Name37" presStyleLbl="parChTrans1D3" presStyleIdx="4" presStyleCnt="15"/>
      <dgm:spPr/>
    </dgm:pt>
    <dgm:pt modelId="{7FDA5885-8D36-4975-AB7C-68AB65BEA31E}" type="pres">
      <dgm:prSet presAssocID="{7F600757-ED62-4C85-9107-B55469996E23}" presName="hierRoot2" presStyleCnt="0">
        <dgm:presLayoutVars>
          <dgm:hierBranch val="init"/>
        </dgm:presLayoutVars>
      </dgm:prSet>
      <dgm:spPr/>
    </dgm:pt>
    <dgm:pt modelId="{FCB00D38-B587-4EB8-9C82-97C7C286C3F7}" type="pres">
      <dgm:prSet presAssocID="{7F600757-ED62-4C85-9107-B55469996E23}" presName="rootComposite" presStyleCnt="0"/>
      <dgm:spPr/>
    </dgm:pt>
    <dgm:pt modelId="{CBA11F77-5385-4FC3-9BAC-CDD0F494DAF0}" type="pres">
      <dgm:prSet presAssocID="{7F600757-ED62-4C85-9107-B55469996E23}" presName="rootText" presStyleLbl="node3" presStyleIdx="4" presStyleCnt="15">
        <dgm:presLayoutVars>
          <dgm:chPref val="3"/>
        </dgm:presLayoutVars>
      </dgm:prSet>
      <dgm:spPr/>
    </dgm:pt>
    <dgm:pt modelId="{ED403258-88DD-4D94-BA58-3B1732A819D7}" type="pres">
      <dgm:prSet presAssocID="{7F600757-ED62-4C85-9107-B55469996E23}" presName="rootConnector" presStyleLbl="node3" presStyleIdx="4" presStyleCnt="15"/>
      <dgm:spPr/>
    </dgm:pt>
    <dgm:pt modelId="{5E38123B-7B90-4205-8101-D3FB2B628EF3}" type="pres">
      <dgm:prSet presAssocID="{7F600757-ED62-4C85-9107-B55469996E23}" presName="hierChild4" presStyleCnt="0"/>
      <dgm:spPr/>
    </dgm:pt>
    <dgm:pt modelId="{05803C54-7CCB-4246-BBB6-90EC614DA2D3}" type="pres">
      <dgm:prSet presAssocID="{7F600757-ED62-4C85-9107-B55469996E23}" presName="hierChild5" presStyleCnt="0"/>
      <dgm:spPr/>
    </dgm:pt>
    <dgm:pt modelId="{B695A7A1-CD5E-4CFD-A4E4-CDF7C9B4C1A2}" type="pres">
      <dgm:prSet presAssocID="{D3F2CCD8-B243-426C-A7E8-DD4291197967}" presName="hierChild5" presStyleCnt="0"/>
      <dgm:spPr/>
    </dgm:pt>
    <dgm:pt modelId="{FCC7996F-492B-432D-B3FD-342AB368384A}" type="pres">
      <dgm:prSet presAssocID="{97F9FC9D-EAB7-4376-AD9E-5B424BAB7A83}" presName="Name37" presStyleLbl="parChTrans1D2" presStyleIdx="2" presStyleCnt="5"/>
      <dgm:spPr/>
    </dgm:pt>
    <dgm:pt modelId="{A8F54ED7-C36B-4847-94E4-1943868A14D0}" type="pres">
      <dgm:prSet presAssocID="{3E329802-3E3D-4C51-8866-AF3E8F59E71C}" presName="hierRoot2" presStyleCnt="0">
        <dgm:presLayoutVars>
          <dgm:hierBranch val="init"/>
        </dgm:presLayoutVars>
      </dgm:prSet>
      <dgm:spPr/>
    </dgm:pt>
    <dgm:pt modelId="{27405202-5808-492A-B82E-96CDE7BC0D05}" type="pres">
      <dgm:prSet presAssocID="{3E329802-3E3D-4C51-8866-AF3E8F59E71C}" presName="rootComposite" presStyleCnt="0"/>
      <dgm:spPr/>
    </dgm:pt>
    <dgm:pt modelId="{6D5E2152-7FCE-4317-A7C0-F22C902B64C5}" type="pres">
      <dgm:prSet presAssocID="{3E329802-3E3D-4C51-8866-AF3E8F59E71C}" presName="rootText" presStyleLbl="node2" presStyleIdx="2" presStyleCnt="5">
        <dgm:presLayoutVars>
          <dgm:chPref val="3"/>
        </dgm:presLayoutVars>
      </dgm:prSet>
      <dgm:spPr/>
    </dgm:pt>
    <dgm:pt modelId="{39641F5B-0831-460A-9DF6-78A8E61398EC}" type="pres">
      <dgm:prSet presAssocID="{3E329802-3E3D-4C51-8866-AF3E8F59E71C}" presName="rootConnector" presStyleLbl="node2" presStyleIdx="2" presStyleCnt="5"/>
      <dgm:spPr/>
    </dgm:pt>
    <dgm:pt modelId="{79941E74-6F4B-431D-B589-5FDC3E5EF59F}" type="pres">
      <dgm:prSet presAssocID="{3E329802-3E3D-4C51-8866-AF3E8F59E71C}" presName="hierChild4" presStyleCnt="0"/>
      <dgm:spPr/>
    </dgm:pt>
    <dgm:pt modelId="{94DE0663-126A-4F3C-87D9-21E943A88A80}" type="pres">
      <dgm:prSet presAssocID="{7A3D1737-52A1-4BBD-8249-C78DC9426FCE}" presName="Name37" presStyleLbl="parChTrans1D3" presStyleIdx="5" presStyleCnt="15"/>
      <dgm:spPr/>
    </dgm:pt>
    <dgm:pt modelId="{CEE26510-2C35-47D2-A843-526AC0B380AE}" type="pres">
      <dgm:prSet presAssocID="{0EC69C49-D952-4B0A-94A5-AC65302CF6F2}" presName="hierRoot2" presStyleCnt="0">
        <dgm:presLayoutVars>
          <dgm:hierBranch val="init"/>
        </dgm:presLayoutVars>
      </dgm:prSet>
      <dgm:spPr/>
    </dgm:pt>
    <dgm:pt modelId="{43B247E4-1489-405D-8710-76E1DF72DF35}" type="pres">
      <dgm:prSet presAssocID="{0EC69C49-D952-4B0A-94A5-AC65302CF6F2}" presName="rootComposite" presStyleCnt="0"/>
      <dgm:spPr/>
    </dgm:pt>
    <dgm:pt modelId="{D9BBB15F-CE26-433D-AE80-9842EA2C5F44}" type="pres">
      <dgm:prSet presAssocID="{0EC69C49-D952-4B0A-94A5-AC65302CF6F2}" presName="rootText" presStyleLbl="node3" presStyleIdx="5" presStyleCnt="15">
        <dgm:presLayoutVars>
          <dgm:chPref val="3"/>
        </dgm:presLayoutVars>
      </dgm:prSet>
      <dgm:spPr/>
    </dgm:pt>
    <dgm:pt modelId="{2CEBBEB7-5F5C-4480-B1D3-52E6024CFC49}" type="pres">
      <dgm:prSet presAssocID="{0EC69C49-D952-4B0A-94A5-AC65302CF6F2}" presName="rootConnector" presStyleLbl="node3" presStyleIdx="5" presStyleCnt="15"/>
      <dgm:spPr/>
    </dgm:pt>
    <dgm:pt modelId="{D453825A-4A95-4534-81AF-A5EBB88F7A1C}" type="pres">
      <dgm:prSet presAssocID="{0EC69C49-D952-4B0A-94A5-AC65302CF6F2}" presName="hierChild4" presStyleCnt="0"/>
      <dgm:spPr/>
    </dgm:pt>
    <dgm:pt modelId="{811CA6FE-67E1-407C-B191-B27F3AE7E703}" type="pres">
      <dgm:prSet presAssocID="{0EC69C49-D952-4B0A-94A5-AC65302CF6F2}" presName="hierChild5" presStyleCnt="0"/>
      <dgm:spPr/>
    </dgm:pt>
    <dgm:pt modelId="{2D141B0E-5137-40A1-AA31-271E62D2C5C6}" type="pres">
      <dgm:prSet presAssocID="{CD7E24A5-51E8-4946-BA7E-D50D8BABC088}" presName="Name37" presStyleLbl="parChTrans1D3" presStyleIdx="6" presStyleCnt="15"/>
      <dgm:spPr/>
    </dgm:pt>
    <dgm:pt modelId="{9AC0B9C4-DAB4-4E7D-B107-3D90AC9C3540}" type="pres">
      <dgm:prSet presAssocID="{10836FDE-6F67-4E8C-B61F-FCD0FEED125D}" presName="hierRoot2" presStyleCnt="0">
        <dgm:presLayoutVars>
          <dgm:hierBranch val="init"/>
        </dgm:presLayoutVars>
      </dgm:prSet>
      <dgm:spPr/>
    </dgm:pt>
    <dgm:pt modelId="{52AE1BDB-F804-4F17-A1F4-4F9F5991D43F}" type="pres">
      <dgm:prSet presAssocID="{10836FDE-6F67-4E8C-B61F-FCD0FEED125D}" presName="rootComposite" presStyleCnt="0"/>
      <dgm:spPr/>
    </dgm:pt>
    <dgm:pt modelId="{97E9935A-0C54-4F1E-AE25-05A33AC2F0AF}" type="pres">
      <dgm:prSet presAssocID="{10836FDE-6F67-4E8C-B61F-FCD0FEED125D}" presName="rootText" presStyleLbl="node3" presStyleIdx="6" presStyleCnt="15">
        <dgm:presLayoutVars>
          <dgm:chPref val="3"/>
        </dgm:presLayoutVars>
      </dgm:prSet>
      <dgm:spPr/>
    </dgm:pt>
    <dgm:pt modelId="{DF17C513-E21D-440A-8326-00EAC6B91AE7}" type="pres">
      <dgm:prSet presAssocID="{10836FDE-6F67-4E8C-B61F-FCD0FEED125D}" presName="rootConnector" presStyleLbl="node3" presStyleIdx="6" presStyleCnt="15"/>
      <dgm:spPr/>
    </dgm:pt>
    <dgm:pt modelId="{DCBF4F17-F836-4FA3-874B-A6D896AA2718}" type="pres">
      <dgm:prSet presAssocID="{10836FDE-6F67-4E8C-B61F-FCD0FEED125D}" presName="hierChild4" presStyleCnt="0"/>
      <dgm:spPr/>
    </dgm:pt>
    <dgm:pt modelId="{7E52105F-485B-46DD-BF0F-E293C2A3DC0F}" type="pres">
      <dgm:prSet presAssocID="{10836FDE-6F67-4E8C-B61F-FCD0FEED125D}" presName="hierChild5" presStyleCnt="0"/>
      <dgm:spPr/>
    </dgm:pt>
    <dgm:pt modelId="{48884659-E280-44D1-BB42-65146704FFD3}" type="pres">
      <dgm:prSet presAssocID="{8D8559ED-8FE0-4ADC-89FA-BD571C66A0F9}" presName="Name37" presStyleLbl="parChTrans1D3" presStyleIdx="7" presStyleCnt="15"/>
      <dgm:spPr/>
    </dgm:pt>
    <dgm:pt modelId="{C22DAB25-D18D-447D-AC45-FCDF1E2B6DDA}" type="pres">
      <dgm:prSet presAssocID="{ABD15111-75DF-49FF-8F3C-C02BE2510C89}" presName="hierRoot2" presStyleCnt="0">
        <dgm:presLayoutVars>
          <dgm:hierBranch val="init"/>
        </dgm:presLayoutVars>
      </dgm:prSet>
      <dgm:spPr/>
    </dgm:pt>
    <dgm:pt modelId="{7AF0D393-1E24-4D60-AEE0-99563EF93719}" type="pres">
      <dgm:prSet presAssocID="{ABD15111-75DF-49FF-8F3C-C02BE2510C89}" presName="rootComposite" presStyleCnt="0"/>
      <dgm:spPr/>
    </dgm:pt>
    <dgm:pt modelId="{56366EFD-6585-4D1C-8D15-300BC5326D80}" type="pres">
      <dgm:prSet presAssocID="{ABD15111-75DF-49FF-8F3C-C02BE2510C89}" presName="rootText" presStyleLbl="node3" presStyleIdx="7" presStyleCnt="15">
        <dgm:presLayoutVars>
          <dgm:chPref val="3"/>
        </dgm:presLayoutVars>
      </dgm:prSet>
      <dgm:spPr/>
    </dgm:pt>
    <dgm:pt modelId="{D5B34447-BA6B-4258-8463-94F451280EDE}" type="pres">
      <dgm:prSet presAssocID="{ABD15111-75DF-49FF-8F3C-C02BE2510C89}" presName="rootConnector" presStyleLbl="node3" presStyleIdx="7" presStyleCnt="15"/>
      <dgm:spPr/>
    </dgm:pt>
    <dgm:pt modelId="{E1BD709A-DBDB-4E85-8C73-9060CDC4A056}" type="pres">
      <dgm:prSet presAssocID="{ABD15111-75DF-49FF-8F3C-C02BE2510C89}" presName="hierChild4" presStyleCnt="0"/>
      <dgm:spPr/>
    </dgm:pt>
    <dgm:pt modelId="{9E9457C9-DD9D-43BE-AA1C-4FFCFC172C75}" type="pres">
      <dgm:prSet presAssocID="{ABD15111-75DF-49FF-8F3C-C02BE2510C89}" presName="hierChild5" presStyleCnt="0"/>
      <dgm:spPr/>
    </dgm:pt>
    <dgm:pt modelId="{A951C8D4-6717-4BAA-B490-457EB7D81B6D}" type="pres">
      <dgm:prSet presAssocID="{3E329802-3E3D-4C51-8866-AF3E8F59E71C}" presName="hierChild5" presStyleCnt="0"/>
      <dgm:spPr/>
    </dgm:pt>
    <dgm:pt modelId="{4C51164F-2E84-4289-B8D3-29647DDC6DBD}" type="pres">
      <dgm:prSet presAssocID="{4B023881-D43D-4F87-A479-FD927AABF17E}" presName="Name37" presStyleLbl="parChTrans1D2" presStyleIdx="3" presStyleCnt="5"/>
      <dgm:spPr/>
    </dgm:pt>
    <dgm:pt modelId="{1C00F668-FB7D-49E7-B87C-ED1B865B029D}" type="pres">
      <dgm:prSet presAssocID="{9644590D-AC16-4F2C-B329-70CFA123217E}" presName="hierRoot2" presStyleCnt="0">
        <dgm:presLayoutVars>
          <dgm:hierBranch val="init"/>
        </dgm:presLayoutVars>
      </dgm:prSet>
      <dgm:spPr/>
    </dgm:pt>
    <dgm:pt modelId="{A429185D-42E0-4CA3-85EA-FEA938B7BB97}" type="pres">
      <dgm:prSet presAssocID="{9644590D-AC16-4F2C-B329-70CFA123217E}" presName="rootComposite" presStyleCnt="0"/>
      <dgm:spPr/>
    </dgm:pt>
    <dgm:pt modelId="{7D757149-B97C-4AA3-81DB-1965F5AE2C02}" type="pres">
      <dgm:prSet presAssocID="{9644590D-AC16-4F2C-B329-70CFA123217E}" presName="rootText" presStyleLbl="node2" presStyleIdx="3" presStyleCnt="5">
        <dgm:presLayoutVars>
          <dgm:chPref val="3"/>
        </dgm:presLayoutVars>
      </dgm:prSet>
      <dgm:spPr/>
    </dgm:pt>
    <dgm:pt modelId="{F3E3E3C1-BF33-463F-B347-0A3F1C7F6973}" type="pres">
      <dgm:prSet presAssocID="{9644590D-AC16-4F2C-B329-70CFA123217E}" presName="rootConnector" presStyleLbl="node2" presStyleIdx="3" presStyleCnt="5"/>
      <dgm:spPr/>
    </dgm:pt>
    <dgm:pt modelId="{8DFBBC93-B890-45F0-9C6D-1CC79818AAF4}" type="pres">
      <dgm:prSet presAssocID="{9644590D-AC16-4F2C-B329-70CFA123217E}" presName="hierChild4" presStyleCnt="0"/>
      <dgm:spPr/>
    </dgm:pt>
    <dgm:pt modelId="{C5BB9E4A-B973-4C91-A9FF-577AD4BAA5FC}" type="pres">
      <dgm:prSet presAssocID="{CB22B66B-391C-447B-88F8-D1CEF5039A00}" presName="Name37" presStyleLbl="parChTrans1D3" presStyleIdx="8" presStyleCnt="15"/>
      <dgm:spPr/>
    </dgm:pt>
    <dgm:pt modelId="{EBF851EB-E892-4770-97DD-BA83BFFC449D}" type="pres">
      <dgm:prSet presAssocID="{6FE8C401-747A-497E-B63E-1BE5AB19F36F}" presName="hierRoot2" presStyleCnt="0">
        <dgm:presLayoutVars>
          <dgm:hierBranch val="init"/>
        </dgm:presLayoutVars>
      </dgm:prSet>
      <dgm:spPr/>
    </dgm:pt>
    <dgm:pt modelId="{D940B779-9027-4192-B6B2-172C0A79A076}" type="pres">
      <dgm:prSet presAssocID="{6FE8C401-747A-497E-B63E-1BE5AB19F36F}" presName="rootComposite" presStyleCnt="0"/>
      <dgm:spPr/>
    </dgm:pt>
    <dgm:pt modelId="{4ABD2EFE-4969-4002-BF60-B3D903FDA24E}" type="pres">
      <dgm:prSet presAssocID="{6FE8C401-747A-497E-B63E-1BE5AB19F36F}" presName="rootText" presStyleLbl="node3" presStyleIdx="8" presStyleCnt="15">
        <dgm:presLayoutVars>
          <dgm:chPref val="3"/>
        </dgm:presLayoutVars>
      </dgm:prSet>
      <dgm:spPr/>
    </dgm:pt>
    <dgm:pt modelId="{377A32DF-5BA9-4DE4-8144-74323AE6F4CD}" type="pres">
      <dgm:prSet presAssocID="{6FE8C401-747A-497E-B63E-1BE5AB19F36F}" presName="rootConnector" presStyleLbl="node3" presStyleIdx="8" presStyleCnt="15"/>
      <dgm:spPr/>
    </dgm:pt>
    <dgm:pt modelId="{487BA75F-B72A-4CC3-AD07-2BA6E0CEEB0F}" type="pres">
      <dgm:prSet presAssocID="{6FE8C401-747A-497E-B63E-1BE5AB19F36F}" presName="hierChild4" presStyleCnt="0"/>
      <dgm:spPr/>
    </dgm:pt>
    <dgm:pt modelId="{578CE120-6763-4600-87D6-F0A533010DD1}" type="pres">
      <dgm:prSet presAssocID="{6FE8C401-747A-497E-B63E-1BE5AB19F36F}" presName="hierChild5" presStyleCnt="0"/>
      <dgm:spPr/>
    </dgm:pt>
    <dgm:pt modelId="{84AEF879-0C66-47D7-A7AB-EF3308DBDB48}" type="pres">
      <dgm:prSet presAssocID="{E466B773-4632-4CDF-BB47-4FFF1F125821}" presName="Name37" presStyleLbl="parChTrans1D3" presStyleIdx="9" presStyleCnt="15"/>
      <dgm:spPr/>
    </dgm:pt>
    <dgm:pt modelId="{8B9DC077-7206-45A3-9498-1C3993365790}" type="pres">
      <dgm:prSet presAssocID="{BF0AB1A8-9D42-4002-B687-7C57AC2B4317}" presName="hierRoot2" presStyleCnt="0">
        <dgm:presLayoutVars>
          <dgm:hierBranch val="init"/>
        </dgm:presLayoutVars>
      </dgm:prSet>
      <dgm:spPr/>
    </dgm:pt>
    <dgm:pt modelId="{6D4AEB85-69EE-48D1-BFA8-1C21F32B8B77}" type="pres">
      <dgm:prSet presAssocID="{BF0AB1A8-9D42-4002-B687-7C57AC2B4317}" presName="rootComposite" presStyleCnt="0"/>
      <dgm:spPr/>
    </dgm:pt>
    <dgm:pt modelId="{297DFF5A-E3F8-4532-9057-590BDE215B88}" type="pres">
      <dgm:prSet presAssocID="{BF0AB1A8-9D42-4002-B687-7C57AC2B4317}" presName="rootText" presStyleLbl="node3" presStyleIdx="9" presStyleCnt="15">
        <dgm:presLayoutVars>
          <dgm:chPref val="3"/>
        </dgm:presLayoutVars>
      </dgm:prSet>
      <dgm:spPr/>
    </dgm:pt>
    <dgm:pt modelId="{B797B5EA-5A9B-4B8E-96F3-A93E8C020A76}" type="pres">
      <dgm:prSet presAssocID="{BF0AB1A8-9D42-4002-B687-7C57AC2B4317}" presName="rootConnector" presStyleLbl="node3" presStyleIdx="9" presStyleCnt="15"/>
      <dgm:spPr/>
    </dgm:pt>
    <dgm:pt modelId="{731C8B85-9B13-49CF-9987-039ACA6281F2}" type="pres">
      <dgm:prSet presAssocID="{BF0AB1A8-9D42-4002-B687-7C57AC2B4317}" presName="hierChild4" presStyleCnt="0"/>
      <dgm:spPr/>
    </dgm:pt>
    <dgm:pt modelId="{C901DDF4-85AB-4E80-A6B7-F877687C90B5}" type="pres">
      <dgm:prSet presAssocID="{BF0AB1A8-9D42-4002-B687-7C57AC2B4317}" presName="hierChild5" presStyleCnt="0"/>
      <dgm:spPr/>
    </dgm:pt>
    <dgm:pt modelId="{6EEAC835-4EA3-413B-8AA5-41139C06DE24}" type="pres">
      <dgm:prSet presAssocID="{5BCC9406-F5AE-474E-957E-D7A9E244B613}" presName="Name37" presStyleLbl="parChTrans1D3" presStyleIdx="10" presStyleCnt="15"/>
      <dgm:spPr/>
    </dgm:pt>
    <dgm:pt modelId="{2DB585DE-8BE5-443F-A588-5CC63DD574A3}" type="pres">
      <dgm:prSet presAssocID="{36489DE8-26A6-4B49-9C9F-9A995EBE870E}" presName="hierRoot2" presStyleCnt="0">
        <dgm:presLayoutVars>
          <dgm:hierBranch val="init"/>
        </dgm:presLayoutVars>
      </dgm:prSet>
      <dgm:spPr/>
    </dgm:pt>
    <dgm:pt modelId="{553B4371-3F1B-49BA-9F41-6105F9FD58FE}" type="pres">
      <dgm:prSet presAssocID="{36489DE8-26A6-4B49-9C9F-9A995EBE870E}" presName="rootComposite" presStyleCnt="0"/>
      <dgm:spPr/>
    </dgm:pt>
    <dgm:pt modelId="{C92A4460-7B46-4A1A-AF7F-76F3EA8CB791}" type="pres">
      <dgm:prSet presAssocID="{36489DE8-26A6-4B49-9C9F-9A995EBE870E}" presName="rootText" presStyleLbl="node3" presStyleIdx="10" presStyleCnt="15">
        <dgm:presLayoutVars>
          <dgm:chPref val="3"/>
        </dgm:presLayoutVars>
      </dgm:prSet>
      <dgm:spPr/>
    </dgm:pt>
    <dgm:pt modelId="{27499033-FAA9-4581-81C1-96233EDE3F57}" type="pres">
      <dgm:prSet presAssocID="{36489DE8-26A6-4B49-9C9F-9A995EBE870E}" presName="rootConnector" presStyleLbl="node3" presStyleIdx="10" presStyleCnt="15"/>
      <dgm:spPr/>
    </dgm:pt>
    <dgm:pt modelId="{79F9848C-E4CA-48AE-8546-F17C9BC559BA}" type="pres">
      <dgm:prSet presAssocID="{36489DE8-26A6-4B49-9C9F-9A995EBE870E}" presName="hierChild4" presStyleCnt="0"/>
      <dgm:spPr/>
    </dgm:pt>
    <dgm:pt modelId="{EBBE9225-1EB4-44EF-8006-42E2F3E17F49}" type="pres">
      <dgm:prSet presAssocID="{36489DE8-26A6-4B49-9C9F-9A995EBE870E}" presName="hierChild5" presStyleCnt="0"/>
      <dgm:spPr/>
    </dgm:pt>
    <dgm:pt modelId="{27B95F8A-BC5C-4BCA-BD6A-7AAC318D9255}" type="pres">
      <dgm:prSet presAssocID="{75918ABD-984F-45F1-8166-F77CFE38A232}" presName="Name37" presStyleLbl="parChTrans1D3" presStyleIdx="11" presStyleCnt="15"/>
      <dgm:spPr/>
    </dgm:pt>
    <dgm:pt modelId="{D555AF16-38B2-40B9-BC99-CDF73B630047}" type="pres">
      <dgm:prSet presAssocID="{D5E4B300-ADDE-44AF-9CB6-19B1595976CC}" presName="hierRoot2" presStyleCnt="0">
        <dgm:presLayoutVars>
          <dgm:hierBranch val="init"/>
        </dgm:presLayoutVars>
      </dgm:prSet>
      <dgm:spPr/>
    </dgm:pt>
    <dgm:pt modelId="{75F46F1A-1947-4B0E-97A8-F7BE82D8794F}" type="pres">
      <dgm:prSet presAssocID="{D5E4B300-ADDE-44AF-9CB6-19B1595976CC}" presName="rootComposite" presStyleCnt="0"/>
      <dgm:spPr/>
    </dgm:pt>
    <dgm:pt modelId="{65E7F203-BAD8-4123-B6D2-7240DD242B00}" type="pres">
      <dgm:prSet presAssocID="{D5E4B300-ADDE-44AF-9CB6-19B1595976CC}" presName="rootText" presStyleLbl="node3" presStyleIdx="11" presStyleCnt="15">
        <dgm:presLayoutVars>
          <dgm:chPref val="3"/>
        </dgm:presLayoutVars>
      </dgm:prSet>
      <dgm:spPr/>
    </dgm:pt>
    <dgm:pt modelId="{171AE55F-A4C1-4D7E-8A53-C40C8B7F4783}" type="pres">
      <dgm:prSet presAssocID="{D5E4B300-ADDE-44AF-9CB6-19B1595976CC}" presName="rootConnector" presStyleLbl="node3" presStyleIdx="11" presStyleCnt="15"/>
      <dgm:spPr/>
    </dgm:pt>
    <dgm:pt modelId="{14C78637-66DF-4CF2-92B4-8682128FE5DB}" type="pres">
      <dgm:prSet presAssocID="{D5E4B300-ADDE-44AF-9CB6-19B1595976CC}" presName="hierChild4" presStyleCnt="0"/>
      <dgm:spPr/>
    </dgm:pt>
    <dgm:pt modelId="{5177E45A-BD99-4030-810D-4A70A38E5C7F}" type="pres">
      <dgm:prSet presAssocID="{D5E4B300-ADDE-44AF-9CB6-19B1595976CC}" presName="hierChild5" presStyleCnt="0"/>
      <dgm:spPr/>
    </dgm:pt>
    <dgm:pt modelId="{C2D1B6BE-4FB4-488E-A1A4-F525A2A9AB9E}" type="pres">
      <dgm:prSet presAssocID="{8BB8179A-C01C-4E2C-B2F2-D92D65258B59}" presName="Name37" presStyleLbl="parChTrans1D3" presStyleIdx="12" presStyleCnt="15"/>
      <dgm:spPr/>
    </dgm:pt>
    <dgm:pt modelId="{FA2A9535-B04F-47AE-90E5-F2F188204472}" type="pres">
      <dgm:prSet presAssocID="{F3DECEFC-8C37-408B-ABBB-BC969EA01332}" presName="hierRoot2" presStyleCnt="0">
        <dgm:presLayoutVars>
          <dgm:hierBranch val="init"/>
        </dgm:presLayoutVars>
      </dgm:prSet>
      <dgm:spPr/>
    </dgm:pt>
    <dgm:pt modelId="{91B30EB1-EEE5-4C68-908E-6F1CA92F603A}" type="pres">
      <dgm:prSet presAssocID="{F3DECEFC-8C37-408B-ABBB-BC969EA01332}" presName="rootComposite" presStyleCnt="0"/>
      <dgm:spPr/>
    </dgm:pt>
    <dgm:pt modelId="{42356CEC-18ED-4A11-B522-D6C6EC0DC959}" type="pres">
      <dgm:prSet presAssocID="{F3DECEFC-8C37-408B-ABBB-BC969EA01332}" presName="rootText" presStyleLbl="node3" presStyleIdx="12" presStyleCnt="15">
        <dgm:presLayoutVars>
          <dgm:chPref val="3"/>
        </dgm:presLayoutVars>
      </dgm:prSet>
      <dgm:spPr/>
    </dgm:pt>
    <dgm:pt modelId="{A6F67C96-BE98-4395-A470-D4018B505B8A}" type="pres">
      <dgm:prSet presAssocID="{F3DECEFC-8C37-408B-ABBB-BC969EA01332}" presName="rootConnector" presStyleLbl="node3" presStyleIdx="12" presStyleCnt="15"/>
      <dgm:spPr/>
    </dgm:pt>
    <dgm:pt modelId="{04AF75EA-E2A3-4790-86BB-98D482543164}" type="pres">
      <dgm:prSet presAssocID="{F3DECEFC-8C37-408B-ABBB-BC969EA01332}" presName="hierChild4" presStyleCnt="0"/>
      <dgm:spPr/>
    </dgm:pt>
    <dgm:pt modelId="{FF4369A1-DCCC-448B-A076-48943BDA7373}" type="pres">
      <dgm:prSet presAssocID="{F3DECEFC-8C37-408B-ABBB-BC969EA01332}" presName="hierChild5" presStyleCnt="0"/>
      <dgm:spPr/>
    </dgm:pt>
    <dgm:pt modelId="{714435C8-756C-4BB9-977C-6DD44C2F970C}" type="pres">
      <dgm:prSet presAssocID="{9644590D-AC16-4F2C-B329-70CFA123217E}" presName="hierChild5" presStyleCnt="0"/>
      <dgm:spPr/>
    </dgm:pt>
    <dgm:pt modelId="{282FA071-003F-4F87-844D-262DBA4DE523}" type="pres">
      <dgm:prSet presAssocID="{B1D9126D-37FC-4279-BAB5-34A6CD1E8E67}" presName="Name37" presStyleLbl="parChTrans1D2" presStyleIdx="4" presStyleCnt="5"/>
      <dgm:spPr/>
    </dgm:pt>
    <dgm:pt modelId="{4D1E1126-7C36-4E27-A3CC-48A6F993249D}" type="pres">
      <dgm:prSet presAssocID="{D9283CD4-800C-4856-979F-D73BC4A1F631}" presName="hierRoot2" presStyleCnt="0">
        <dgm:presLayoutVars>
          <dgm:hierBranch val="init"/>
        </dgm:presLayoutVars>
      </dgm:prSet>
      <dgm:spPr/>
    </dgm:pt>
    <dgm:pt modelId="{162497CB-89EE-43F4-9D64-24704965265D}" type="pres">
      <dgm:prSet presAssocID="{D9283CD4-800C-4856-979F-D73BC4A1F631}" presName="rootComposite" presStyleCnt="0"/>
      <dgm:spPr/>
    </dgm:pt>
    <dgm:pt modelId="{B364DD47-16EC-4EF9-A3E4-221ED9BA38B5}" type="pres">
      <dgm:prSet presAssocID="{D9283CD4-800C-4856-979F-D73BC4A1F631}" presName="rootText" presStyleLbl="node2" presStyleIdx="4" presStyleCnt="5">
        <dgm:presLayoutVars>
          <dgm:chPref val="3"/>
        </dgm:presLayoutVars>
      </dgm:prSet>
      <dgm:spPr/>
    </dgm:pt>
    <dgm:pt modelId="{47521D99-0365-4B6C-B42E-9B0E008AC6FD}" type="pres">
      <dgm:prSet presAssocID="{D9283CD4-800C-4856-979F-D73BC4A1F631}" presName="rootConnector" presStyleLbl="node2" presStyleIdx="4" presStyleCnt="5"/>
      <dgm:spPr/>
    </dgm:pt>
    <dgm:pt modelId="{43D58D4D-2875-4FD9-8BD9-C6CA8317A79D}" type="pres">
      <dgm:prSet presAssocID="{D9283CD4-800C-4856-979F-D73BC4A1F631}" presName="hierChild4" presStyleCnt="0"/>
      <dgm:spPr/>
    </dgm:pt>
    <dgm:pt modelId="{B7D77E6A-C049-443A-86A3-30D28A0526CF}" type="pres">
      <dgm:prSet presAssocID="{C8EFD561-6FE9-4A2B-B68B-A4E7CF4339A3}" presName="Name37" presStyleLbl="parChTrans1D3" presStyleIdx="13" presStyleCnt="15"/>
      <dgm:spPr/>
    </dgm:pt>
    <dgm:pt modelId="{FBDEA4DC-E359-4177-ADF8-2A894A6013A9}" type="pres">
      <dgm:prSet presAssocID="{60548181-8F25-43FE-9CA9-48888A0A6E4F}" presName="hierRoot2" presStyleCnt="0">
        <dgm:presLayoutVars>
          <dgm:hierBranch val="init"/>
        </dgm:presLayoutVars>
      </dgm:prSet>
      <dgm:spPr/>
    </dgm:pt>
    <dgm:pt modelId="{DF1F45C8-CFE9-4117-AC2B-0CBCDD64BE80}" type="pres">
      <dgm:prSet presAssocID="{60548181-8F25-43FE-9CA9-48888A0A6E4F}" presName="rootComposite" presStyleCnt="0"/>
      <dgm:spPr/>
    </dgm:pt>
    <dgm:pt modelId="{23DA7259-EC77-4CC3-A270-1BFEEB17F07E}" type="pres">
      <dgm:prSet presAssocID="{60548181-8F25-43FE-9CA9-48888A0A6E4F}" presName="rootText" presStyleLbl="node3" presStyleIdx="13" presStyleCnt="15">
        <dgm:presLayoutVars>
          <dgm:chPref val="3"/>
        </dgm:presLayoutVars>
      </dgm:prSet>
      <dgm:spPr/>
    </dgm:pt>
    <dgm:pt modelId="{EBE83B06-B2BD-4DA1-A46B-D2F493AF04B5}" type="pres">
      <dgm:prSet presAssocID="{60548181-8F25-43FE-9CA9-48888A0A6E4F}" presName="rootConnector" presStyleLbl="node3" presStyleIdx="13" presStyleCnt="15"/>
      <dgm:spPr/>
    </dgm:pt>
    <dgm:pt modelId="{1597F31A-A8ED-4C59-9E7D-873164962E9C}" type="pres">
      <dgm:prSet presAssocID="{60548181-8F25-43FE-9CA9-48888A0A6E4F}" presName="hierChild4" presStyleCnt="0"/>
      <dgm:spPr/>
    </dgm:pt>
    <dgm:pt modelId="{0CAFBF45-861B-4D65-9CD1-5D91843237D4}" type="pres">
      <dgm:prSet presAssocID="{60548181-8F25-43FE-9CA9-48888A0A6E4F}" presName="hierChild5" presStyleCnt="0"/>
      <dgm:spPr/>
    </dgm:pt>
    <dgm:pt modelId="{475761F3-6224-4D94-80F5-764DEEBAC6EE}" type="pres">
      <dgm:prSet presAssocID="{76FE7F44-6C52-4B3B-A750-62196FA56B49}" presName="Name37" presStyleLbl="parChTrans1D3" presStyleIdx="14" presStyleCnt="15"/>
      <dgm:spPr/>
    </dgm:pt>
    <dgm:pt modelId="{E12B8521-11C3-4194-A2B4-C91BD49DB6E4}" type="pres">
      <dgm:prSet presAssocID="{964B0B8B-32B9-489B-8865-ECEA981E6B33}" presName="hierRoot2" presStyleCnt="0">
        <dgm:presLayoutVars>
          <dgm:hierBranch val="init"/>
        </dgm:presLayoutVars>
      </dgm:prSet>
      <dgm:spPr/>
    </dgm:pt>
    <dgm:pt modelId="{1354E85C-677D-432F-AF7D-649FCBD6FCBF}" type="pres">
      <dgm:prSet presAssocID="{964B0B8B-32B9-489B-8865-ECEA981E6B33}" presName="rootComposite" presStyleCnt="0"/>
      <dgm:spPr/>
    </dgm:pt>
    <dgm:pt modelId="{104D8022-7047-4B78-B53A-5F9FA7F7AAC7}" type="pres">
      <dgm:prSet presAssocID="{964B0B8B-32B9-489B-8865-ECEA981E6B33}" presName="rootText" presStyleLbl="node3" presStyleIdx="14" presStyleCnt="15">
        <dgm:presLayoutVars>
          <dgm:chPref val="3"/>
        </dgm:presLayoutVars>
      </dgm:prSet>
      <dgm:spPr/>
    </dgm:pt>
    <dgm:pt modelId="{5B38D11D-B44C-49E2-A4E6-CDF4BE22C858}" type="pres">
      <dgm:prSet presAssocID="{964B0B8B-32B9-489B-8865-ECEA981E6B33}" presName="rootConnector" presStyleLbl="node3" presStyleIdx="14" presStyleCnt="15"/>
      <dgm:spPr/>
    </dgm:pt>
    <dgm:pt modelId="{A29DAA17-0A32-4228-B41A-8688D2F7238B}" type="pres">
      <dgm:prSet presAssocID="{964B0B8B-32B9-489B-8865-ECEA981E6B33}" presName="hierChild4" presStyleCnt="0"/>
      <dgm:spPr/>
    </dgm:pt>
    <dgm:pt modelId="{81F9422E-F3FF-464E-A753-C2648F178741}" type="pres">
      <dgm:prSet presAssocID="{964B0B8B-32B9-489B-8865-ECEA981E6B33}" presName="hierChild5" presStyleCnt="0"/>
      <dgm:spPr/>
    </dgm:pt>
    <dgm:pt modelId="{A0F5038E-E83F-470B-80C7-3E7F6A340C03}" type="pres">
      <dgm:prSet presAssocID="{D9283CD4-800C-4856-979F-D73BC4A1F631}" presName="hierChild5" presStyleCnt="0"/>
      <dgm:spPr/>
    </dgm:pt>
    <dgm:pt modelId="{025824E6-9CA4-41A4-8324-DD8EE97A25F9}" type="pres">
      <dgm:prSet presAssocID="{8CB8D55C-69B3-43CD-A6CB-7A0BAE3FD421}" presName="hierChild3" presStyleCnt="0"/>
      <dgm:spPr/>
    </dgm:pt>
  </dgm:ptLst>
  <dgm:cxnLst>
    <dgm:cxn modelId="{9F52244C-0B65-4245-80D2-6514D42E21E3}" type="presOf" srcId="{D7D2748F-1B5A-4088-B4A8-19B3874C8DB6}" destId="{47D179C7-EDDF-44D3-9FD5-418ABB9B3969}" srcOrd="0" destOrd="0" presId="urn:microsoft.com/office/officeart/2005/8/layout/orgChart1"/>
    <dgm:cxn modelId="{8F060F4D-0ED3-4104-B7B2-83395A66D0AC}" srcId="{D9283CD4-800C-4856-979F-D73BC4A1F631}" destId="{60548181-8F25-43FE-9CA9-48888A0A6E4F}" srcOrd="0" destOrd="0" parTransId="{C8EFD561-6FE9-4A2B-B68B-A4E7CF4339A3}" sibTransId="{71FAC14F-BF78-443E-B41D-307E07889CDF}"/>
    <dgm:cxn modelId="{3532D58A-BFB6-4333-A8F0-572A0195159B}" type="presOf" srcId="{D3F2CCD8-B243-426C-A7E8-DD4291197967}" destId="{5FB2B9AE-E32F-47E4-8D3A-A3B468E2B932}" srcOrd="0" destOrd="0" presId="urn:microsoft.com/office/officeart/2005/8/layout/orgChart1"/>
    <dgm:cxn modelId="{B866ACB8-E609-490A-A729-F27757FB96B0}" type="presOf" srcId="{62966EAD-341E-45B8-8902-2317E3F5F56A}" destId="{61FAA355-EBEC-454D-A795-5651A9A9C5DA}" srcOrd="0" destOrd="0" presId="urn:microsoft.com/office/officeart/2005/8/layout/orgChart1"/>
    <dgm:cxn modelId="{993D1065-2BB9-4964-A428-FD2FBAA09174}" srcId="{8CB8D55C-69B3-43CD-A6CB-7A0BAE3FD421}" destId="{D3F2CCD8-B243-426C-A7E8-DD4291197967}" srcOrd="1" destOrd="0" parTransId="{59F29EA3-0789-4972-83EF-2A05D42E9BB2}" sibTransId="{F1E69E47-63D5-41E9-AEFB-D850BE812C8B}"/>
    <dgm:cxn modelId="{691FF8FC-0559-4FB3-B25C-F3A4D8D08374}" type="presOf" srcId="{62966EAD-341E-45B8-8902-2317E3F5F56A}" destId="{B05336C6-E638-43DC-A792-0201B7B6AEB6}" srcOrd="1" destOrd="0" presId="urn:microsoft.com/office/officeart/2005/8/layout/orgChart1"/>
    <dgm:cxn modelId="{B82276EA-3833-4655-A997-289931D3046D}" srcId="{3E329802-3E3D-4C51-8866-AF3E8F59E71C}" destId="{10836FDE-6F67-4E8C-B61F-FCD0FEED125D}" srcOrd="1" destOrd="0" parTransId="{CD7E24A5-51E8-4946-BA7E-D50D8BABC088}" sibTransId="{E7B2CF55-8009-48BE-A3F1-AFBE53D3744A}"/>
    <dgm:cxn modelId="{B2DECF4A-EC20-4D82-81F2-97CA4177699C}" srcId="{3E329802-3E3D-4C51-8866-AF3E8F59E71C}" destId="{0EC69C49-D952-4B0A-94A5-AC65302CF6F2}" srcOrd="0" destOrd="0" parTransId="{7A3D1737-52A1-4BBD-8249-C78DC9426FCE}" sibTransId="{D6AFC9F9-063D-411F-B76E-6CC37D268940}"/>
    <dgm:cxn modelId="{DA02E434-1C8D-48BC-8294-BF1AF8767679}" type="presOf" srcId="{B1D9126D-37FC-4279-BAB5-34A6CD1E8E67}" destId="{282FA071-003F-4F87-844D-262DBA4DE523}" srcOrd="0" destOrd="0" presId="urn:microsoft.com/office/officeart/2005/8/layout/orgChart1"/>
    <dgm:cxn modelId="{8021EBF2-6806-43EE-87A9-87F69B2DDBFB}" srcId="{D3F2CCD8-B243-426C-A7E8-DD4291197967}" destId="{0BB9DA8D-4F2B-404A-AEAE-1BFA4E8BAEB0}" srcOrd="0" destOrd="0" parTransId="{1BF9E23A-7322-4DB3-A283-45FCEC88C7A4}" sibTransId="{53DD0973-C099-4F2F-8EC0-62438D4C0363}"/>
    <dgm:cxn modelId="{57F70E7A-3AF8-4851-95AF-176F61896F86}" type="presOf" srcId="{75918ABD-984F-45F1-8166-F77CFE38A232}" destId="{27B95F8A-BC5C-4BCA-BD6A-7AAC318D9255}" srcOrd="0" destOrd="0" presId="urn:microsoft.com/office/officeart/2005/8/layout/orgChart1"/>
    <dgm:cxn modelId="{CDBA50A9-3683-4A76-A0D0-B75F145F6FB5}" type="presOf" srcId="{10836FDE-6F67-4E8C-B61F-FCD0FEED125D}" destId="{97E9935A-0C54-4F1E-AE25-05A33AC2F0AF}" srcOrd="0" destOrd="0" presId="urn:microsoft.com/office/officeart/2005/8/layout/orgChart1"/>
    <dgm:cxn modelId="{58AA0F10-CE93-4BF1-BF85-9418F58473C8}" type="presOf" srcId="{6FE8C401-747A-497E-B63E-1BE5AB19F36F}" destId="{377A32DF-5BA9-4DE4-8144-74323AE6F4CD}" srcOrd="1" destOrd="0" presId="urn:microsoft.com/office/officeart/2005/8/layout/orgChart1"/>
    <dgm:cxn modelId="{D0D9397E-5260-4A23-BDCF-F16ED6D75DF0}" type="presOf" srcId="{97F9FC9D-EAB7-4376-AD9E-5B424BAB7A83}" destId="{FCC7996F-492B-432D-B3FD-342AB368384A}" srcOrd="0" destOrd="0" presId="urn:microsoft.com/office/officeart/2005/8/layout/orgChart1"/>
    <dgm:cxn modelId="{9F12331F-BCFC-47B3-8B2B-8CB8F80DF28D}" type="presOf" srcId="{0BB9DA8D-4F2B-404A-AEAE-1BFA4E8BAEB0}" destId="{F7C77C44-1F22-48F1-864F-0A9EE1193EEA}" srcOrd="0" destOrd="0" presId="urn:microsoft.com/office/officeart/2005/8/layout/orgChart1"/>
    <dgm:cxn modelId="{B6CD1397-9998-417E-9D02-1652DC743B26}" type="presOf" srcId="{C8EFD561-6FE9-4A2B-B68B-A4E7CF4339A3}" destId="{B7D77E6A-C049-443A-86A3-30D28A0526CF}" srcOrd="0" destOrd="0" presId="urn:microsoft.com/office/officeart/2005/8/layout/orgChart1"/>
    <dgm:cxn modelId="{4BDA261E-7A8D-4134-9F7B-A1FB22914582}" type="presOf" srcId="{D9283CD4-800C-4856-979F-D73BC4A1F631}" destId="{B364DD47-16EC-4EF9-A3E4-221ED9BA38B5}" srcOrd="0" destOrd="0" presId="urn:microsoft.com/office/officeart/2005/8/layout/orgChart1"/>
    <dgm:cxn modelId="{E2D543AF-B313-4CC2-B3E2-4EB41E07AE33}" type="presOf" srcId="{ABD15111-75DF-49FF-8F3C-C02BE2510C89}" destId="{56366EFD-6585-4D1C-8D15-300BC5326D80}" srcOrd="0" destOrd="0" presId="urn:microsoft.com/office/officeart/2005/8/layout/orgChart1"/>
    <dgm:cxn modelId="{A80192DE-DD33-4A14-855D-AB24BD835516}" srcId="{D2622666-6095-495E-B97B-F5D3DC736A53}" destId="{8CB8D55C-69B3-43CD-A6CB-7A0BAE3FD421}" srcOrd="0" destOrd="0" parTransId="{13A61A3D-56DE-4CDF-81A2-DB3CF824BF5B}" sibTransId="{B9760173-DF90-4D95-A94A-4C6D8422234D}"/>
    <dgm:cxn modelId="{D8D21591-0795-4210-9889-C8B2D8EDFB12}" srcId="{9644590D-AC16-4F2C-B329-70CFA123217E}" destId="{F3DECEFC-8C37-408B-ABBB-BC969EA01332}" srcOrd="4" destOrd="0" parTransId="{8BB8179A-C01C-4E2C-B2F2-D92D65258B59}" sibTransId="{B43B454E-4824-4D3D-BF76-164111737C21}"/>
    <dgm:cxn modelId="{9A0A252B-A6B4-4CC9-B472-D58D554A8B26}" srcId="{8CB8D55C-69B3-43CD-A6CB-7A0BAE3FD421}" destId="{B7704C74-D500-4565-B22D-6FB720DAD5B6}" srcOrd="0" destOrd="0" parTransId="{97D85648-20C6-407D-A066-FCDED9F9ABB0}" sibTransId="{D7441689-87E2-484C-B6E8-1487A5624B45}"/>
    <dgm:cxn modelId="{6FDE04E7-F635-4913-AAE1-602AA54FBFE1}" type="presOf" srcId="{0BB9DA8D-4F2B-404A-AEAE-1BFA4E8BAEB0}" destId="{9B9F8622-914C-4D23-B710-83DB1F3F0EB8}" srcOrd="1" destOrd="0" presId="urn:microsoft.com/office/officeart/2005/8/layout/orgChart1"/>
    <dgm:cxn modelId="{FF1DADD0-6789-48CE-931A-B597E45DA08C}" type="presOf" srcId="{6FE8C401-747A-497E-B63E-1BE5AB19F36F}" destId="{4ABD2EFE-4969-4002-BF60-B3D903FDA24E}" srcOrd="0" destOrd="0" presId="urn:microsoft.com/office/officeart/2005/8/layout/orgChart1"/>
    <dgm:cxn modelId="{1BD67757-81AF-4544-821A-F266474373A6}" type="presOf" srcId="{0EC69C49-D952-4B0A-94A5-AC65302CF6F2}" destId="{2CEBBEB7-5F5C-4480-B1D3-52E6024CFC49}" srcOrd="1" destOrd="0" presId="urn:microsoft.com/office/officeart/2005/8/layout/orgChart1"/>
    <dgm:cxn modelId="{DB3EC01C-25E3-488B-8751-2CA6DEA2D339}" type="presOf" srcId="{8CB8D55C-69B3-43CD-A6CB-7A0BAE3FD421}" destId="{E6C0F4F9-8C43-4A50-8408-46D2C4549326}" srcOrd="1" destOrd="0" presId="urn:microsoft.com/office/officeart/2005/8/layout/orgChart1"/>
    <dgm:cxn modelId="{1CC1AE85-E888-4DF0-B3E6-301E4FD64EAE}" srcId="{B7704C74-D500-4565-B22D-6FB720DAD5B6}" destId="{62966EAD-341E-45B8-8902-2317E3F5F56A}" srcOrd="0" destOrd="0" parTransId="{D066430A-3A8E-4EE3-A71B-CC184894BB55}" sibTransId="{47A0F7E8-44AE-4439-893E-2D7BA00942BA}"/>
    <dgm:cxn modelId="{8CB297AC-B2DA-4E45-9DC6-BC7E59E1BBA4}" type="presOf" srcId="{3E329802-3E3D-4C51-8866-AF3E8F59E71C}" destId="{6D5E2152-7FCE-4317-A7C0-F22C902B64C5}" srcOrd="0" destOrd="0" presId="urn:microsoft.com/office/officeart/2005/8/layout/orgChart1"/>
    <dgm:cxn modelId="{3D32A0AF-695C-4ABB-A656-6C55C1EC6B18}" type="presOf" srcId="{7A3D1737-52A1-4BBD-8249-C78DC9426FCE}" destId="{94DE0663-126A-4F3C-87D9-21E943A88A80}" srcOrd="0" destOrd="0" presId="urn:microsoft.com/office/officeart/2005/8/layout/orgChart1"/>
    <dgm:cxn modelId="{FE47CD22-7D78-4D15-A206-15A51F0267CF}" srcId="{9644590D-AC16-4F2C-B329-70CFA123217E}" destId="{6FE8C401-747A-497E-B63E-1BE5AB19F36F}" srcOrd="0" destOrd="0" parTransId="{CB22B66B-391C-447B-88F8-D1CEF5039A00}" sibTransId="{0DB1C78E-D7A2-4139-B05C-824F56D8E209}"/>
    <dgm:cxn modelId="{EADF2F60-DE94-4CF7-A3F3-004299DC6383}" type="presOf" srcId="{3A21BCEB-A430-4DFF-802A-5B57F4466BCF}" destId="{05283E72-41B8-4BE2-8B5A-368F3DE7A5F4}" srcOrd="0" destOrd="0" presId="urn:microsoft.com/office/officeart/2005/8/layout/orgChart1"/>
    <dgm:cxn modelId="{17C24190-03CE-4238-AF61-CC93404E27CA}" type="presOf" srcId="{CB22B66B-391C-447B-88F8-D1CEF5039A00}" destId="{C5BB9E4A-B973-4C91-A9FF-577AD4BAA5FC}" srcOrd="0" destOrd="0" presId="urn:microsoft.com/office/officeart/2005/8/layout/orgChart1"/>
    <dgm:cxn modelId="{98E658C6-30EF-4E71-9A21-51AC3E3A6516}" type="presOf" srcId="{D5E4B300-ADDE-44AF-9CB6-19B1595976CC}" destId="{171AE55F-A4C1-4D7E-8A53-C40C8B7F4783}" srcOrd="1" destOrd="0" presId="urn:microsoft.com/office/officeart/2005/8/layout/orgChart1"/>
    <dgm:cxn modelId="{2B89A859-C183-4DA8-A474-F94B36B1F2AA}" type="presOf" srcId="{964B0B8B-32B9-489B-8865-ECEA981E6B33}" destId="{5B38D11D-B44C-49E2-A4E6-CDF4BE22C858}" srcOrd="1" destOrd="0" presId="urn:microsoft.com/office/officeart/2005/8/layout/orgChart1"/>
    <dgm:cxn modelId="{FEF1EAD6-4D9E-496F-82E3-D19507A10926}" srcId="{D9283CD4-800C-4856-979F-D73BC4A1F631}" destId="{964B0B8B-32B9-489B-8865-ECEA981E6B33}" srcOrd="1" destOrd="0" parTransId="{76FE7F44-6C52-4B3B-A750-62196FA56B49}" sibTransId="{05E53F6F-ED67-4B55-B23B-914710242C3F}"/>
    <dgm:cxn modelId="{A36B82D9-90B6-4CD9-A2FB-5EF63E9A12F3}" type="presOf" srcId="{E466B773-4632-4CDF-BB47-4FFF1F125821}" destId="{84AEF879-0C66-47D7-A7AB-EF3308DBDB48}" srcOrd="0" destOrd="0" presId="urn:microsoft.com/office/officeart/2005/8/layout/orgChart1"/>
    <dgm:cxn modelId="{E48FA54B-0431-496B-BEF0-8E53A90349D3}" type="presOf" srcId="{97D85648-20C6-407D-A066-FCDED9F9ABB0}" destId="{691A119F-1536-4044-9407-73F1257CF6B8}" srcOrd="0" destOrd="0" presId="urn:microsoft.com/office/officeart/2005/8/layout/orgChart1"/>
    <dgm:cxn modelId="{4011ADCD-EC90-4127-849F-B6681FE73A71}" srcId="{9644590D-AC16-4F2C-B329-70CFA123217E}" destId="{D5E4B300-ADDE-44AF-9CB6-19B1595976CC}" srcOrd="3" destOrd="0" parTransId="{75918ABD-984F-45F1-8166-F77CFE38A232}" sibTransId="{F0DA6B73-38DE-4BA1-9C2C-AF4F79C91357}"/>
    <dgm:cxn modelId="{77FF559C-0864-4D8B-9B4C-99D410D5260E}" srcId="{9644590D-AC16-4F2C-B329-70CFA123217E}" destId="{36489DE8-26A6-4B49-9C9F-9A995EBE870E}" srcOrd="2" destOrd="0" parTransId="{5BCC9406-F5AE-474E-957E-D7A9E244B613}" sibTransId="{216CA373-4197-434B-8443-15984663356F}"/>
    <dgm:cxn modelId="{1F1F7FAB-4EB4-417A-B2A6-153401AF0A75}" type="presOf" srcId="{B7704C74-D500-4565-B22D-6FB720DAD5B6}" destId="{2657D3A2-5B2D-412D-8021-B28F7C8E65D3}" srcOrd="1" destOrd="0" presId="urn:microsoft.com/office/officeart/2005/8/layout/orgChart1"/>
    <dgm:cxn modelId="{CCB911F4-CDDA-4506-B8F4-78CB876CF273}" type="presOf" srcId="{8BB8179A-C01C-4E2C-B2F2-D92D65258B59}" destId="{C2D1B6BE-4FB4-488E-A1A4-F525A2A9AB9E}" srcOrd="0" destOrd="0" presId="urn:microsoft.com/office/officeart/2005/8/layout/orgChart1"/>
    <dgm:cxn modelId="{AF8261A0-AA18-4B99-ACA8-806CBA79604C}" type="presOf" srcId="{ABD15111-75DF-49FF-8F3C-C02BE2510C89}" destId="{D5B34447-BA6B-4258-8463-94F451280EDE}" srcOrd="1" destOrd="0" presId="urn:microsoft.com/office/officeart/2005/8/layout/orgChart1"/>
    <dgm:cxn modelId="{C703D144-2F65-4558-86B5-A30618771DD7}" type="presOf" srcId="{BFB17ACC-3CD4-4B6D-AFB6-F81DCF420AF0}" destId="{610BB35B-548E-4598-9BB4-0BA75ABA5B77}" srcOrd="0" destOrd="0" presId="urn:microsoft.com/office/officeart/2005/8/layout/orgChart1"/>
    <dgm:cxn modelId="{7CDE521D-57DA-4333-AB66-E5571F9D597F}" srcId="{8CB8D55C-69B3-43CD-A6CB-7A0BAE3FD421}" destId="{3E329802-3E3D-4C51-8866-AF3E8F59E71C}" srcOrd="2" destOrd="0" parTransId="{97F9FC9D-EAB7-4376-AD9E-5B424BAB7A83}" sibTransId="{D8CA6E45-BE56-4915-A815-3EFA6E48661D}"/>
    <dgm:cxn modelId="{038CE952-2586-45DA-8CDF-9E311155F1E5}" type="presOf" srcId="{BF0AB1A8-9D42-4002-B687-7C57AC2B4317}" destId="{B797B5EA-5A9B-4B8E-96F3-A93E8C020A76}" srcOrd="1" destOrd="0" presId="urn:microsoft.com/office/officeart/2005/8/layout/orgChart1"/>
    <dgm:cxn modelId="{0A633306-854B-4BBF-A9FE-E5148CD2335C}" type="presOf" srcId="{69202E1B-250E-47C0-B8E5-08DD0A848DF1}" destId="{981A55A2-6F18-4313-AAD2-69919C43EB52}" srcOrd="1" destOrd="0" presId="urn:microsoft.com/office/officeart/2005/8/layout/orgChart1"/>
    <dgm:cxn modelId="{31D01C31-BC57-4684-B7F3-14E913ABBEEC}" type="presOf" srcId="{60548181-8F25-43FE-9CA9-48888A0A6E4F}" destId="{23DA7259-EC77-4CC3-A270-1BFEEB17F07E}" srcOrd="0" destOrd="0" presId="urn:microsoft.com/office/officeart/2005/8/layout/orgChart1"/>
    <dgm:cxn modelId="{BC729875-7042-4CF7-AAFF-0AE5753C0976}" type="presOf" srcId="{F3DECEFC-8C37-408B-ABBB-BC969EA01332}" destId="{42356CEC-18ED-4A11-B522-D6C6EC0DC959}" srcOrd="0" destOrd="0" presId="urn:microsoft.com/office/officeart/2005/8/layout/orgChart1"/>
    <dgm:cxn modelId="{37B3E5F2-AFE0-4193-A2CC-47979D17F44E}" type="presOf" srcId="{55810E88-8863-4BDC-B7C0-F23CAB4C2D8C}" destId="{EDA8D18C-28FF-4EAD-B30B-933C6DC27AFA}" srcOrd="0" destOrd="0" presId="urn:microsoft.com/office/officeart/2005/8/layout/orgChart1"/>
    <dgm:cxn modelId="{4D811D2C-BFC8-4D14-BA6A-85E223AA2AF2}" type="presOf" srcId="{BF0AB1A8-9D42-4002-B687-7C57AC2B4317}" destId="{297DFF5A-E3F8-4532-9057-590BDE215B88}" srcOrd="0" destOrd="0" presId="urn:microsoft.com/office/officeart/2005/8/layout/orgChart1"/>
    <dgm:cxn modelId="{1AE826A3-352C-4756-B096-3FAFEBB58C51}" srcId="{8CB8D55C-69B3-43CD-A6CB-7A0BAE3FD421}" destId="{D9283CD4-800C-4856-979F-D73BC4A1F631}" srcOrd="4" destOrd="0" parTransId="{B1D9126D-37FC-4279-BAB5-34A6CD1E8E67}" sibTransId="{0F9C0117-7CD8-4112-B37F-14C966A3C922}"/>
    <dgm:cxn modelId="{4B20146B-5C0E-4495-A127-3E1C4E06E934}" type="presOf" srcId="{1BF9E23A-7322-4DB3-A283-45FCEC88C7A4}" destId="{D8BE59A3-6600-4B57-8333-BDAEDDAA2759}" srcOrd="0" destOrd="0" presId="urn:microsoft.com/office/officeart/2005/8/layout/orgChart1"/>
    <dgm:cxn modelId="{E04E1E77-5A9D-4D5D-A40C-FF25393F2CDC}" type="presOf" srcId="{D066430A-3A8E-4EE3-A71B-CC184894BB55}" destId="{B794D37E-E39C-4D96-B144-F801CCF18F85}" srcOrd="0" destOrd="0" presId="urn:microsoft.com/office/officeart/2005/8/layout/orgChart1"/>
    <dgm:cxn modelId="{77F176F2-E825-45FF-8F2D-24B44319DD32}" type="presOf" srcId="{36489DE8-26A6-4B49-9C9F-9A995EBE870E}" destId="{27499033-FAA9-4581-81C1-96233EDE3F57}" srcOrd="1" destOrd="0" presId="urn:microsoft.com/office/officeart/2005/8/layout/orgChart1"/>
    <dgm:cxn modelId="{DCB1305A-773C-480A-9491-9E80DAA7596A}" type="presOf" srcId="{60548181-8F25-43FE-9CA9-48888A0A6E4F}" destId="{EBE83B06-B2BD-4DA1-A46B-D2F493AF04B5}" srcOrd="1" destOrd="0" presId="urn:microsoft.com/office/officeart/2005/8/layout/orgChart1"/>
    <dgm:cxn modelId="{1D18C46F-CED4-443A-A04D-DDD1ED8662E2}" srcId="{8CB8D55C-69B3-43CD-A6CB-7A0BAE3FD421}" destId="{9644590D-AC16-4F2C-B329-70CFA123217E}" srcOrd="3" destOrd="0" parTransId="{4B023881-D43D-4F87-A479-FD927AABF17E}" sibTransId="{64F5B78A-CD6A-4039-A6DA-EC6EC464A206}"/>
    <dgm:cxn modelId="{B40159E2-AAB2-4B73-9BA4-A357A5EA589D}" type="presOf" srcId="{8CB8D55C-69B3-43CD-A6CB-7A0BAE3FD421}" destId="{9EEF2B69-24E0-42CD-BA2D-47464C32AF7A}" srcOrd="0" destOrd="0" presId="urn:microsoft.com/office/officeart/2005/8/layout/orgChart1"/>
    <dgm:cxn modelId="{634DE62D-50AB-4118-B911-016C506FDBD3}" type="presOf" srcId="{8D8559ED-8FE0-4ADC-89FA-BD571C66A0F9}" destId="{48884659-E280-44D1-BB42-65146704FFD3}" srcOrd="0" destOrd="0" presId="urn:microsoft.com/office/officeart/2005/8/layout/orgChart1"/>
    <dgm:cxn modelId="{42F832BC-7AAB-46F8-AB2F-E2A19FE9347D}" type="presOf" srcId="{9644590D-AC16-4F2C-B329-70CFA123217E}" destId="{7D757149-B97C-4AA3-81DB-1965F5AE2C02}" srcOrd="0" destOrd="0" presId="urn:microsoft.com/office/officeart/2005/8/layout/orgChart1"/>
    <dgm:cxn modelId="{A6B39B87-A0F6-4133-A7C2-36E79B9C4DC7}" type="presOf" srcId="{0EC69C49-D952-4B0A-94A5-AC65302CF6F2}" destId="{D9BBB15F-CE26-433D-AE80-9842EA2C5F44}" srcOrd="0" destOrd="0" presId="urn:microsoft.com/office/officeart/2005/8/layout/orgChart1"/>
    <dgm:cxn modelId="{18A4CFD3-A1F2-4E43-B8BC-D0BAB540DF5D}" type="presOf" srcId="{F3DECEFC-8C37-408B-ABBB-BC969EA01332}" destId="{A6F67C96-BE98-4395-A470-D4018B505B8A}" srcOrd="1" destOrd="0" presId="urn:microsoft.com/office/officeart/2005/8/layout/orgChart1"/>
    <dgm:cxn modelId="{C50A08B6-54E5-4E76-B6A5-54BDA4DC1BBA}" type="presOf" srcId="{5BCC9406-F5AE-474E-957E-D7A9E244B613}" destId="{6EEAC835-4EA3-413B-8AA5-41139C06DE24}" srcOrd="0" destOrd="0" presId="urn:microsoft.com/office/officeart/2005/8/layout/orgChart1"/>
    <dgm:cxn modelId="{254DBF62-2AB6-4F39-874A-83C69CE7676F}" srcId="{D3F2CCD8-B243-426C-A7E8-DD4291197967}" destId="{69202E1B-250E-47C0-B8E5-08DD0A848DF1}" srcOrd="1" destOrd="0" parTransId="{3A21BCEB-A430-4DFF-802A-5B57F4466BCF}" sibTransId="{3CFE2381-C3DB-4048-9EFB-E5A8A6DF9E3F}"/>
    <dgm:cxn modelId="{EDA174EF-ABAF-4B0A-B704-FFB5D05FE3E2}" type="presOf" srcId="{59F29EA3-0789-4972-83EF-2A05D42E9BB2}" destId="{C94384E8-0C5B-4168-8046-748E17478B43}" srcOrd="0" destOrd="0" presId="urn:microsoft.com/office/officeart/2005/8/layout/orgChart1"/>
    <dgm:cxn modelId="{A5CA3225-DA51-4AC2-AE18-11902A5CF0D5}" type="presOf" srcId="{4B023881-D43D-4F87-A479-FD927AABF17E}" destId="{4C51164F-2E84-4289-B8D3-29647DDC6DBD}" srcOrd="0" destOrd="0" presId="urn:microsoft.com/office/officeart/2005/8/layout/orgChart1"/>
    <dgm:cxn modelId="{0CAA4021-0AA7-4399-8157-B66533C9FCCF}" type="presOf" srcId="{3E329802-3E3D-4C51-8866-AF3E8F59E71C}" destId="{39641F5B-0831-460A-9DF6-78A8E61398EC}" srcOrd="1" destOrd="0" presId="urn:microsoft.com/office/officeart/2005/8/layout/orgChart1"/>
    <dgm:cxn modelId="{2F815773-4084-44D5-8E44-7664691AF220}" type="presOf" srcId="{964B0B8B-32B9-489B-8865-ECEA981E6B33}" destId="{104D8022-7047-4B78-B53A-5F9FA7F7AAC7}" srcOrd="0" destOrd="0" presId="urn:microsoft.com/office/officeart/2005/8/layout/orgChart1"/>
    <dgm:cxn modelId="{69B1D117-ADD2-4968-96F4-E82356076113}" srcId="{D3F2CCD8-B243-426C-A7E8-DD4291197967}" destId="{7F600757-ED62-4C85-9107-B55469996E23}" srcOrd="3" destOrd="0" parTransId="{D7D2748F-1B5A-4088-B4A8-19B3874C8DB6}" sibTransId="{DA34A0D4-0806-487E-AB33-6D050F0A5CC9}"/>
    <dgm:cxn modelId="{B4842B6F-4C37-46D1-A543-695C907DDAC5}" type="presOf" srcId="{D9283CD4-800C-4856-979F-D73BC4A1F631}" destId="{47521D99-0365-4B6C-B42E-9B0E008AC6FD}" srcOrd="1" destOrd="0" presId="urn:microsoft.com/office/officeart/2005/8/layout/orgChart1"/>
    <dgm:cxn modelId="{0DAACC93-0EB8-415B-93BA-1B351CB1B677}" type="presOf" srcId="{B7704C74-D500-4565-B22D-6FB720DAD5B6}" destId="{E488D725-B0C8-4A91-B952-1BDB9919FD46}" srcOrd="0" destOrd="0" presId="urn:microsoft.com/office/officeart/2005/8/layout/orgChart1"/>
    <dgm:cxn modelId="{F22C44A9-B8B3-420A-BDBE-34AF33A93643}" srcId="{9644590D-AC16-4F2C-B329-70CFA123217E}" destId="{BF0AB1A8-9D42-4002-B687-7C57AC2B4317}" srcOrd="1" destOrd="0" parTransId="{E466B773-4632-4CDF-BB47-4FFF1F125821}" sibTransId="{4341AB80-3B21-4A9E-93DB-3F55D88EE31E}"/>
    <dgm:cxn modelId="{5EA23C9B-4F61-4715-9710-41C1FDA68FD4}" type="presOf" srcId="{D3F2CCD8-B243-426C-A7E8-DD4291197967}" destId="{AA0B1D56-ACEF-4CBF-ACFE-9AD2B9BF5105}" srcOrd="1" destOrd="0" presId="urn:microsoft.com/office/officeart/2005/8/layout/orgChart1"/>
    <dgm:cxn modelId="{AC29DE84-8B4C-4E46-AFA0-079E2C2B41B5}" type="presOf" srcId="{D5E4B300-ADDE-44AF-9CB6-19B1595976CC}" destId="{65E7F203-BAD8-4123-B6D2-7240DD242B00}" srcOrd="0" destOrd="0" presId="urn:microsoft.com/office/officeart/2005/8/layout/orgChart1"/>
    <dgm:cxn modelId="{210465B6-F7A9-40E2-8B70-5E924DAAB80F}" type="presOf" srcId="{36489DE8-26A6-4B49-9C9F-9A995EBE870E}" destId="{C92A4460-7B46-4A1A-AF7F-76F3EA8CB791}" srcOrd="0" destOrd="0" presId="urn:microsoft.com/office/officeart/2005/8/layout/orgChart1"/>
    <dgm:cxn modelId="{A7F10805-2355-4F4B-9A0A-CC6FCF55096C}" type="presOf" srcId="{7F600757-ED62-4C85-9107-B55469996E23}" destId="{CBA11F77-5385-4FC3-9BAC-CDD0F494DAF0}" srcOrd="0" destOrd="0" presId="urn:microsoft.com/office/officeart/2005/8/layout/orgChart1"/>
    <dgm:cxn modelId="{081E3A04-A3FA-4690-B10B-6DA13EFE3C79}" srcId="{D3F2CCD8-B243-426C-A7E8-DD4291197967}" destId="{55810E88-8863-4BDC-B7C0-F23CAB4C2D8C}" srcOrd="2" destOrd="0" parTransId="{BFB17ACC-3CD4-4B6D-AFB6-F81DCF420AF0}" sibTransId="{A5FDC47A-2F90-4061-A71F-672087EF03F6}"/>
    <dgm:cxn modelId="{D39E2150-A15A-4042-9949-9EBA949F69DD}" type="presOf" srcId="{55810E88-8863-4BDC-B7C0-F23CAB4C2D8C}" destId="{2CF04DC8-02A1-4FEF-9E85-EB7B4D728F4D}" srcOrd="1" destOrd="0" presId="urn:microsoft.com/office/officeart/2005/8/layout/orgChart1"/>
    <dgm:cxn modelId="{33B77F01-144D-4E14-8295-B0189806CBB5}" type="presOf" srcId="{10836FDE-6F67-4E8C-B61F-FCD0FEED125D}" destId="{DF17C513-E21D-440A-8326-00EAC6B91AE7}" srcOrd="1" destOrd="0" presId="urn:microsoft.com/office/officeart/2005/8/layout/orgChart1"/>
    <dgm:cxn modelId="{7406E8F3-D4F6-4F50-8879-2E9AF2B2324C}" type="presOf" srcId="{CD7E24A5-51E8-4946-BA7E-D50D8BABC088}" destId="{2D141B0E-5137-40A1-AA31-271E62D2C5C6}" srcOrd="0" destOrd="0" presId="urn:microsoft.com/office/officeart/2005/8/layout/orgChart1"/>
    <dgm:cxn modelId="{E74E319A-7A69-4E2B-B485-690DC1CBD399}" type="presOf" srcId="{7F600757-ED62-4C85-9107-B55469996E23}" destId="{ED403258-88DD-4D94-BA58-3B1732A819D7}" srcOrd="1" destOrd="0" presId="urn:microsoft.com/office/officeart/2005/8/layout/orgChart1"/>
    <dgm:cxn modelId="{E7413305-C100-4CBC-8703-450AF26A822C}" type="presOf" srcId="{76FE7F44-6C52-4B3B-A750-62196FA56B49}" destId="{475761F3-6224-4D94-80F5-764DEEBAC6EE}" srcOrd="0" destOrd="0" presId="urn:microsoft.com/office/officeart/2005/8/layout/orgChart1"/>
    <dgm:cxn modelId="{6130B274-5250-4C01-A1C7-E3E9241A6F50}" type="presOf" srcId="{9644590D-AC16-4F2C-B329-70CFA123217E}" destId="{F3E3E3C1-BF33-463F-B347-0A3F1C7F6973}" srcOrd="1" destOrd="0" presId="urn:microsoft.com/office/officeart/2005/8/layout/orgChart1"/>
    <dgm:cxn modelId="{61A1EA61-6229-4F8D-BE1F-6DAFB5826654}" type="presOf" srcId="{D2622666-6095-495E-B97B-F5D3DC736A53}" destId="{3ECC46C5-82A4-4F4F-87B7-A39DC3768645}" srcOrd="0" destOrd="0" presId="urn:microsoft.com/office/officeart/2005/8/layout/orgChart1"/>
    <dgm:cxn modelId="{86973DAA-F0DC-459E-84D5-BFD21FDC9D4A}" type="presOf" srcId="{69202E1B-250E-47C0-B8E5-08DD0A848DF1}" destId="{79410837-B0E2-47F4-8714-FF3BCE6836D2}" srcOrd="0" destOrd="0" presId="urn:microsoft.com/office/officeart/2005/8/layout/orgChart1"/>
    <dgm:cxn modelId="{69A1D20B-BCA6-4085-A8A2-6FA612B8648F}" srcId="{3E329802-3E3D-4C51-8866-AF3E8F59E71C}" destId="{ABD15111-75DF-49FF-8F3C-C02BE2510C89}" srcOrd="2" destOrd="0" parTransId="{8D8559ED-8FE0-4ADC-89FA-BD571C66A0F9}" sibTransId="{FB5E1511-1A67-457C-AA9F-61BE4BB6AF42}"/>
    <dgm:cxn modelId="{27E3FDDA-AAE4-45D4-8D1D-CA8BB834621C}" type="presParOf" srcId="{3ECC46C5-82A4-4F4F-87B7-A39DC3768645}" destId="{2F0A685F-8BD9-4607-BF37-34F123C5C8A3}" srcOrd="0" destOrd="0" presId="urn:microsoft.com/office/officeart/2005/8/layout/orgChart1"/>
    <dgm:cxn modelId="{45F64C30-70DA-41DF-9911-0ACBA56AFA08}" type="presParOf" srcId="{2F0A685F-8BD9-4607-BF37-34F123C5C8A3}" destId="{C425BCAA-7A1A-4E3D-89F7-2D8A870D92EE}" srcOrd="0" destOrd="0" presId="urn:microsoft.com/office/officeart/2005/8/layout/orgChart1"/>
    <dgm:cxn modelId="{44D7EBB4-79DA-4C5E-AA48-1EA694AAB734}" type="presParOf" srcId="{C425BCAA-7A1A-4E3D-89F7-2D8A870D92EE}" destId="{9EEF2B69-24E0-42CD-BA2D-47464C32AF7A}" srcOrd="0" destOrd="0" presId="urn:microsoft.com/office/officeart/2005/8/layout/orgChart1"/>
    <dgm:cxn modelId="{6EF9779E-BFBC-4394-B245-EC906D28B33F}" type="presParOf" srcId="{C425BCAA-7A1A-4E3D-89F7-2D8A870D92EE}" destId="{E6C0F4F9-8C43-4A50-8408-46D2C4549326}" srcOrd="1" destOrd="0" presId="urn:microsoft.com/office/officeart/2005/8/layout/orgChart1"/>
    <dgm:cxn modelId="{E1DFD305-C53B-4BED-B835-1D362C3F6F30}" type="presParOf" srcId="{2F0A685F-8BD9-4607-BF37-34F123C5C8A3}" destId="{0CFAB5BD-BF1B-4816-8D28-952EF4C69CAC}" srcOrd="1" destOrd="0" presId="urn:microsoft.com/office/officeart/2005/8/layout/orgChart1"/>
    <dgm:cxn modelId="{074C8AE5-AD4D-4C31-B8E2-1BC576FE14E4}" type="presParOf" srcId="{0CFAB5BD-BF1B-4816-8D28-952EF4C69CAC}" destId="{691A119F-1536-4044-9407-73F1257CF6B8}" srcOrd="0" destOrd="0" presId="urn:microsoft.com/office/officeart/2005/8/layout/orgChart1"/>
    <dgm:cxn modelId="{F714699C-C448-42FF-8CA3-9F429C5BD4C1}" type="presParOf" srcId="{0CFAB5BD-BF1B-4816-8D28-952EF4C69CAC}" destId="{3D194047-BA2F-4148-840D-D46CCE7A7EE7}" srcOrd="1" destOrd="0" presId="urn:microsoft.com/office/officeart/2005/8/layout/orgChart1"/>
    <dgm:cxn modelId="{BED92A37-7E96-4614-8780-7186FE4A6C24}" type="presParOf" srcId="{3D194047-BA2F-4148-840D-D46CCE7A7EE7}" destId="{C341A3F4-A7A0-4220-B205-945F8CA3997B}" srcOrd="0" destOrd="0" presId="urn:microsoft.com/office/officeart/2005/8/layout/orgChart1"/>
    <dgm:cxn modelId="{AFD372E9-1DAF-4AAF-A265-D83B729D80DA}" type="presParOf" srcId="{C341A3F4-A7A0-4220-B205-945F8CA3997B}" destId="{E488D725-B0C8-4A91-B952-1BDB9919FD46}" srcOrd="0" destOrd="0" presId="urn:microsoft.com/office/officeart/2005/8/layout/orgChart1"/>
    <dgm:cxn modelId="{66E6BD6B-EC5A-4C1F-941F-F63CB4CF9F90}" type="presParOf" srcId="{C341A3F4-A7A0-4220-B205-945F8CA3997B}" destId="{2657D3A2-5B2D-412D-8021-B28F7C8E65D3}" srcOrd="1" destOrd="0" presId="urn:microsoft.com/office/officeart/2005/8/layout/orgChart1"/>
    <dgm:cxn modelId="{E48C3C00-38B9-4AD2-B8EE-16BFBD93613A}" type="presParOf" srcId="{3D194047-BA2F-4148-840D-D46CCE7A7EE7}" destId="{5FEC16DB-E46A-489B-BD8B-02C674401708}" srcOrd="1" destOrd="0" presId="urn:microsoft.com/office/officeart/2005/8/layout/orgChart1"/>
    <dgm:cxn modelId="{9C3BF053-2281-41F7-80FB-006FC1A3825B}" type="presParOf" srcId="{5FEC16DB-E46A-489B-BD8B-02C674401708}" destId="{B794D37E-E39C-4D96-B144-F801CCF18F85}" srcOrd="0" destOrd="0" presId="urn:microsoft.com/office/officeart/2005/8/layout/orgChart1"/>
    <dgm:cxn modelId="{97EFAAA9-F183-4B4C-AE36-06A964FE6C53}" type="presParOf" srcId="{5FEC16DB-E46A-489B-BD8B-02C674401708}" destId="{AB4BE2FF-2FAB-4930-BC5E-2B15F6A882F3}" srcOrd="1" destOrd="0" presId="urn:microsoft.com/office/officeart/2005/8/layout/orgChart1"/>
    <dgm:cxn modelId="{C70482D1-FD74-4314-A594-A6DF47AF24CA}" type="presParOf" srcId="{AB4BE2FF-2FAB-4930-BC5E-2B15F6A882F3}" destId="{79EAB9C9-BE0A-4728-AD96-A4AAC85F5939}" srcOrd="0" destOrd="0" presId="urn:microsoft.com/office/officeart/2005/8/layout/orgChart1"/>
    <dgm:cxn modelId="{70E23CCF-470C-4C19-90F2-65A468CB5683}" type="presParOf" srcId="{79EAB9C9-BE0A-4728-AD96-A4AAC85F5939}" destId="{61FAA355-EBEC-454D-A795-5651A9A9C5DA}" srcOrd="0" destOrd="0" presId="urn:microsoft.com/office/officeart/2005/8/layout/orgChart1"/>
    <dgm:cxn modelId="{50CCA37C-4266-4272-807D-F812A105C436}" type="presParOf" srcId="{79EAB9C9-BE0A-4728-AD96-A4AAC85F5939}" destId="{B05336C6-E638-43DC-A792-0201B7B6AEB6}" srcOrd="1" destOrd="0" presId="urn:microsoft.com/office/officeart/2005/8/layout/orgChart1"/>
    <dgm:cxn modelId="{7D750541-C74C-4495-9665-5B23759D9618}" type="presParOf" srcId="{AB4BE2FF-2FAB-4930-BC5E-2B15F6A882F3}" destId="{8A60A836-3AA5-4F78-A64D-570F6AF8D490}" srcOrd="1" destOrd="0" presId="urn:microsoft.com/office/officeart/2005/8/layout/orgChart1"/>
    <dgm:cxn modelId="{A3807365-CD84-4AE8-A839-5911383FB4B9}" type="presParOf" srcId="{AB4BE2FF-2FAB-4930-BC5E-2B15F6A882F3}" destId="{85346A19-1A1C-4692-A91B-AE9C67C03C6D}" srcOrd="2" destOrd="0" presId="urn:microsoft.com/office/officeart/2005/8/layout/orgChart1"/>
    <dgm:cxn modelId="{FCCE761A-060F-4AA5-A219-23B3DFEA488F}" type="presParOf" srcId="{3D194047-BA2F-4148-840D-D46CCE7A7EE7}" destId="{BC8E2103-58E0-43CD-BFE3-73A9DA454B8E}" srcOrd="2" destOrd="0" presId="urn:microsoft.com/office/officeart/2005/8/layout/orgChart1"/>
    <dgm:cxn modelId="{9288A027-63B1-49F0-8216-9478E5545FE6}" type="presParOf" srcId="{0CFAB5BD-BF1B-4816-8D28-952EF4C69CAC}" destId="{C94384E8-0C5B-4168-8046-748E17478B43}" srcOrd="2" destOrd="0" presId="urn:microsoft.com/office/officeart/2005/8/layout/orgChart1"/>
    <dgm:cxn modelId="{190E2C46-3B4C-4522-930E-D2D7AEFB1673}" type="presParOf" srcId="{0CFAB5BD-BF1B-4816-8D28-952EF4C69CAC}" destId="{D2838714-C787-43AC-8A7D-C4B9B0DB2767}" srcOrd="3" destOrd="0" presId="urn:microsoft.com/office/officeart/2005/8/layout/orgChart1"/>
    <dgm:cxn modelId="{90C2E7EB-BF4C-49E2-97D4-ADAE98B70CBD}" type="presParOf" srcId="{D2838714-C787-43AC-8A7D-C4B9B0DB2767}" destId="{64BE66FD-002B-4085-B8A7-AAC6E1467722}" srcOrd="0" destOrd="0" presId="urn:microsoft.com/office/officeart/2005/8/layout/orgChart1"/>
    <dgm:cxn modelId="{ED5ACD27-3188-4FD2-B3B4-E9D23A3B91BF}" type="presParOf" srcId="{64BE66FD-002B-4085-B8A7-AAC6E1467722}" destId="{5FB2B9AE-E32F-47E4-8D3A-A3B468E2B932}" srcOrd="0" destOrd="0" presId="urn:microsoft.com/office/officeart/2005/8/layout/orgChart1"/>
    <dgm:cxn modelId="{A2EFB3E8-4B23-4F5F-B5B2-F28108BC06DA}" type="presParOf" srcId="{64BE66FD-002B-4085-B8A7-AAC6E1467722}" destId="{AA0B1D56-ACEF-4CBF-ACFE-9AD2B9BF5105}" srcOrd="1" destOrd="0" presId="urn:microsoft.com/office/officeart/2005/8/layout/orgChart1"/>
    <dgm:cxn modelId="{4BDBB7D0-862E-42E7-8887-283D1E404C26}" type="presParOf" srcId="{D2838714-C787-43AC-8A7D-C4B9B0DB2767}" destId="{91418382-46C9-4265-8DA2-F0F43E67C33C}" srcOrd="1" destOrd="0" presId="urn:microsoft.com/office/officeart/2005/8/layout/orgChart1"/>
    <dgm:cxn modelId="{9C31F17F-06E5-40DC-951D-18ACC2485754}" type="presParOf" srcId="{91418382-46C9-4265-8DA2-F0F43E67C33C}" destId="{D8BE59A3-6600-4B57-8333-BDAEDDAA2759}" srcOrd="0" destOrd="0" presId="urn:microsoft.com/office/officeart/2005/8/layout/orgChart1"/>
    <dgm:cxn modelId="{4AFE40A8-47F4-4186-97F9-7986F6952D1C}" type="presParOf" srcId="{91418382-46C9-4265-8DA2-F0F43E67C33C}" destId="{455784DF-1640-42A4-A1AE-5ABB4FBFDBF2}" srcOrd="1" destOrd="0" presId="urn:microsoft.com/office/officeart/2005/8/layout/orgChart1"/>
    <dgm:cxn modelId="{4088105E-248F-44A8-8AE1-F4D8650F8490}" type="presParOf" srcId="{455784DF-1640-42A4-A1AE-5ABB4FBFDBF2}" destId="{5FCC35BC-4169-4A25-B5F9-F1EA252E671F}" srcOrd="0" destOrd="0" presId="urn:microsoft.com/office/officeart/2005/8/layout/orgChart1"/>
    <dgm:cxn modelId="{E066B79B-5199-4A59-81C0-051CB636F728}" type="presParOf" srcId="{5FCC35BC-4169-4A25-B5F9-F1EA252E671F}" destId="{F7C77C44-1F22-48F1-864F-0A9EE1193EEA}" srcOrd="0" destOrd="0" presId="urn:microsoft.com/office/officeart/2005/8/layout/orgChart1"/>
    <dgm:cxn modelId="{333B9A39-0402-4D7A-9093-46AA016F255A}" type="presParOf" srcId="{5FCC35BC-4169-4A25-B5F9-F1EA252E671F}" destId="{9B9F8622-914C-4D23-B710-83DB1F3F0EB8}" srcOrd="1" destOrd="0" presId="urn:microsoft.com/office/officeart/2005/8/layout/orgChart1"/>
    <dgm:cxn modelId="{9F9E94BC-7C35-420D-93BC-DD75DB51EB14}" type="presParOf" srcId="{455784DF-1640-42A4-A1AE-5ABB4FBFDBF2}" destId="{2D3B16EE-1597-47E4-81CD-53AD735FAD01}" srcOrd="1" destOrd="0" presId="urn:microsoft.com/office/officeart/2005/8/layout/orgChart1"/>
    <dgm:cxn modelId="{BB15CC0C-4B5D-49D5-BA7A-61F6D53B3E26}" type="presParOf" srcId="{455784DF-1640-42A4-A1AE-5ABB4FBFDBF2}" destId="{9E476F79-F1FE-4D1F-818E-4C21CE45397A}" srcOrd="2" destOrd="0" presId="urn:microsoft.com/office/officeart/2005/8/layout/orgChart1"/>
    <dgm:cxn modelId="{F4A72FF0-34A3-420D-8B96-6E82748E7A8C}" type="presParOf" srcId="{91418382-46C9-4265-8DA2-F0F43E67C33C}" destId="{05283E72-41B8-4BE2-8B5A-368F3DE7A5F4}" srcOrd="2" destOrd="0" presId="urn:microsoft.com/office/officeart/2005/8/layout/orgChart1"/>
    <dgm:cxn modelId="{9F7BDDF7-D15C-49E9-BD9A-34AAD45325FF}" type="presParOf" srcId="{91418382-46C9-4265-8DA2-F0F43E67C33C}" destId="{C96472DA-7DE1-43F2-B573-62C7CA3505F7}" srcOrd="3" destOrd="0" presId="urn:microsoft.com/office/officeart/2005/8/layout/orgChart1"/>
    <dgm:cxn modelId="{EC67DDA6-D83C-4F2E-9F27-9C68321036D1}" type="presParOf" srcId="{C96472DA-7DE1-43F2-B573-62C7CA3505F7}" destId="{0F5B8BE3-C48D-479B-AB45-2F17C084B8DE}" srcOrd="0" destOrd="0" presId="urn:microsoft.com/office/officeart/2005/8/layout/orgChart1"/>
    <dgm:cxn modelId="{387E9D7D-333F-4F81-BD67-60694A011BE4}" type="presParOf" srcId="{0F5B8BE3-C48D-479B-AB45-2F17C084B8DE}" destId="{79410837-B0E2-47F4-8714-FF3BCE6836D2}" srcOrd="0" destOrd="0" presId="urn:microsoft.com/office/officeart/2005/8/layout/orgChart1"/>
    <dgm:cxn modelId="{F89F70AD-0F65-42C2-A573-794EE51AE1F2}" type="presParOf" srcId="{0F5B8BE3-C48D-479B-AB45-2F17C084B8DE}" destId="{981A55A2-6F18-4313-AAD2-69919C43EB52}" srcOrd="1" destOrd="0" presId="urn:microsoft.com/office/officeart/2005/8/layout/orgChart1"/>
    <dgm:cxn modelId="{27B29C64-A7F7-434A-898B-24F15B842975}" type="presParOf" srcId="{C96472DA-7DE1-43F2-B573-62C7CA3505F7}" destId="{8F04356D-81F6-48E4-AB8D-992098A1454B}" srcOrd="1" destOrd="0" presId="urn:microsoft.com/office/officeart/2005/8/layout/orgChart1"/>
    <dgm:cxn modelId="{E76FA8E6-9B51-4639-8A72-558CECABBB3B}" type="presParOf" srcId="{C96472DA-7DE1-43F2-B573-62C7CA3505F7}" destId="{9EFE2BE5-E5D5-4887-A2E2-2E3BB9B157DE}" srcOrd="2" destOrd="0" presId="urn:microsoft.com/office/officeart/2005/8/layout/orgChart1"/>
    <dgm:cxn modelId="{691EA795-0E67-405F-8DC7-7AA98231E65D}" type="presParOf" srcId="{91418382-46C9-4265-8DA2-F0F43E67C33C}" destId="{610BB35B-548E-4598-9BB4-0BA75ABA5B77}" srcOrd="4" destOrd="0" presId="urn:microsoft.com/office/officeart/2005/8/layout/orgChart1"/>
    <dgm:cxn modelId="{3B0065A1-56A1-4A6B-BBB6-57567DBB8CC0}" type="presParOf" srcId="{91418382-46C9-4265-8DA2-F0F43E67C33C}" destId="{BE7A9D88-8C39-4AD6-A1D8-60692EC04A8E}" srcOrd="5" destOrd="0" presId="urn:microsoft.com/office/officeart/2005/8/layout/orgChart1"/>
    <dgm:cxn modelId="{BBE78568-E94F-4640-88B0-981555D9E7D9}" type="presParOf" srcId="{BE7A9D88-8C39-4AD6-A1D8-60692EC04A8E}" destId="{5416B146-74EC-4099-B0EF-F9AB9C6227EA}" srcOrd="0" destOrd="0" presId="urn:microsoft.com/office/officeart/2005/8/layout/orgChart1"/>
    <dgm:cxn modelId="{C63B1035-665D-49AE-8C0B-A704D8C50268}" type="presParOf" srcId="{5416B146-74EC-4099-B0EF-F9AB9C6227EA}" destId="{EDA8D18C-28FF-4EAD-B30B-933C6DC27AFA}" srcOrd="0" destOrd="0" presId="urn:microsoft.com/office/officeart/2005/8/layout/orgChart1"/>
    <dgm:cxn modelId="{882D4E30-1A7D-4456-BD3B-6A449BB42C4A}" type="presParOf" srcId="{5416B146-74EC-4099-B0EF-F9AB9C6227EA}" destId="{2CF04DC8-02A1-4FEF-9E85-EB7B4D728F4D}" srcOrd="1" destOrd="0" presId="urn:microsoft.com/office/officeart/2005/8/layout/orgChart1"/>
    <dgm:cxn modelId="{96DD34BD-4B7A-48D9-B8BE-2878504D1CE2}" type="presParOf" srcId="{BE7A9D88-8C39-4AD6-A1D8-60692EC04A8E}" destId="{6AF84E7A-5D13-435E-AF77-E11A8134F24F}" srcOrd="1" destOrd="0" presId="urn:microsoft.com/office/officeart/2005/8/layout/orgChart1"/>
    <dgm:cxn modelId="{85F78247-E58A-4406-BBD1-1904305EE146}" type="presParOf" srcId="{BE7A9D88-8C39-4AD6-A1D8-60692EC04A8E}" destId="{D8DB69D1-C2A0-4055-A644-6E1A2A243DF1}" srcOrd="2" destOrd="0" presId="urn:microsoft.com/office/officeart/2005/8/layout/orgChart1"/>
    <dgm:cxn modelId="{80D2E289-5E18-4B13-AA50-D7C275894A13}" type="presParOf" srcId="{91418382-46C9-4265-8DA2-F0F43E67C33C}" destId="{47D179C7-EDDF-44D3-9FD5-418ABB9B3969}" srcOrd="6" destOrd="0" presId="urn:microsoft.com/office/officeart/2005/8/layout/orgChart1"/>
    <dgm:cxn modelId="{0345A3A6-30FD-43FB-9CCC-A389AC90E18A}" type="presParOf" srcId="{91418382-46C9-4265-8DA2-F0F43E67C33C}" destId="{7FDA5885-8D36-4975-AB7C-68AB65BEA31E}" srcOrd="7" destOrd="0" presId="urn:microsoft.com/office/officeart/2005/8/layout/orgChart1"/>
    <dgm:cxn modelId="{D3E864C2-3C58-4576-905B-106CD3985360}" type="presParOf" srcId="{7FDA5885-8D36-4975-AB7C-68AB65BEA31E}" destId="{FCB00D38-B587-4EB8-9C82-97C7C286C3F7}" srcOrd="0" destOrd="0" presId="urn:microsoft.com/office/officeart/2005/8/layout/orgChart1"/>
    <dgm:cxn modelId="{93638ADB-9FA5-41EC-97F1-88808D200C15}" type="presParOf" srcId="{FCB00D38-B587-4EB8-9C82-97C7C286C3F7}" destId="{CBA11F77-5385-4FC3-9BAC-CDD0F494DAF0}" srcOrd="0" destOrd="0" presId="urn:microsoft.com/office/officeart/2005/8/layout/orgChart1"/>
    <dgm:cxn modelId="{42899578-9CB2-4AA7-95CE-E66F844F37BC}" type="presParOf" srcId="{FCB00D38-B587-4EB8-9C82-97C7C286C3F7}" destId="{ED403258-88DD-4D94-BA58-3B1732A819D7}" srcOrd="1" destOrd="0" presId="urn:microsoft.com/office/officeart/2005/8/layout/orgChart1"/>
    <dgm:cxn modelId="{529F5F77-1C4E-4D4C-AFF7-BD8C5E4B618C}" type="presParOf" srcId="{7FDA5885-8D36-4975-AB7C-68AB65BEA31E}" destId="{5E38123B-7B90-4205-8101-D3FB2B628EF3}" srcOrd="1" destOrd="0" presId="urn:microsoft.com/office/officeart/2005/8/layout/orgChart1"/>
    <dgm:cxn modelId="{BC2C3456-1EE0-4EA3-A1F0-3A604CC263EB}" type="presParOf" srcId="{7FDA5885-8D36-4975-AB7C-68AB65BEA31E}" destId="{05803C54-7CCB-4246-BBB6-90EC614DA2D3}" srcOrd="2" destOrd="0" presId="urn:microsoft.com/office/officeart/2005/8/layout/orgChart1"/>
    <dgm:cxn modelId="{30693AD5-1820-438F-965C-70BBCB5C3EB6}" type="presParOf" srcId="{D2838714-C787-43AC-8A7D-C4B9B0DB2767}" destId="{B695A7A1-CD5E-4CFD-A4E4-CDF7C9B4C1A2}" srcOrd="2" destOrd="0" presId="urn:microsoft.com/office/officeart/2005/8/layout/orgChart1"/>
    <dgm:cxn modelId="{9DD08D93-5965-4231-91E9-DEF47DC2702F}" type="presParOf" srcId="{0CFAB5BD-BF1B-4816-8D28-952EF4C69CAC}" destId="{FCC7996F-492B-432D-B3FD-342AB368384A}" srcOrd="4" destOrd="0" presId="urn:microsoft.com/office/officeart/2005/8/layout/orgChart1"/>
    <dgm:cxn modelId="{FB8613A9-0290-4757-91FC-4C6827FFAB60}" type="presParOf" srcId="{0CFAB5BD-BF1B-4816-8D28-952EF4C69CAC}" destId="{A8F54ED7-C36B-4847-94E4-1943868A14D0}" srcOrd="5" destOrd="0" presId="urn:microsoft.com/office/officeart/2005/8/layout/orgChart1"/>
    <dgm:cxn modelId="{6D281A61-F643-4F2C-ABE6-828748F8FE6B}" type="presParOf" srcId="{A8F54ED7-C36B-4847-94E4-1943868A14D0}" destId="{27405202-5808-492A-B82E-96CDE7BC0D05}" srcOrd="0" destOrd="0" presId="urn:microsoft.com/office/officeart/2005/8/layout/orgChart1"/>
    <dgm:cxn modelId="{5D8845D8-F379-46A9-8F85-5EDAD5F0A10E}" type="presParOf" srcId="{27405202-5808-492A-B82E-96CDE7BC0D05}" destId="{6D5E2152-7FCE-4317-A7C0-F22C902B64C5}" srcOrd="0" destOrd="0" presId="urn:microsoft.com/office/officeart/2005/8/layout/orgChart1"/>
    <dgm:cxn modelId="{06153244-04E9-4BFC-9DD4-64BE63AC016F}" type="presParOf" srcId="{27405202-5808-492A-B82E-96CDE7BC0D05}" destId="{39641F5B-0831-460A-9DF6-78A8E61398EC}" srcOrd="1" destOrd="0" presId="urn:microsoft.com/office/officeart/2005/8/layout/orgChart1"/>
    <dgm:cxn modelId="{5B3BC0D0-8ACA-4FF5-9304-A966B4769603}" type="presParOf" srcId="{A8F54ED7-C36B-4847-94E4-1943868A14D0}" destId="{79941E74-6F4B-431D-B589-5FDC3E5EF59F}" srcOrd="1" destOrd="0" presId="urn:microsoft.com/office/officeart/2005/8/layout/orgChart1"/>
    <dgm:cxn modelId="{592CA9A3-5655-4005-940F-1EA10BA87144}" type="presParOf" srcId="{79941E74-6F4B-431D-B589-5FDC3E5EF59F}" destId="{94DE0663-126A-4F3C-87D9-21E943A88A80}" srcOrd="0" destOrd="0" presId="urn:microsoft.com/office/officeart/2005/8/layout/orgChart1"/>
    <dgm:cxn modelId="{732BB969-DE4B-4521-9E93-26D2BE7BA050}" type="presParOf" srcId="{79941E74-6F4B-431D-B589-5FDC3E5EF59F}" destId="{CEE26510-2C35-47D2-A843-526AC0B380AE}" srcOrd="1" destOrd="0" presId="urn:microsoft.com/office/officeart/2005/8/layout/orgChart1"/>
    <dgm:cxn modelId="{C70D3723-12B1-4498-B48A-59040642B5A5}" type="presParOf" srcId="{CEE26510-2C35-47D2-A843-526AC0B380AE}" destId="{43B247E4-1489-405D-8710-76E1DF72DF35}" srcOrd="0" destOrd="0" presId="urn:microsoft.com/office/officeart/2005/8/layout/orgChart1"/>
    <dgm:cxn modelId="{63A97634-5403-44DB-A04D-62CDCCEF6321}" type="presParOf" srcId="{43B247E4-1489-405D-8710-76E1DF72DF35}" destId="{D9BBB15F-CE26-433D-AE80-9842EA2C5F44}" srcOrd="0" destOrd="0" presId="urn:microsoft.com/office/officeart/2005/8/layout/orgChart1"/>
    <dgm:cxn modelId="{C77D6354-50FF-4624-84DA-6A9D6321FC31}" type="presParOf" srcId="{43B247E4-1489-405D-8710-76E1DF72DF35}" destId="{2CEBBEB7-5F5C-4480-B1D3-52E6024CFC49}" srcOrd="1" destOrd="0" presId="urn:microsoft.com/office/officeart/2005/8/layout/orgChart1"/>
    <dgm:cxn modelId="{6BA52B95-5256-4DC4-807D-68F7CADC7E01}" type="presParOf" srcId="{CEE26510-2C35-47D2-A843-526AC0B380AE}" destId="{D453825A-4A95-4534-81AF-A5EBB88F7A1C}" srcOrd="1" destOrd="0" presId="urn:microsoft.com/office/officeart/2005/8/layout/orgChart1"/>
    <dgm:cxn modelId="{81C89615-11D2-4726-B6CF-6542741C776B}" type="presParOf" srcId="{CEE26510-2C35-47D2-A843-526AC0B380AE}" destId="{811CA6FE-67E1-407C-B191-B27F3AE7E703}" srcOrd="2" destOrd="0" presId="urn:microsoft.com/office/officeart/2005/8/layout/orgChart1"/>
    <dgm:cxn modelId="{BBC32339-BC7A-476D-B7C9-AA12C44859AE}" type="presParOf" srcId="{79941E74-6F4B-431D-B589-5FDC3E5EF59F}" destId="{2D141B0E-5137-40A1-AA31-271E62D2C5C6}" srcOrd="2" destOrd="0" presId="urn:microsoft.com/office/officeart/2005/8/layout/orgChart1"/>
    <dgm:cxn modelId="{55BF3E56-2D60-4630-883B-BAC102EA675C}" type="presParOf" srcId="{79941E74-6F4B-431D-B589-5FDC3E5EF59F}" destId="{9AC0B9C4-DAB4-4E7D-B107-3D90AC9C3540}" srcOrd="3" destOrd="0" presId="urn:microsoft.com/office/officeart/2005/8/layout/orgChart1"/>
    <dgm:cxn modelId="{D1216787-3D6D-4A47-9EEC-2976A8845890}" type="presParOf" srcId="{9AC0B9C4-DAB4-4E7D-B107-3D90AC9C3540}" destId="{52AE1BDB-F804-4F17-A1F4-4F9F5991D43F}" srcOrd="0" destOrd="0" presId="urn:microsoft.com/office/officeart/2005/8/layout/orgChart1"/>
    <dgm:cxn modelId="{818A1009-7FF4-445F-8600-AB2705F4F3D7}" type="presParOf" srcId="{52AE1BDB-F804-4F17-A1F4-4F9F5991D43F}" destId="{97E9935A-0C54-4F1E-AE25-05A33AC2F0AF}" srcOrd="0" destOrd="0" presId="urn:microsoft.com/office/officeart/2005/8/layout/orgChart1"/>
    <dgm:cxn modelId="{374CA84B-3283-4D94-AA04-1947C731C708}" type="presParOf" srcId="{52AE1BDB-F804-4F17-A1F4-4F9F5991D43F}" destId="{DF17C513-E21D-440A-8326-00EAC6B91AE7}" srcOrd="1" destOrd="0" presId="urn:microsoft.com/office/officeart/2005/8/layout/orgChart1"/>
    <dgm:cxn modelId="{CBABF0DA-CC29-4EB5-B4D8-08A566F48027}" type="presParOf" srcId="{9AC0B9C4-DAB4-4E7D-B107-3D90AC9C3540}" destId="{DCBF4F17-F836-4FA3-874B-A6D896AA2718}" srcOrd="1" destOrd="0" presId="urn:microsoft.com/office/officeart/2005/8/layout/orgChart1"/>
    <dgm:cxn modelId="{BAEDAC72-FDDA-4B25-BDE0-093A1B2CB9E5}" type="presParOf" srcId="{9AC0B9C4-DAB4-4E7D-B107-3D90AC9C3540}" destId="{7E52105F-485B-46DD-BF0F-E293C2A3DC0F}" srcOrd="2" destOrd="0" presId="urn:microsoft.com/office/officeart/2005/8/layout/orgChart1"/>
    <dgm:cxn modelId="{1FD6BDFD-4C7D-49CA-BB1A-F2D18695E567}" type="presParOf" srcId="{79941E74-6F4B-431D-B589-5FDC3E5EF59F}" destId="{48884659-E280-44D1-BB42-65146704FFD3}" srcOrd="4" destOrd="0" presId="urn:microsoft.com/office/officeart/2005/8/layout/orgChart1"/>
    <dgm:cxn modelId="{132E4F65-672F-4B4C-8E7D-79F9BC86AF74}" type="presParOf" srcId="{79941E74-6F4B-431D-B589-5FDC3E5EF59F}" destId="{C22DAB25-D18D-447D-AC45-FCDF1E2B6DDA}" srcOrd="5" destOrd="0" presId="urn:microsoft.com/office/officeart/2005/8/layout/orgChart1"/>
    <dgm:cxn modelId="{568C980D-665F-40C4-A10B-FAF70C1F4084}" type="presParOf" srcId="{C22DAB25-D18D-447D-AC45-FCDF1E2B6DDA}" destId="{7AF0D393-1E24-4D60-AEE0-99563EF93719}" srcOrd="0" destOrd="0" presId="urn:microsoft.com/office/officeart/2005/8/layout/orgChart1"/>
    <dgm:cxn modelId="{5DE898D9-4463-4FA8-9D6A-7A13C128C961}" type="presParOf" srcId="{7AF0D393-1E24-4D60-AEE0-99563EF93719}" destId="{56366EFD-6585-4D1C-8D15-300BC5326D80}" srcOrd="0" destOrd="0" presId="urn:microsoft.com/office/officeart/2005/8/layout/orgChart1"/>
    <dgm:cxn modelId="{FB8B0663-CB05-44CD-B3EB-23D2B33F5731}" type="presParOf" srcId="{7AF0D393-1E24-4D60-AEE0-99563EF93719}" destId="{D5B34447-BA6B-4258-8463-94F451280EDE}" srcOrd="1" destOrd="0" presId="urn:microsoft.com/office/officeart/2005/8/layout/orgChart1"/>
    <dgm:cxn modelId="{C6A93D4E-4B68-47DE-A755-EC864A14C2D0}" type="presParOf" srcId="{C22DAB25-D18D-447D-AC45-FCDF1E2B6DDA}" destId="{E1BD709A-DBDB-4E85-8C73-9060CDC4A056}" srcOrd="1" destOrd="0" presId="urn:microsoft.com/office/officeart/2005/8/layout/orgChart1"/>
    <dgm:cxn modelId="{33C33323-D40C-4EE4-A01D-DC064A2E8D59}" type="presParOf" srcId="{C22DAB25-D18D-447D-AC45-FCDF1E2B6DDA}" destId="{9E9457C9-DD9D-43BE-AA1C-4FFCFC172C75}" srcOrd="2" destOrd="0" presId="urn:microsoft.com/office/officeart/2005/8/layout/orgChart1"/>
    <dgm:cxn modelId="{A81D51C3-33FE-4C13-AE21-63545FDFCCFF}" type="presParOf" srcId="{A8F54ED7-C36B-4847-94E4-1943868A14D0}" destId="{A951C8D4-6717-4BAA-B490-457EB7D81B6D}" srcOrd="2" destOrd="0" presId="urn:microsoft.com/office/officeart/2005/8/layout/orgChart1"/>
    <dgm:cxn modelId="{9197C8B4-CA6F-4746-A3B8-96C2A01993CB}" type="presParOf" srcId="{0CFAB5BD-BF1B-4816-8D28-952EF4C69CAC}" destId="{4C51164F-2E84-4289-B8D3-29647DDC6DBD}" srcOrd="6" destOrd="0" presId="urn:microsoft.com/office/officeart/2005/8/layout/orgChart1"/>
    <dgm:cxn modelId="{119C9086-4B9A-4EBD-8281-7A67592B5B66}" type="presParOf" srcId="{0CFAB5BD-BF1B-4816-8D28-952EF4C69CAC}" destId="{1C00F668-FB7D-49E7-B87C-ED1B865B029D}" srcOrd="7" destOrd="0" presId="urn:microsoft.com/office/officeart/2005/8/layout/orgChart1"/>
    <dgm:cxn modelId="{17B3D5E1-59C2-46FA-A70C-CBBEC4C92818}" type="presParOf" srcId="{1C00F668-FB7D-49E7-B87C-ED1B865B029D}" destId="{A429185D-42E0-4CA3-85EA-FEA938B7BB97}" srcOrd="0" destOrd="0" presId="urn:microsoft.com/office/officeart/2005/8/layout/orgChart1"/>
    <dgm:cxn modelId="{51952F0D-2CE8-49BF-9503-B20CDBB3B125}" type="presParOf" srcId="{A429185D-42E0-4CA3-85EA-FEA938B7BB97}" destId="{7D757149-B97C-4AA3-81DB-1965F5AE2C02}" srcOrd="0" destOrd="0" presId="urn:microsoft.com/office/officeart/2005/8/layout/orgChart1"/>
    <dgm:cxn modelId="{6D08CA4D-05BC-463F-8016-17DDB4315C7B}" type="presParOf" srcId="{A429185D-42E0-4CA3-85EA-FEA938B7BB97}" destId="{F3E3E3C1-BF33-463F-B347-0A3F1C7F6973}" srcOrd="1" destOrd="0" presId="urn:microsoft.com/office/officeart/2005/8/layout/orgChart1"/>
    <dgm:cxn modelId="{C57D4B99-03FF-4478-866E-718B4F957B53}" type="presParOf" srcId="{1C00F668-FB7D-49E7-B87C-ED1B865B029D}" destId="{8DFBBC93-B890-45F0-9C6D-1CC79818AAF4}" srcOrd="1" destOrd="0" presId="urn:microsoft.com/office/officeart/2005/8/layout/orgChart1"/>
    <dgm:cxn modelId="{9D56C584-228F-4B5E-A82D-22A19CAF3DC9}" type="presParOf" srcId="{8DFBBC93-B890-45F0-9C6D-1CC79818AAF4}" destId="{C5BB9E4A-B973-4C91-A9FF-577AD4BAA5FC}" srcOrd="0" destOrd="0" presId="urn:microsoft.com/office/officeart/2005/8/layout/orgChart1"/>
    <dgm:cxn modelId="{F6342A94-127F-406E-A656-516A1EEBDF95}" type="presParOf" srcId="{8DFBBC93-B890-45F0-9C6D-1CC79818AAF4}" destId="{EBF851EB-E892-4770-97DD-BA83BFFC449D}" srcOrd="1" destOrd="0" presId="urn:microsoft.com/office/officeart/2005/8/layout/orgChart1"/>
    <dgm:cxn modelId="{6E593408-013E-4ED1-84EA-C446FFDCF0FD}" type="presParOf" srcId="{EBF851EB-E892-4770-97DD-BA83BFFC449D}" destId="{D940B779-9027-4192-B6B2-172C0A79A076}" srcOrd="0" destOrd="0" presId="urn:microsoft.com/office/officeart/2005/8/layout/orgChart1"/>
    <dgm:cxn modelId="{C51ED6CC-3EF6-4B9A-B60E-25376DF3924D}" type="presParOf" srcId="{D940B779-9027-4192-B6B2-172C0A79A076}" destId="{4ABD2EFE-4969-4002-BF60-B3D903FDA24E}" srcOrd="0" destOrd="0" presId="urn:microsoft.com/office/officeart/2005/8/layout/orgChart1"/>
    <dgm:cxn modelId="{3E0B651E-9555-480C-BC1F-24855ACFB8FD}" type="presParOf" srcId="{D940B779-9027-4192-B6B2-172C0A79A076}" destId="{377A32DF-5BA9-4DE4-8144-74323AE6F4CD}" srcOrd="1" destOrd="0" presId="urn:microsoft.com/office/officeart/2005/8/layout/orgChart1"/>
    <dgm:cxn modelId="{1842A726-0D16-4BD0-B822-8D9CEA2B0D2D}" type="presParOf" srcId="{EBF851EB-E892-4770-97DD-BA83BFFC449D}" destId="{487BA75F-B72A-4CC3-AD07-2BA6E0CEEB0F}" srcOrd="1" destOrd="0" presId="urn:microsoft.com/office/officeart/2005/8/layout/orgChart1"/>
    <dgm:cxn modelId="{4E4B69D2-CC48-4708-B40F-D05681BF3D45}" type="presParOf" srcId="{EBF851EB-E892-4770-97DD-BA83BFFC449D}" destId="{578CE120-6763-4600-87D6-F0A533010DD1}" srcOrd="2" destOrd="0" presId="urn:microsoft.com/office/officeart/2005/8/layout/orgChart1"/>
    <dgm:cxn modelId="{EE6CE189-9AD1-4087-930B-A233F710D8A5}" type="presParOf" srcId="{8DFBBC93-B890-45F0-9C6D-1CC79818AAF4}" destId="{84AEF879-0C66-47D7-A7AB-EF3308DBDB48}" srcOrd="2" destOrd="0" presId="urn:microsoft.com/office/officeart/2005/8/layout/orgChart1"/>
    <dgm:cxn modelId="{B14606FA-4208-4221-A421-D34DC87DFB1F}" type="presParOf" srcId="{8DFBBC93-B890-45F0-9C6D-1CC79818AAF4}" destId="{8B9DC077-7206-45A3-9498-1C3993365790}" srcOrd="3" destOrd="0" presId="urn:microsoft.com/office/officeart/2005/8/layout/orgChart1"/>
    <dgm:cxn modelId="{86A7BD02-E313-47B8-889E-024DAD7FFCC8}" type="presParOf" srcId="{8B9DC077-7206-45A3-9498-1C3993365790}" destId="{6D4AEB85-69EE-48D1-BFA8-1C21F32B8B77}" srcOrd="0" destOrd="0" presId="urn:microsoft.com/office/officeart/2005/8/layout/orgChart1"/>
    <dgm:cxn modelId="{0FDFED88-10C4-4133-B865-62AD28A28EB9}" type="presParOf" srcId="{6D4AEB85-69EE-48D1-BFA8-1C21F32B8B77}" destId="{297DFF5A-E3F8-4532-9057-590BDE215B88}" srcOrd="0" destOrd="0" presId="urn:microsoft.com/office/officeart/2005/8/layout/orgChart1"/>
    <dgm:cxn modelId="{572F96DC-F46B-49DA-B22D-4297601261F3}" type="presParOf" srcId="{6D4AEB85-69EE-48D1-BFA8-1C21F32B8B77}" destId="{B797B5EA-5A9B-4B8E-96F3-A93E8C020A76}" srcOrd="1" destOrd="0" presId="urn:microsoft.com/office/officeart/2005/8/layout/orgChart1"/>
    <dgm:cxn modelId="{A3BC28AB-8689-41A8-81D1-E3A377C51FC0}" type="presParOf" srcId="{8B9DC077-7206-45A3-9498-1C3993365790}" destId="{731C8B85-9B13-49CF-9987-039ACA6281F2}" srcOrd="1" destOrd="0" presId="urn:microsoft.com/office/officeart/2005/8/layout/orgChart1"/>
    <dgm:cxn modelId="{F3AEE328-74E9-479E-AE85-1E81DA036A7F}" type="presParOf" srcId="{8B9DC077-7206-45A3-9498-1C3993365790}" destId="{C901DDF4-85AB-4E80-A6B7-F877687C90B5}" srcOrd="2" destOrd="0" presId="urn:microsoft.com/office/officeart/2005/8/layout/orgChart1"/>
    <dgm:cxn modelId="{83027A44-6012-405A-BA0D-DEE3B0C3C118}" type="presParOf" srcId="{8DFBBC93-B890-45F0-9C6D-1CC79818AAF4}" destId="{6EEAC835-4EA3-413B-8AA5-41139C06DE24}" srcOrd="4" destOrd="0" presId="urn:microsoft.com/office/officeart/2005/8/layout/orgChart1"/>
    <dgm:cxn modelId="{831F2569-49E1-4ABA-B9A4-7C2618219602}" type="presParOf" srcId="{8DFBBC93-B890-45F0-9C6D-1CC79818AAF4}" destId="{2DB585DE-8BE5-443F-A588-5CC63DD574A3}" srcOrd="5" destOrd="0" presId="urn:microsoft.com/office/officeart/2005/8/layout/orgChart1"/>
    <dgm:cxn modelId="{30CBC95B-A443-4BEE-9107-F13D7FDED69B}" type="presParOf" srcId="{2DB585DE-8BE5-443F-A588-5CC63DD574A3}" destId="{553B4371-3F1B-49BA-9F41-6105F9FD58FE}" srcOrd="0" destOrd="0" presId="urn:microsoft.com/office/officeart/2005/8/layout/orgChart1"/>
    <dgm:cxn modelId="{FEB869D9-DD0C-43A5-9B41-CC6FF3F99BFE}" type="presParOf" srcId="{553B4371-3F1B-49BA-9F41-6105F9FD58FE}" destId="{C92A4460-7B46-4A1A-AF7F-76F3EA8CB791}" srcOrd="0" destOrd="0" presId="urn:microsoft.com/office/officeart/2005/8/layout/orgChart1"/>
    <dgm:cxn modelId="{05B352B6-492F-4ABA-9C55-3B539E159FDD}" type="presParOf" srcId="{553B4371-3F1B-49BA-9F41-6105F9FD58FE}" destId="{27499033-FAA9-4581-81C1-96233EDE3F57}" srcOrd="1" destOrd="0" presId="urn:microsoft.com/office/officeart/2005/8/layout/orgChart1"/>
    <dgm:cxn modelId="{73EF5EB7-7A98-445C-9BD9-9373301E1F28}" type="presParOf" srcId="{2DB585DE-8BE5-443F-A588-5CC63DD574A3}" destId="{79F9848C-E4CA-48AE-8546-F17C9BC559BA}" srcOrd="1" destOrd="0" presId="urn:microsoft.com/office/officeart/2005/8/layout/orgChart1"/>
    <dgm:cxn modelId="{ED894C6B-306A-4D9C-97CB-AB6A193E0CA5}" type="presParOf" srcId="{2DB585DE-8BE5-443F-A588-5CC63DD574A3}" destId="{EBBE9225-1EB4-44EF-8006-42E2F3E17F49}" srcOrd="2" destOrd="0" presId="urn:microsoft.com/office/officeart/2005/8/layout/orgChart1"/>
    <dgm:cxn modelId="{A0BF320C-EC1E-4A36-B6BF-61A363870D87}" type="presParOf" srcId="{8DFBBC93-B890-45F0-9C6D-1CC79818AAF4}" destId="{27B95F8A-BC5C-4BCA-BD6A-7AAC318D9255}" srcOrd="6" destOrd="0" presId="urn:microsoft.com/office/officeart/2005/8/layout/orgChart1"/>
    <dgm:cxn modelId="{4EAD5862-B257-4854-AB9F-45C4D32FE37E}" type="presParOf" srcId="{8DFBBC93-B890-45F0-9C6D-1CC79818AAF4}" destId="{D555AF16-38B2-40B9-BC99-CDF73B630047}" srcOrd="7" destOrd="0" presId="urn:microsoft.com/office/officeart/2005/8/layout/orgChart1"/>
    <dgm:cxn modelId="{D609C54F-C977-4C13-9DA9-FFB0DFC31318}" type="presParOf" srcId="{D555AF16-38B2-40B9-BC99-CDF73B630047}" destId="{75F46F1A-1947-4B0E-97A8-F7BE82D8794F}" srcOrd="0" destOrd="0" presId="urn:microsoft.com/office/officeart/2005/8/layout/orgChart1"/>
    <dgm:cxn modelId="{8141EB44-6097-4EDF-A2FE-4DD721A087A2}" type="presParOf" srcId="{75F46F1A-1947-4B0E-97A8-F7BE82D8794F}" destId="{65E7F203-BAD8-4123-B6D2-7240DD242B00}" srcOrd="0" destOrd="0" presId="urn:microsoft.com/office/officeart/2005/8/layout/orgChart1"/>
    <dgm:cxn modelId="{10570750-E86B-4620-AFD6-935137681E0D}" type="presParOf" srcId="{75F46F1A-1947-4B0E-97A8-F7BE82D8794F}" destId="{171AE55F-A4C1-4D7E-8A53-C40C8B7F4783}" srcOrd="1" destOrd="0" presId="urn:microsoft.com/office/officeart/2005/8/layout/orgChart1"/>
    <dgm:cxn modelId="{088B347A-2E9D-40A7-AE87-3F192D5F69BB}" type="presParOf" srcId="{D555AF16-38B2-40B9-BC99-CDF73B630047}" destId="{14C78637-66DF-4CF2-92B4-8682128FE5DB}" srcOrd="1" destOrd="0" presId="urn:microsoft.com/office/officeart/2005/8/layout/orgChart1"/>
    <dgm:cxn modelId="{C2D75A79-224D-4C89-9BCA-93C981DA9A29}" type="presParOf" srcId="{D555AF16-38B2-40B9-BC99-CDF73B630047}" destId="{5177E45A-BD99-4030-810D-4A70A38E5C7F}" srcOrd="2" destOrd="0" presId="urn:microsoft.com/office/officeart/2005/8/layout/orgChart1"/>
    <dgm:cxn modelId="{1DE09346-32F5-4D9A-BDD7-E0A495B525CD}" type="presParOf" srcId="{8DFBBC93-B890-45F0-9C6D-1CC79818AAF4}" destId="{C2D1B6BE-4FB4-488E-A1A4-F525A2A9AB9E}" srcOrd="8" destOrd="0" presId="urn:microsoft.com/office/officeart/2005/8/layout/orgChart1"/>
    <dgm:cxn modelId="{52C1097D-766E-470E-AF4F-5FD0AAC2EDA1}" type="presParOf" srcId="{8DFBBC93-B890-45F0-9C6D-1CC79818AAF4}" destId="{FA2A9535-B04F-47AE-90E5-F2F188204472}" srcOrd="9" destOrd="0" presId="urn:microsoft.com/office/officeart/2005/8/layout/orgChart1"/>
    <dgm:cxn modelId="{27EF0B91-A7BB-4DFB-B01D-51E349E8E4FB}" type="presParOf" srcId="{FA2A9535-B04F-47AE-90E5-F2F188204472}" destId="{91B30EB1-EEE5-4C68-908E-6F1CA92F603A}" srcOrd="0" destOrd="0" presId="urn:microsoft.com/office/officeart/2005/8/layout/orgChart1"/>
    <dgm:cxn modelId="{4DE1CEEE-7AD6-4554-A7B2-2B448BDE253D}" type="presParOf" srcId="{91B30EB1-EEE5-4C68-908E-6F1CA92F603A}" destId="{42356CEC-18ED-4A11-B522-D6C6EC0DC959}" srcOrd="0" destOrd="0" presId="urn:microsoft.com/office/officeart/2005/8/layout/orgChart1"/>
    <dgm:cxn modelId="{967A46ED-4B26-4175-AB23-8002387EA1A6}" type="presParOf" srcId="{91B30EB1-EEE5-4C68-908E-6F1CA92F603A}" destId="{A6F67C96-BE98-4395-A470-D4018B505B8A}" srcOrd="1" destOrd="0" presId="urn:microsoft.com/office/officeart/2005/8/layout/orgChart1"/>
    <dgm:cxn modelId="{AA38B8A2-254B-418C-A89F-8DE805D3EEB0}" type="presParOf" srcId="{FA2A9535-B04F-47AE-90E5-F2F188204472}" destId="{04AF75EA-E2A3-4790-86BB-98D482543164}" srcOrd="1" destOrd="0" presId="urn:microsoft.com/office/officeart/2005/8/layout/orgChart1"/>
    <dgm:cxn modelId="{27ED816B-234C-4ECA-8195-AEB30B28601F}" type="presParOf" srcId="{FA2A9535-B04F-47AE-90E5-F2F188204472}" destId="{FF4369A1-DCCC-448B-A076-48943BDA7373}" srcOrd="2" destOrd="0" presId="urn:microsoft.com/office/officeart/2005/8/layout/orgChart1"/>
    <dgm:cxn modelId="{94AB805E-7F07-4F60-876B-45CD75C54D3D}" type="presParOf" srcId="{1C00F668-FB7D-49E7-B87C-ED1B865B029D}" destId="{714435C8-756C-4BB9-977C-6DD44C2F970C}" srcOrd="2" destOrd="0" presId="urn:microsoft.com/office/officeart/2005/8/layout/orgChart1"/>
    <dgm:cxn modelId="{8223AD34-78DE-466B-BC9E-E730AF6CFC4D}" type="presParOf" srcId="{0CFAB5BD-BF1B-4816-8D28-952EF4C69CAC}" destId="{282FA071-003F-4F87-844D-262DBA4DE523}" srcOrd="8" destOrd="0" presId="urn:microsoft.com/office/officeart/2005/8/layout/orgChart1"/>
    <dgm:cxn modelId="{A95F96DA-6EBC-48B6-B6E8-B96582A659D6}" type="presParOf" srcId="{0CFAB5BD-BF1B-4816-8D28-952EF4C69CAC}" destId="{4D1E1126-7C36-4E27-A3CC-48A6F993249D}" srcOrd="9" destOrd="0" presId="urn:microsoft.com/office/officeart/2005/8/layout/orgChart1"/>
    <dgm:cxn modelId="{0E29D00F-EA7F-489F-BF03-F9BF198E2052}" type="presParOf" srcId="{4D1E1126-7C36-4E27-A3CC-48A6F993249D}" destId="{162497CB-89EE-43F4-9D64-24704965265D}" srcOrd="0" destOrd="0" presId="urn:microsoft.com/office/officeart/2005/8/layout/orgChart1"/>
    <dgm:cxn modelId="{913B68CF-7546-4884-9705-4A56EFB0C72D}" type="presParOf" srcId="{162497CB-89EE-43F4-9D64-24704965265D}" destId="{B364DD47-16EC-4EF9-A3E4-221ED9BA38B5}" srcOrd="0" destOrd="0" presId="urn:microsoft.com/office/officeart/2005/8/layout/orgChart1"/>
    <dgm:cxn modelId="{DF844AC2-DAD5-44F1-AB73-C893C530EAC2}" type="presParOf" srcId="{162497CB-89EE-43F4-9D64-24704965265D}" destId="{47521D99-0365-4B6C-B42E-9B0E008AC6FD}" srcOrd="1" destOrd="0" presId="urn:microsoft.com/office/officeart/2005/8/layout/orgChart1"/>
    <dgm:cxn modelId="{DBE8B507-708E-405E-A6DD-13437771FEED}" type="presParOf" srcId="{4D1E1126-7C36-4E27-A3CC-48A6F993249D}" destId="{43D58D4D-2875-4FD9-8BD9-C6CA8317A79D}" srcOrd="1" destOrd="0" presId="urn:microsoft.com/office/officeart/2005/8/layout/orgChart1"/>
    <dgm:cxn modelId="{99F668C2-7672-46A3-BAE5-576C3C68875D}" type="presParOf" srcId="{43D58D4D-2875-4FD9-8BD9-C6CA8317A79D}" destId="{B7D77E6A-C049-443A-86A3-30D28A0526CF}" srcOrd="0" destOrd="0" presId="urn:microsoft.com/office/officeart/2005/8/layout/orgChart1"/>
    <dgm:cxn modelId="{61C804BA-A9E2-4362-96FD-1B2F2F49278D}" type="presParOf" srcId="{43D58D4D-2875-4FD9-8BD9-C6CA8317A79D}" destId="{FBDEA4DC-E359-4177-ADF8-2A894A6013A9}" srcOrd="1" destOrd="0" presId="urn:microsoft.com/office/officeart/2005/8/layout/orgChart1"/>
    <dgm:cxn modelId="{1A48D19D-E622-4F7D-AFA1-88F26CC88041}" type="presParOf" srcId="{FBDEA4DC-E359-4177-ADF8-2A894A6013A9}" destId="{DF1F45C8-CFE9-4117-AC2B-0CBCDD64BE80}" srcOrd="0" destOrd="0" presId="urn:microsoft.com/office/officeart/2005/8/layout/orgChart1"/>
    <dgm:cxn modelId="{BA67ECF4-2512-4EB5-90FC-00BB7BC432D4}" type="presParOf" srcId="{DF1F45C8-CFE9-4117-AC2B-0CBCDD64BE80}" destId="{23DA7259-EC77-4CC3-A270-1BFEEB17F07E}" srcOrd="0" destOrd="0" presId="urn:microsoft.com/office/officeart/2005/8/layout/orgChart1"/>
    <dgm:cxn modelId="{DCDECDDA-712C-4E85-96C6-F6B09BF7BF07}" type="presParOf" srcId="{DF1F45C8-CFE9-4117-AC2B-0CBCDD64BE80}" destId="{EBE83B06-B2BD-4DA1-A46B-D2F493AF04B5}" srcOrd="1" destOrd="0" presId="urn:microsoft.com/office/officeart/2005/8/layout/orgChart1"/>
    <dgm:cxn modelId="{FB59AA08-78B4-4C1D-9897-53087E47D8B3}" type="presParOf" srcId="{FBDEA4DC-E359-4177-ADF8-2A894A6013A9}" destId="{1597F31A-A8ED-4C59-9E7D-873164962E9C}" srcOrd="1" destOrd="0" presId="urn:microsoft.com/office/officeart/2005/8/layout/orgChart1"/>
    <dgm:cxn modelId="{622602C6-820E-4C44-9AF4-7EF7F77758F9}" type="presParOf" srcId="{FBDEA4DC-E359-4177-ADF8-2A894A6013A9}" destId="{0CAFBF45-861B-4D65-9CD1-5D91843237D4}" srcOrd="2" destOrd="0" presId="urn:microsoft.com/office/officeart/2005/8/layout/orgChart1"/>
    <dgm:cxn modelId="{6A1BE645-CD39-42EB-BD00-E70CA6BB79E5}" type="presParOf" srcId="{43D58D4D-2875-4FD9-8BD9-C6CA8317A79D}" destId="{475761F3-6224-4D94-80F5-764DEEBAC6EE}" srcOrd="2" destOrd="0" presId="urn:microsoft.com/office/officeart/2005/8/layout/orgChart1"/>
    <dgm:cxn modelId="{13D79D34-0C89-4B49-8EEC-C7CF2078D136}" type="presParOf" srcId="{43D58D4D-2875-4FD9-8BD9-C6CA8317A79D}" destId="{E12B8521-11C3-4194-A2B4-C91BD49DB6E4}" srcOrd="3" destOrd="0" presId="urn:microsoft.com/office/officeart/2005/8/layout/orgChart1"/>
    <dgm:cxn modelId="{E7260775-EDC7-4D00-A8EB-D38814EC54DC}" type="presParOf" srcId="{E12B8521-11C3-4194-A2B4-C91BD49DB6E4}" destId="{1354E85C-677D-432F-AF7D-649FCBD6FCBF}" srcOrd="0" destOrd="0" presId="urn:microsoft.com/office/officeart/2005/8/layout/orgChart1"/>
    <dgm:cxn modelId="{2D90DD2B-1CD1-4889-B535-77BB6B2F42EC}" type="presParOf" srcId="{1354E85C-677D-432F-AF7D-649FCBD6FCBF}" destId="{104D8022-7047-4B78-B53A-5F9FA7F7AAC7}" srcOrd="0" destOrd="0" presId="urn:microsoft.com/office/officeart/2005/8/layout/orgChart1"/>
    <dgm:cxn modelId="{A1BFB9C7-4A70-430B-84D2-6591A9F5AE9A}" type="presParOf" srcId="{1354E85C-677D-432F-AF7D-649FCBD6FCBF}" destId="{5B38D11D-B44C-49E2-A4E6-CDF4BE22C858}" srcOrd="1" destOrd="0" presId="urn:microsoft.com/office/officeart/2005/8/layout/orgChart1"/>
    <dgm:cxn modelId="{A03ED9BD-9B2C-4040-9EBB-16610FC4ECA0}" type="presParOf" srcId="{E12B8521-11C3-4194-A2B4-C91BD49DB6E4}" destId="{A29DAA17-0A32-4228-B41A-8688D2F7238B}" srcOrd="1" destOrd="0" presId="urn:microsoft.com/office/officeart/2005/8/layout/orgChart1"/>
    <dgm:cxn modelId="{ABC706D2-FC26-4842-8959-77F71A82A79B}" type="presParOf" srcId="{E12B8521-11C3-4194-A2B4-C91BD49DB6E4}" destId="{81F9422E-F3FF-464E-A753-C2648F178741}" srcOrd="2" destOrd="0" presId="urn:microsoft.com/office/officeart/2005/8/layout/orgChart1"/>
    <dgm:cxn modelId="{DC9F7AD3-5656-44F3-A325-3DB7F2CE9916}" type="presParOf" srcId="{4D1E1126-7C36-4E27-A3CC-48A6F993249D}" destId="{A0F5038E-E83F-470B-80C7-3E7F6A340C03}" srcOrd="2" destOrd="0" presId="urn:microsoft.com/office/officeart/2005/8/layout/orgChart1"/>
    <dgm:cxn modelId="{6EDEE451-7665-4220-8C06-CF34E35524F0}" type="presParOf" srcId="{2F0A685F-8BD9-4607-BF37-34F123C5C8A3}" destId="{025824E6-9CA4-41A4-8324-DD8EE97A25F9}"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CDAE90-8663-43FA-9C9C-FDF056A62729}">
      <dsp:nvSpPr>
        <dsp:cNvPr id="0" name=""/>
        <dsp:cNvSpPr/>
      </dsp:nvSpPr>
      <dsp:spPr>
        <a:xfrm>
          <a:off x="2766" y="84706"/>
          <a:ext cx="2697232" cy="432000"/>
        </a:xfrm>
        <a:prstGeom prst="rect">
          <a:avLst/>
        </a:prstGeom>
        <a:solidFill>
          <a:schemeClr val="accent2">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60960" rIns="106680" bIns="60960" numCol="1" spcCol="1270" anchor="ctr" anchorCtr="0">
          <a:noAutofit/>
        </a:bodyPr>
        <a:lstStyle/>
        <a:p>
          <a:pPr marL="0" lvl="0" indent="0" algn="ctr" defTabSz="666750">
            <a:lnSpc>
              <a:spcPct val="90000"/>
            </a:lnSpc>
            <a:spcBef>
              <a:spcPct val="0"/>
            </a:spcBef>
            <a:spcAft>
              <a:spcPct val="35000"/>
            </a:spcAft>
            <a:buNone/>
          </a:pPr>
          <a:r>
            <a:rPr lang="en-US" sz="1500" kern="1200">
              <a:latin typeface="Calibri" panose="020F0502020204030204" pitchFamily="34" charset="0"/>
            </a:rPr>
            <a:t>Containers</a:t>
          </a:r>
        </a:p>
      </dsp:txBody>
      <dsp:txXfrm>
        <a:off x="2766" y="84706"/>
        <a:ext cx="2697232" cy="432000"/>
      </dsp:txXfrm>
    </dsp:sp>
    <dsp:sp modelId="{8A587709-DC87-45CD-81BF-9510887B03F7}">
      <dsp:nvSpPr>
        <dsp:cNvPr id="0" name=""/>
        <dsp:cNvSpPr/>
      </dsp:nvSpPr>
      <dsp:spPr>
        <a:xfrm>
          <a:off x="2766" y="516706"/>
          <a:ext cx="2697232" cy="1055109"/>
        </a:xfrm>
        <a:prstGeom prst="rect">
          <a:avLst/>
        </a:prstGeom>
        <a:solidFill>
          <a:schemeClr val="accent2">
            <a:tint val="40000"/>
            <a:alpha val="90000"/>
            <a:hueOff val="0"/>
            <a:satOff val="0"/>
            <a:lumOff val="0"/>
            <a:alphaOff val="0"/>
          </a:schemeClr>
        </a:solidFill>
        <a:ln w="19050" cap="rnd"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106680" bIns="120015" numCol="1" spcCol="1270" anchor="t" anchorCtr="0">
          <a:noAutofit/>
        </a:bodyPr>
        <a:lstStyle/>
        <a:p>
          <a:pPr marL="114300" lvl="1" indent="-114300" algn="l" defTabSz="666750">
            <a:lnSpc>
              <a:spcPct val="90000"/>
            </a:lnSpc>
            <a:spcBef>
              <a:spcPct val="0"/>
            </a:spcBef>
            <a:spcAft>
              <a:spcPct val="15000"/>
            </a:spcAft>
            <a:buChar char="•"/>
          </a:pPr>
          <a:r>
            <a:rPr lang="en-CA" sz="1500" b="0" i="0" kern="1200" dirty="0">
              <a:latin typeface="Calibri" panose="020F0502020204030204" pitchFamily="34" charset="0"/>
            </a:rPr>
            <a:t>Containers are objects used to manage collections of objects of a certain kind.</a:t>
          </a:r>
          <a:endParaRPr lang="en-US" sz="1500" kern="1200" dirty="0">
            <a:latin typeface="Calibri" panose="020F0502020204030204" pitchFamily="34" charset="0"/>
          </a:endParaRPr>
        </a:p>
      </dsp:txBody>
      <dsp:txXfrm>
        <a:off x="2766" y="516706"/>
        <a:ext cx="2697232" cy="1055109"/>
      </dsp:txXfrm>
    </dsp:sp>
    <dsp:sp modelId="{CB573F55-D045-4B14-B11B-585618324AA2}">
      <dsp:nvSpPr>
        <dsp:cNvPr id="0" name=""/>
        <dsp:cNvSpPr/>
      </dsp:nvSpPr>
      <dsp:spPr>
        <a:xfrm>
          <a:off x="3077611" y="84706"/>
          <a:ext cx="2697232" cy="432000"/>
        </a:xfrm>
        <a:prstGeom prst="rect">
          <a:avLst/>
        </a:prstGeom>
        <a:solidFill>
          <a:schemeClr val="accent3">
            <a:hueOff val="0"/>
            <a:satOff val="0"/>
            <a:lumOff val="0"/>
            <a:alphaOff val="0"/>
          </a:schemeClr>
        </a:solidFill>
        <a:ln w="19050"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60960" rIns="106680" bIns="60960" numCol="1" spcCol="1270" anchor="ctr" anchorCtr="0">
          <a:noAutofit/>
        </a:bodyPr>
        <a:lstStyle/>
        <a:p>
          <a:pPr marL="0" lvl="0" indent="0" algn="ctr" defTabSz="666750">
            <a:lnSpc>
              <a:spcPct val="90000"/>
            </a:lnSpc>
            <a:spcBef>
              <a:spcPct val="0"/>
            </a:spcBef>
            <a:spcAft>
              <a:spcPct val="35000"/>
            </a:spcAft>
            <a:buNone/>
          </a:pPr>
          <a:r>
            <a:rPr lang="en-US" sz="1500" kern="1200">
              <a:latin typeface="Calibri" panose="020F0502020204030204" pitchFamily="34" charset="0"/>
            </a:rPr>
            <a:t>Algorithms</a:t>
          </a:r>
        </a:p>
      </dsp:txBody>
      <dsp:txXfrm>
        <a:off x="3077611" y="84706"/>
        <a:ext cx="2697232" cy="432000"/>
      </dsp:txXfrm>
    </dsp:sp>
    <dsp:sp modelId="{FF42146E-C428-4AE2-B4DA-BDBE82F7B301}">
      <dsp:nvSpPr>
        <dsp:cNvPr id="0" name=""/>
        <dsp:cNvSpPr/>
      </dsp:nvSpPr>
      <dsp:spPr>
        <a:xfrm>
          <a:off x="3077611" y="516706"/>
          <a:ext cx="2697232" cy="1055109"/>
        </a:xfrm>
        <a:prstGeom prst="rect">
          <a:avLst/>
        </a:prstGeom>
        <a:solidFill>
          <a:schemeClr val="accent3">
            <a:tint val="40000"/>
            <a:alpha val="90000"/>
            <a:hueOff val="0"/>
            <a:satOff val="0"/>
            <a:lumOff val="0"/>
            <a:alphaOff val="0"/>
          </a:schemeClr>
        </a:solidFill>
        <a:ln w="19050" cap="rnd"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106680" bIns="120015" numCol="1" spcCol="1270" anchor="t" anchorCtr="0">
          <a:noAutofit/>
        </a:bodyPr>
        <a:lstStyle/>
        <a:p>
          <a:pPr marL="114300" lvl="1" indent="-114300" algn="l" defTabSz="666750">
            <a:lnSpc>
              <a:spcPct val="90000"/>
            </a:lnSpc>
            <a:spcBef>
              <a:spcPct val="0"/>
            </a:spcBef>
            <a:spcAft>
              <a:spcPct val="15000"/>
            </a:spcAft>
            <a:buChar char="•"/>
          </a:pPr>
          <a:r>
            <a:rPr lang="en-US" sz="1500" kern="1200" dirty="0">
              <a:latin typeface="Calibri" panose="020F0502020204030204" pitchFamily="34" charset="0"/>
            </a:rPr>
            <a:t>Algorithm is a procedure used to process data stored in containers.</a:t>
          </a:r>
        </a:p>
      </dsp:txBody>
      <dsp:txXfrm>
        <a:off x="3077611" y="516706"/>
        <a:ext cx="2697232" cy="1055109"/>
      </dsp:txXfrm>
    </dsp:sp>
    <dsp:sp modelId="{7846F559-5D1F-42F7-9E49-B047DC1070E5}">
      <dsp:nvSpPr>
        <dsp:cNvPr id="0" name=""/>
        <dsp:cNvSpPr/>
      </dsp:nvSpPr>
      <dsp:spPr>
        <a:xfrm>
          <a:off x="6152456" y="84706"/>
          <a:ext cx="2697232" cy="432000"/>
        </a:xfrm>
        <a:prstGeom prst="rect">
          <a:avLst/>
        </a:prstGeom>
        <a:solidFill>
          <a:schemeClr val="accent4">
            <a:hueOff val="0"/>
            <a:satOff val="0"/>
            <a:lumOff val="0"/>
            <a:alphaOff val="0"/>
          </a:schemeClr>
        </a:solidFill>
        <a:ln w="19050"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60960" rIns="106680" bIns="60960" numCol="1" spcCol="1270" anchor="ctr" anchorCtr="0">
          <a:noAutofit/>
        </a:bodyPr>
        <a:lstStyle/>
        <a:p>
          <a:pPr marL="0" lvl="0" indent="0" algn="ctr" defTabSz="666750">
            <a:lnSpc>
              <a:spcPct val="90000"/>
            </a:lnSpc>
            <a:spcBef>
              <a:spcPct val="0"/>
            </a:spcBef>
            <a:spcAft>
              <a:spcPct val="35000"/>
            </a:spcAft>
            <a:buNone/>
          </a:pPr>
          <a:r>
            <a:rPr lang="en-US" sz="1500" kern="1200">
              <a:latin typeface="Calibri" panose="020F0502020204030204" pitchFamily="34" charset="0"/>
            </a:rPr>
            <a:t>Iterators</a:t>
          </a:r>
        </a:p>
      </dsp:txBody>
      <dsp:txXfrm>
        <a:off x="6152456" y="84706"/>
        <a:ext cx="2697232" cy="432000"/>
      </dsp:txXfrm>
    </dsp:sp>
    <dsp:sp modelId="{959AFFAD-B6E8-4669-BDC1-D2C276CE8DC0}">
      <dsp:nvSpPr>
        <dsp:cNvPr id="0" name=""/>
        <dsp:cNvSpPr/>
      </dsp:nvSpPr>
      <dsp:spPr>
        <a:xfrm>
          <a:off x="6152456" y="516706"/>
          <a:ext cx="2697232" cy="1055109"/>
        </a:xfrm>
        <a:prstGeom prst="rect">
          <a:avLst/>
        </a:prstGeom>
        <a:solidFill>
          <a:schemeClr val="accent4">
            <a:tint val="40000"/>
            <a:alpha val="90000"/>
            <a:hueOff val="0"/>
            <a:satOff val="0"/>
            <a:lumOff val="0"/>
            <a:alphaOff val="0"/>
          </a:schemeClr>
        </a:solidFill>
        <a:ln w="19050" cap="rnd"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106680" bIns="120015" numCol="1" spcCol="1270" anchor="t" anchorCtr="0">
          <a:noAutofit/>
        </a:bodyPr>
        <a:lstStyle/>
        <a:p>
          <a:pPr marL="114300" lvl="1" indent="-114300" algn="l" defTabSz="666750">
            <a:lnSpc>
              <a:spcPct val="90000"/>
            </a:lnSpc>
            <a:spcBef>
              <a:spcPct val="0"/>
            </a:spcBef>
            <a:spcAft>
              <a:spcPct val="15000"/>
            </a:spcAft>
            <a:buChar char="•"/>
          </a:pPr>
          <a:r>
            <a:rPr lang="en-US" sz="1500" kern="1200" dirty="0">
              <a:latin typeface="Calibri" panose="020F0502020204030204" pitchFamily="34" charset="0"/>
            </a:rPr>
            <a:t>Iterator is an object that points to an element in a container. It is be used to move through the content of containers.</a:t>
          </a:r>
        </a:p>
      </dsp:txBody>
      <dsp:txXfrm>
        <a:off x="6152456" y="516706"/>
        <a:ext cx="2697232" cy="105510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5761F3-6224-4D94-80F5-764DEEBAC6EE}">
      <dsp:nvSpPr>
        <dsp:cNvPr id="0" name=""/>
        <dsp:cNvSpPr/>
      </dsp:nvSpPr>
      <dsp:spPr>
        <a:xfrm>
          <a:off x="8421750" y="2001195"/>
          <a:ext cx="192488" cy="1501407"/>
        </a:xfrm>
        <a:custGeom>
          <a:avLst/>
          <a:gdLst/>
          <a:ahLst/>
          <a:cxnLst/>
          <a:rect l="0" t="0" r="0" b="0"/>
          <a:pathLst>
            <a:path>
              <a:moveTo>
                <a:pt x="0" y="0"/>
              </a:moveTo>
              <a:lnTo>
                <a:pt x="0" y="1501407"/>
              </a:lnTo>
              <a:lnTo>
                <a:pt x="192488" y="1501407"/>
              </a:lnTo>
            </a:path>
          </a:pathLst>
        </a:custGeom>
        <a:noFill/>
        <a:ln w="19050" cap="rnd" cmpd="sng" algn="ctr">
          <a:solidFill>
            <a:srgbClr val="003300"/>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B7D77E6A-C049-443A-86A3-30D28A0526CF}">
      <dsp:nvSpPr>
        <dsp:cNvPr id="0" name=""/>
        <dsp:cNvSpPr/>
      </dsp:nvSpPr>
      <dsp:spPr>
        <a:xfrm>
          <a:off x="8421750" y="2001195"/>
          <a:ext cx="192488" cy="590297"/>
        </a:xfrm>
        <a:custGeom>
          <a:avLst/>
          <a:gdLst/>
          <a:ahLst/>
          <a:cxnLst/>
          <a:rect l="0" t="0" r="0" b="0"/>
          <a:pathLst>
            <a:path>
              <a:moveTo>
                <a:pt x="0" y="0"/>
              </a:moveTo>
              <a:lnTo>
                <a:pt x="0" y="590297"/>
              </a:lnTo>
              <a:lnTo>
                <a:pt x="192488" y="590297"/>
              </a:lnTo>
            </a:path>
          </a:pathLst>
        </a:custGeom>
        <a:noFill/>
        <a:ln w="19050" cap="rnd" cmpd="sng" algn="ctr">
          <a:solidFill>
            <a:srgbClr val="003300"/>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282FA071-003F-4F87-844D-262DBA4DE523}">
      <dsp:nvSpPr>
        <dsp:cNvPr id="0" name=""/>
        <dsp:cNvSpPr/>
      </dsp:nvSpPr>
      <dsp:spPr>
        <a:xfrm>
          <a:off x="1933890" y="1090084"/>
          <a:ext cx="7001162" cy="269483"/>
        </a:xfrm>
        <a:custGeom>
          <a:avLst/>
          <a:gdLst/>
          <a:ahLst/>
          <a:cxnLst/>
          <a:rect l="0" t="0" r="0" b="0"/>
          <a:pathLst>
            <a:path>
              <a:moveTo>
                <a:pt x="0" y="0"/>
              </a:moveTo>
              <a:lnTo>
                <a:pt x="0" y="134741"/>
              </a:lnTo>
              <a:lnTo>
                <a:pt x="7001162" y="134741"/>
              </a:lnTo>
              <a:lnTo>
                <a:pt x="7001162" y="269483"/>
              </a:lnTo>
            </a:path>
          </a:pathLst>
        </a:custGeom>
        <a:noFill/>
        <a:ln w="19050" cap="rnd" cmpd="sng" algn="ctr">
          <a:solidFill>
            <a:schemeClr val="accent6">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C2D1B6BE-4FB4-488E-A1A4-F525A2A9AB9E}">
      <dsp:nvSpPr>
        <dsp:cNvPr id="0" name=""/>
        <dsp:cNvSpPr/>
      </dsp:nvSpPr>
      <dsp:spPr>
        <a:xfrm>
          <a:off x="6869012" y="2001195"/>
          <a:ext cx="192488" cy="4234739"/>
        </a:xfrm>
        <a:custGeom>
          <a:avLst/>
          <a:gdLst/>
          <a:ahLst/>
          <a:cxnLst/>
          <a:rect l="0" t="0" r="0" b="0"/>
          <a:pathLst>
            <a:path>
              <a:moveTo>
                <a:pt x="0" y="0"/>
              </a:moveTo>
              <a:lnTo>
                <a:pt x="0" y="4234739"/>
              </a:lnTo>
              <a:lnTo>
                <a:pt x="192488" y="4234739"/>
              </a:lnTo>
            </a:path>
          </a:pathLst>
        </a:custGeom>
        <a:noFill/>
        <a:ln w="19050" cap="rnd" cmpd="sng" algn="ctr">
          <a:solidFill>
            <a:srgbClr val="660066"/>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27B95F8A-BC5C-4BCA-BD6A-7AAC318D9255}">
      <dsp:nvSpPr>
        <dsp:cNvPr id="0" name=""/>
        <dsp:cNvSpPr/>
      </dsp:nvSpPr>
      <dsp:spPr>
        <a:xfrm>
          <a:off x="6869012" y="2001195"/>
          <a:ext cx="192488" cy="3323629"/>
        </a:xfrm>
        <a:custGeom>
          <a:avLst/>
          <a:gdLst/>
          <a:ahLst/>
          <a:cxnLst/>
          <a:rect l="0" t="0" r="0" b="0"/>
          <a:pathLst>
            <a:path>
              <a:moveTo>
                <a:pt x="0" y="0"/>
              </a:moveTo>
              <a:lnTo>
                <a:pt x="0" y="3323629"/>
              </a:lnTo>
              <a:lnTo>
                <a:pt x="192488" y="3323629"/>
              </a:lnTo>
            </a:path>
          </a:pathLst>
        </a:custGeom>
        <a:noFill/>
        <a:ln w="19050" cap="rnd" cmpd="sng" algn="ctr">
          <a:solidFill>
            <a:srgbClr val="660066"/>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6EEAC835-4EA3-413B-8AA5-41139C06DE24}">
      <dsp:nvSpPr>
        <dsp:cNvPr id="0" name=""/>
        <dsp:cNvSpPr/>
      </dsp:nvSpPr>
      <dsp:spPr>
        <a:xfrm>
          <a:off x="6869012" y="2001195"/>
          <a:ext cx="192488" cy="2412518"/>
        </a:xfrm>
        <a:custGeom>
          <a:avLst/>
          <a:gdLst/>
          <a:ahLst/>
          <a:cxnLst/>
          <a:rect l="0" t="0" r="0" b="0"/>
          <a:pathLst>
            <a:path>
              <a:moveTo>
                <a:pt x="0" y="0"/>
              </a:moveTo>
              <a:lnTo>
                <a:pt x="0" y="2412518"/>
              </a:lnTo>
              <a:lnTo>
                <a:pt x="192488" y="2412518"/>
              </a:lnTo>
            </a:path>
          </a:pathLst>
        </a:custGeom>
        <a:noFill/>
        <a:ln w="19050" cap="rnd" cmpd="sng" algn="ctr">
          <a:solidFill>
            <a:srgbClr val="660066"/>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84AEF879-0C66-47D7-A7AB-EF3308DBDB48}">
      <dsp:nvSpPr>
        <dsp:cNvPr id="0" name=""/>
        <dsp:cNvSpPr/>
      </dsp:nvSpPr>
      <dsp:spPr>
        <a:xfrm>
          <a:off x="6869012" y="2001195"/>
          <a:ext cx="192488" cy="1501407"/>
        </a:xfrm>
        <a:custGeom>
          <a:avLst/>
          <a:gdLst/>
          <a:ahLst/>
          <a:cxnLst/>
          <a:rect l="0" t="0" r="0" b="0"/>
          <a:pathLst>
            <a:path>
              <a:moveTo>
                <a:pt x="0" y="0"/>
              </a:moveTo>
              <a:lnTo>
                <a:pt x="0" y="1501407"/>
              </a:lnTo>
              <a:lnTo>
                <a:pt x="192488" y="1501407"/>
              </a:lnTo>
            </a:path>
          </a:pathLst>
        </a:custGeom>
        <a:noFill/>
        <a:ln w="19050" cap="rnd" cmpd="sng" algn="ctr">
          <a:solidFill>
            <a:srgbClr val="660066"/>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C5BB9E4A-B973-4C91-A9FF-577AD4BAA5FC}">
      <dsp:nvSpPr>
        <dsp:cNvPr id="0" name=""/>
        <dsp:cNvSpPr/>
      </dsp:nvSpPr>
      <dsp:spPr>
        <a:xfrm>
          <a:off x="6869012" y="2001195"/>
          <a:ext cx="192488" cy="590297"/>
        </a:xfrm>
        <a:custGeom>
          <a:avLst/>
          <a:gdLst/>
          <a:ahLst/>
          <a:cxnLst/>
          <a:rect l="0" t="0" r="0" b="0"/>
          <a:pathLst>
            <a:path>
              <a:moveTo>
                <a:pt x="0" y="0"/>
              </a:moveTo>
              <a:lnTo>
                <a:pt x="0" y="590297"/>
              </a:lnTo>
              <a:lnTo>
                <a:pt x="192488" y="590297"/>
              </a:lnTo>
            </a:path>
          </a:pathLst>
        </a:custGeom>
        <a:noFill/>
        <a:ln w="19050" cap="rnd" cmpd="sng" algn="ctr">
          <a:solidFill>
            <a:srgbClr val="660066"/>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4C51164F-2E84-4289-B8D3-29647DDC6DBD}">
      <dsp:nvSpPr>
        <dsp:cNvPr id="0" name=""/>
        <dsp:cNvSpPr/>
      </dsp:nvSpPr>
      <dsp:spPr>
        <a:xfrm>
          <a:off x="1933890" y="1090084"/>
          <a:ext cx="5448424" cy="269483"/>
        </a:xfrm>
        <a:custGeom>
          <a:avLst/>
          <a:gdLst/>
          <a:ahLst/>
          <a:cxnLst/>
          <a:rect l="0" t="0" r="0" b="0"/>
          <a:pathLst>
            <a:path>
              <a:moveTo>
                <a:pt x="0" y="0"/>
              </a:moveTo>
              <a:lnTo>
                <a:pt x="0" y="134741"/>
              </a:lnTo>
              <a:lnTo>
                <a:pt x="5448424" y="134741"/>
              </a:lnTo>
              <a:lnTo>
                <a:pt x="5448424" y="269483"/>
              </a:lnTo>
            </a:path>
          </a:pathLst>
        </a:custGeom>
        <a:noFill/>
        <a:ln w="19050" cap="rnd" cmpd="sng" algn="ctr">
          <a:solidFill>
            <a:schemeClr val="accent6">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48884659-E280-44D1-BB42-65146704FFD3}">
      <dsp:nvSpPr>
        <dsp:cNvPr id="0" name=""/>
        <dsp:cNvSpPr/>
      </dsp:nvSpPr>
      <dsp:spPr>
        <a:xfrm>
          <a:off x="5316274" y="2001195"/>
          <a:ext cx="192488" cy="2412518"/>
        </a:xfrm>
        <a:custGeom>
          <a:avLst/>
          <a:gdLst/>
          <a:ahLst/>
          <a:cxnLst/>
          <a:rect l="0" t="0" r="0" b="0"/>
          <a:pathLst>
            <a:path>
              <a:moveTo>
                <a:pt x="0" y="0"/>
              </a:moveTo>
              <a:lnTo>
                <a:pt x="0" y="2412518"/>
              </a:lnTo>
              <a:lnTo>
                <a:pt x="192488" y="2412518"/>
              </a:lnTo>
            </a:path>
          </a:pathLst>
        </a:custGeom>
        <a:noFill/>
        <a:ln w="19050" cap="rnd" cmpd="sng" algn="ctr">
          <a:solidFill>
            <a:srgbClr val="CCFF66"/>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2D141B0E-5137-40A1-AA31-271E62D2C5C6}">
      <dsp:nvSpPr>
        <dsp:cNvPr id="0" name=""/>
        <dsp:cNvSpPr/>
      </dsp:nvSpPr>
      <dsp:spPr>
        <a:xfrm>
          <a:off x="5316274" y="2001195"/>
          <a:ext cx="192488" cy="1501407"/>
        </a:xfrm>
        <a:custGeom>
          <a:avLst/>
          <a:gdLst/>
          <a:ahLst/>
          <a:cxnLst/>
          <a:rect l="0" t="0" r="0" b="0"/>
          <a:pathLst>
            <a:path>
              <a:moveTo>
                <a:pt x="0" y="0"/>
              </a:moveTo>
              <a:lnTo>
                <a:pt x="0" y="1501407"/>
              </a:lnTo>
              <a:lnTo>
                <a:pt x="192488" y="1501407"/>
              </a:lnTo>
            </a:path>
          </a:pathLst>
        </a:custGeom>
        <a:noFill/>
        <a:ln w="19050" cap="rnd" cmpd="sng" algn="ctr">
          <a:solidFill>
            <a:srgbClr val="CCFF66"/>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94DE0663-126A-4F3C-87D9-21E943A88A80}">
      <dsp:nvSpPr>
        <dsp:cNvPr id="0" name=""/>
        <dsp:cNvSpPr/>
      </dsp:nvSpPr>
      <dsp:spPr>
        <a:xfrm>
          <a:off x="5316274" y="2001195"/>
          <a:ext cx="192488" cy="590297"/>
        </a:xfrm>
        <a:custGeom>
          <a:avLst/>
          <a:gdLst/>
          <a:ahLst/>
          <a:cxnLst/>
          <a:rect l="0" t="0" r="0" b="0"/>
          <a:pathLst>
            <a:path>
              <a:moveTo>
                <a:pt x="0" y="0"/>
              </a:moveTo>
              <a:lnTo>
                <a:pt x="0" y="590297"/>
              </a:lnTo>
              <a:lnTo>
                <a:pt x="192488" y="590297"/>
              </a:lnTo>
            </a:path>
          </a:pathLst>
        </a:custGeom>
        <a:noFill/>
        <a:ln w="19050" cap="rnd" cmpd="sng" algn="ctr">
          <a:solidFill>
            <a:srgbClr val="CCFF66"/>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FCC7996F-492B-432D-B3FD-342AB368384A}">
      <dsp:nvSpPr>
        <dsp:cNvPr id="0" name=""/>
        <dsp:cNvSpPr/>
      </dsp:nvSpPr>
      <dsp:spPr>
        <a:xfrm>
          <a:off x="1933890" y="1090084"/>
          <a:ext cx="3895686" cy="269483"/>
        </a:xfrm>
        <a:custGeom>
          <a:avLst/>
          <a:gdLst/>
          <a:ahLst/>
          <a:cxnLst/>
          <a:rect l="0" t="0" r="0" b="0"/>
          <a:pathLst>
            <a:path>
              <a:moveTo>
                <a:pt x="0" y="0"/>
              </a:moveTo>
              <a:lnTo>
                <a:pt x="0" y="134741"/>
              </a:lnTo>
              <a:lnTo>
                <a:pt x="3895686" y="134741"/>
              </a:lnTo>
              <a:lnTo>
                <a:pt x="3895686" y="269483"/>
              </a:lnTo>
            </a:path>
          </a:pathLst>
        </a:custGeom>
        <a:noFill/>
        <a:ln w="19050" cap="rnd" cmpd="sng" algn="ctr">
          <a:solidFill>
            <a:schemeClr val="accent6">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47D179C7-EDDF-44D3-9FD5-418ABB9B3969}">
      <dsp:nvSpPr>
        <dsp:cNvPr id="0" name=""/>
        <dsp:cNvSpPr/>
      </dsp:nvSpPr>
      <dsp:spPr>
        <a:xfrm>
          <a:off x="3763536" y="2001195"/>
          <a:ext cx="192488" cy="3323629"/>
        </a:xfrm>
        <a:custGeom>
          <a:avLst/>
          <a:gdLst/>
          <a:ahLst/>
          <a:cxnLst/>
          <a:rect l="0" t="0" r="0" b="0"/>
          <a:pathLst>
            <a:path>
              <a:moveTo>
                <a:pt x="0" y="0"/>
              </a:moveTo>
              <a:lnTo>
                <a:pt x="0" y="3323629"/>
              </a:lnTo>
              <a:lnTo>
                <a:pt x="192488" y="3323629"/>
              </a:lnTo>
            </a:path>
          </a:pathLst>
        </a:custGeom>
        <a:noFill/>
        <a:ln w="19050" cap="rnd" cmpd="sng" algn="ctr">
          <a:solidFill>
            <a:srgbClr val="C00000"/>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610BB35B-548E-4598-9BB4-0BA75ABA5B77}">
      <dsp:nvSpPr>
        <dsp:cNvPr id="0" name=""/>
        <dsp:cNvSpPr/>
      </dsp:nvSpPr>
      <dsp:spPr>
        <a:xfrm>
          <a:off x="3763536" y="2001195"/>
          <a:ext cx="192488" cy="2412518"/>
        </a:xfrm>
        <a:custGeom>
          <a:avLst/>
          <a:gdLst/>
          <a:ahLst/>
          <a:cxnLst/>
          <a:rect l="0" t="0" r="0" b="0"/>
          <a:pathLst>
            <a:path>
              <a:moveTo>
                <a:pt x="0" y="0"/>
              </a:moveTo>
              <a:lnTo>
                <a:pt x="0" y="2412518"/>
              </a:lnTo>
              <a:lnTo>
                <a:pt x="192488" y="2412518"/>
              </a:lnTo>
            </a:path>
          </a:pathLst>
        </a:custGeom>
        <a:noFill/>
        <a:ln w="19050" cap="rnd" cmpd="sng" algn="ctr">
          <a:solidFill>
            <a:srgbClr val="C00000"/>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05283E72-41B8-4BE2-8B5A-368F3DE7A5F4}">
      <dsp:nvSpPr>
        <dsp:cNvPr id="0" name=""/>
        <dsp:cNvSpPr/>
      </dsp:nvSpPr>
      <dsp:spPr>
        <a:xfrm>
          <a:off x="3763536" y="2001195"/>
          <a:ext cx="192488" cy="1501407"/>
        </a:xfrm>
        <a:custGeom>
          <a:avLst/>
          <a:gdLst/>
          <a:ahLst/>
          <a:cxnLst/>
          <a:rect l="0" t="0" r="0" b="0"/>
          <a:pathLst>
            <a:path>
              <a:moveTo>
                <a:pt x="0" y="0"/>
              </a:moveTo>
              <a:lnTo>
                <a:pt x="0" y="1501407"/>
              </a:lnTo>
              <a:lnTo>
                <a:pt x="192488" y="1501407"/>
              </a:lnTo>
            </a:path>
          </a:pathLst>
        </a:custGeom>
        <a:noFill/>
        <a:ln w="19050" cap="rnd" cmpd="sng" algn="ctr">
          <a:solidFill>
            <a:srgbClr val="C00000"/>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D8BE59A3-6600-4B57-8333-BDAEDDAA2759}">
      <dsp:nvSpPr>
        <dsp:cNvPr id="0" name=""/>
        <dsp:cNvSpPr/>
      </dsp:nvSpPr>
      <dsp:spPr>
        <a:xfrm>
          <a:off x="3763536" y="2001195"/>
          <a:ext cx="192488" cy="590297"/>
        </a:xfrm>
        <a:custGeom>
          <a:avLst/>
          <a:gdLst/>
          <a:ahLst/>
          <a:cxnLst/>
          <a:rect l="0" t="0" r="0" b="0"/>
          <a:pathLst>
            <a:path>
              <a:moveTo>
                <a:pt x="0" y="0"/>
              </a:moveTo>
              <a:lnTo>
                <a:pt x="0" y="590297"/>
              </a:lnTo>
              <a:lnTo>
                <a:pt x="192488" y="590297"/>
              </a:lnTo>
            </a:path>
          </a:pathLst>
        </a:custGeom>
        <a:noFill/>
        <a:ln w="19050" cap="rnd" cmpd="sng" algn="ctr">
          <a:solidFill>
            <a:srgbClr val="C00000"/>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C94384E8-0C5B-4168-8046-748E17478B43}">
      <dsp:nvSpPr>
        <dsp:cNvPr id="0" name=""/>
        <dsp:cNvSpPr/>
      </dsp:nvSpPr>
      <dsp:spPr>
        <a:xfrm>
          <a:off x="1933890" y="1090084"/>
          <a:ext cx="2342948" cy="269483"/>
        </a:xfrm>
        <a:custGeom>
          <a:avLst/>
          <a:gdLst/>
          <a:ahLst/>
          <a:cxnLst/>
          <a:rect l="0" t="0" r="0" b="0"/>
          <a:pathLst>
            <a:path>
              <a:moveTo>
                <a:pt x="0" y="0"/>
              </a:moveTo>
              <a:lnTo>
                <a:pt x="0" y="134741"/>
              </a:lnTo>
              <a:lnTo>
                <a:pt x="2342948" y="134741"/>
              </a:lnTo>
              <a:lnTo>
                <a:pt x="2342948" y="269483"/>
              </a:lnTo>
            </a:path>
          </a:pathLst>
        </a:custGeom>
        <a:noFill/>
        <a:ln w="19050" cap="rnd" cmpd="sng" algn="ctr">
          <a:solidFill>
            <a:schemeClr val="accent6">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B794D37E-E39C-4D96-B144-F801CCF18F85}">
      <dsp:nvSpPr>
        <dsp:cNvPr id="0" name=""/>
        <dsp:cNvSpPr/>
      </dsp:nvSpPr>
      <dsp:spPr>
        <a:xfrm>
          <a:off x="2210798" y="2001195"/>
          <a:ext cx="192488" cy="590297"/>
        </a:xfrm>
        <a:custGeom>
          <a:avLst/>
          <a:gdLst/>
          <a:ahLst/>
          <a:cxnLst/>
          <a:rect l="0" t="0" r="0" b="0"/>
          <a:pathLst>
            <a:path>
              <a:moveTo>
                <a:pt x="0" y="0"/>
              </a:moveTo>
              <a:lnTo>
                <a:pt x="0" y="590297"/>
              </a:lnTo>
              <a:lnTo>
                <a:pt x="192488" y="590297"/>
              </a:lnTo>
            </a:path>
          </a:pathLst>
        </a:custGeom>
        <a:noFill/>
        <a:ln w="19050" cap="rnd" cmpd="sng" algn="ctr">
          <a:solidFill>
            <a:schemeClr val="accent1">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691A119F-1536-4044-9407-73F1257CF6B8}">
      <dsp:nvSpPr>
        <dsp:cNvPr id="0" name=""/>
        <dsp:cNvSpPr/>
      </dsp:nvSpPr>
      <dsp:spPr>
        <a:xfrm>
          <a:off x="1933890" y="1090084"/>
          <a:ext cx="790210" cy="269483"/>
        </a:xfrm>
        <a:custGeom>
          <a:avLst/>
          <a:gdLst/>
          <a:ahLst/>
          <a:cxnLst/>
          <a:rect l="0" t="0" r="0" b="0"/>
          <a:pathLst>
            <a:path>
              <a:moveTo>
                <a:pt x="0" y="0"/>
              </a:moveTo>
              <a:lnTo>
                <a:pt x="0" y="134741"/>
              </a:lnTo>
              <a:lnTo>
                <a:pt x="790210" y="134741"/>
              </a:lnTo>
              <a:lnTo>
                <a:pt x="790210" y="269483"/>
              </a:lnTo>
            </a:path>
          </a:pathLst>
        </a:custGeom>
        <a:noFill/>
        <a:ln w="19050" cap="rnd" cmpd="sng" algn="ctr">
          <a:solidFill>
            <a:schemeClr val="accent6">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9EEF2B69-24E0-42CD-BA2D-47464C32AF7A}">
      <dsp:nvSpPr>
        <dsp:cNvPr id="0" name=""/>
        <dsp:cNvSpPr/>
      </dsp:nvSpPr>
      <dsp:spPr>
        <a:xfrm>
          <a:off x="0" y="3078"/>
          <a:ext cx="3867780" cy="1087006"/>
        </a:xfrm>
        <a:prstGeom prst="rect">
          <a:avLst/>
        </a:prstGeom>
        <a:solidFill>
          <a:schemeClr val="lt1"/>
        </a:solidFill>
        <a:ln w="19050" cap="rnd" cmpd="sng" algn="ctr">
          <a:noFill/>
          <a:prstDash val="solid"/>
          <a:headEnd type="none" w="med" len="med"/>
          <a:tailEnd type="none" w="med" len="med"/>
        </a:ln>
        <a:effectLst/>
        <a:scene3d>
          <a:camera prst="orthographicFront"/>
          <a:lightRig rig="flat" dir="t"/>
        </a:scene3d>
        <a:sp3d/>
      </dsp:spPr>
      <dsp:style>
        <a:lnRef idx="2">
          <a:schemeClr val="accent4"/>
        </a:lnRef>
        <a:fillRef idx="1">
          <a:schemeClr val="lt1"/>
        </a:fillRef>
        <a:effectRef idx="0">
          <a:schemeClr val="accent4"/>
        </a:effectRef>
        <a:fontRef idx="minor">
          <a:schemeClr val="dk1"/>
        </a:fontRef>
      </dsp:style>
      <dsp:txBody>
        <a:bodyPr spcFirstLastPara="0" vert="horz" wrap="square" lIns="41910" tIns="41910" rIns="41910" bIns="41910" numCol="1" spcCol="1270" anchor="ctr" anchorCtr="0">
          <a:noAutofit/>
        </a:bodyPr>
        <a:lstStyle/>
        <a:p>
          <a:pPr marL="0" lvl="0" indent="0" algn="ctr" defTabSz="2933700">
            <a:lnSpc>
              <a:spcPct val="90000"/>
            </a:lnSpc>
            <a:spcBef>
              <a:spcPct val="0"/>
            </a:spcBef>
            <a:spcAft>
              <a:spcPct val="35000"/>
            </a:spcAft>
            <a:buNone/>
          </a:pPr>
          <a:r>
            <a:rPr lang="en-US" sz="6600" b="1" kern="1200" dirty="0">
              <a:solidFill>
                <a:schemeClr val="tx1"/>
              </a:solidFill>
              <a:latin typeface="Calibri" panose="020F0502020204030204" pitchFamily="34" charset="0"/>
            </a:rPr>
            <a:t>Containers</a:t>
          </a:r>
        </a:p>
      </dsp:txBody>
      <dsp:txXfrm>
        <a:off x="0" y="3078"/>
        <a:ext cx="3867780" cy="1087006"/>
      </dsp:txXfrm>
    </dsp:sp>
    <dsp:sp modelId="{E488D725-B0C8-4A91-B952-1BDB9919FD46}">
      <dsp:nvSpPr>
        <dsp:cNvPr id="0" name=""/>
        <dsp:cNvSpPr/>
      </dsp:nvSpPr>
      <dsp:spPr>
        <a:xfrm>
          <a:off x="2082473" y="1359568"/>
          <a:ext cx="1283254" cy="641627"/>
        </a:xfrm>
        <a:prstGeom prst="rect">
          <a:avLst/>
        </a:prstGeom>
        <a:gradFill rotWithShape="0">
          <a:gsLst>
            <a:gs pos="0">
              <a:schemeClr val="accent6">
                <a:hueOff val="0"/>
                <a:satOff val="0"/>
                <a:lumOff val="0"/>
                <a:alphaOff val="0"/>
                <a:tint val="96000"/>
                <a:lumMod val="100000"/>
              </a:schemeClr>
            </a:gs>
            <a:gs pos="78000">
              <a:schemeClr val="accent6">
                <a:hueOff val="0"/>
                <a:satOff val="0"/>
                <a:lumOff val="0"/>
                <a:alphaOff val="0"/>
                <a:shade val="94000"/>
                <a:lumMod val="94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a:t>Simple Containers</a:t>
          </a:r>
        </a:p>
      </dsp:txBody>
      <dsp:txXfrm>
        <a:off x="2082473" y="1359568"/>
        <a:ext cx="1283254" cy="641627"/>
      </dsp:txXfrm>
    </dsp:sp>
    <dsp:sp modelId="{61FAA355-EBEC-454D-A795-5651A9A9C5DA}">
      <dsp:nvSpPr>
        <dsp:cNvPr id="0" name=""/>
        <dsp:cNvSpPr/>
      </dsp:nvSpPr>
      <dsp:spPr>
        <a:xfrm>
          <a:off x="2403287" y="2270678"/>
          <a:ext cx="1283254" cy="641627"/>
        </a:xfrm>
        <a:prstGeom prst="rect">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Pair</a:t>
          </a:r>
        </a:p>
      </dsp:txBody>
      <dsp:txXfrm>
        <a:off x="2403287" y="2270678"/>
        <a:ext cx="1283254" cy="641627"/>
      </dsp:txXfrm>
    </dsp:sp>
    <dsp:sp modelId="{5FB2B9AE-E32F-47E4-8D3A-A3B468E2B932}">
      <dsp:nvSpPr>
        <dsp:cNvPr id="0" name=""/>
        <dsp:cNvSpPr/>
      </dsp:nvSpPr>
      <dsp:spPr>
        <a:xfrm>
          <a:off x="3635211" y="1359568"/>
          <a:ext cx="1283254" cy="641627"/>
        </a:xfrm>
        <a:prstGeom prst="rect">
          <a:avLst/>
        </a:prstGeom>
        <a:gradFill rotWithShape="0">
          <a:gsLst>
            <a:gs pos="0">
              <a:schemeClr val="accent6">
                <a:hueOff val="0"/>
                <a:satOff val="0"/>
                <a:lumOff val="0"/>
                <a:alphaOff val="0"/>
                <a:tint val="96000"/>
                <a:lumMod val="100000"/>
              </a:schemeClr>
            </a:gs>
            <a:gs pos="78000">
              <a:schemeClr val="accent6">
                <a:hueOff val="0"/>
                <a:satOff val="0"/>
                <a:lumOff val="0"/>
                <a:alphaOff val="0"/>
                <a:shade val="94000"/>
                <a:lumMod val="94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Sequence Containers</a:t>
          </a:r>
        </a:p>
      </dsp:txBody>
      <dsp:txXfrm>
        <a:off x="3635211" y="1359568"/>
        <a:ext cx="1283254" cy="641627"/>
      </dsp:txXfrm>
    </dsp:sp>
    <dsp:sp modelId="{F7C77C44-1F22-48F1-864F-0A9EE1193EEA}">
      <dsp:nvSpPr>
        <dsp:cNvPr id="0" name=""/>
        <dsp:cNvSpPr/>
      </dsp:nvSpPr>
      <dsp:spPr>
        <a:xfrm>
          <a:off x="3956025" y="2270678"/>
          <a:ext cx="1283254" cy="641627"/>
        </a:xfrm>
        <a:prstGeom prst="rect">
          <a:avLst/>
        </a:prstGeom>
        <a:solidFill>
          <a:srgbClr val="C00000"/>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a:t>vector</a:t>
          </a:r>
        </a:p>
      </dsp:txBody>
      <dsp:txXfrm>
        <a:off x="3956025" y="2270678"/>
        <a:ext cx="1283254" cy="641627"/>
      </dsp:txXfrm>
    </dsp:sp>
    <dsp:sp modelId="{79410837-B0E2-47F4-8714-FF3BCE6836D2}">
      <dsp:nvSpPr>
        <dsp:cNvPr id="0" name=""/>
        <dsp:cNvSpPr/>
      </dsp:nvSpPr>
      <dsp:spPr>
        <a:xfrm>
          <a:off x="3956025" y="3181789"/>
          <a:ext cx="1283254" cy="641627"/>
        </a:xfrm>
        <a:prstGeom prst="rect">
          <a:avLst/>
        </a:prstGeom>
        <a:solidFill>
          <a:srgbClr val="C00000"/>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a:t>deque</a:t>
          </a:r>
        </a:p>
      </dsp:txBody>
      <dsp:txXfrm>
        <a:off x="3956025" y="3181789"/>
        <a:ext cx="1283254" cy="641627"/>
      </dsp:txXfrm>
    </dsp:sp>
    <dsp:sp modelId="{EDA8D18C-28FF-4EAD-B30B-933C6DC27AFA}">
      <dsp:nvSpPr>
        <dsp:cNvPr id="0" name=""/>
        <dsp:cNvSpPr/>
      </dsp:nvSpPr>
      <dsp:spPr>
        <a:xfrm>
          <a:off x="3956025" y="4092900"/>
          <a:ext cx="1283254" cy="641627"/>
        </a:xfrm>
        <a:prstGeom prst="rect">
          <a:avLst/>
        </a:prstGeom>
        <a:solidFill>
          <a:srgbClr val="C00000"/>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a:t>list</a:t>
          </a:r>
        </a:p>
      </dsp:txBody>
      <dsp:txXfrm>
        <a:off x="3956025" y="4092900"/>
        <a:ext cx="1283254" cy="641627"/>
      </dsp:txXfrm>
    </dsp:sp>
    <dsp:sp modelId="{CBA11F77-5385-4FC3-9BAC-CDD0F494DAF0}">
      <dsp:nvSpPr>
        <dsp:cNvPr id="0" name=""/>
        <dsp:cNvSpPr/>
      </dsp:nvSpPr>
      <dsp:spPr>
        <a:xfrm>
          <a:off x="3956025" y="5004010"/>
          <a:ext cx="1283254" cy="641627"/>
        </a:xfrm>
        <a:prstGeom prst="rect">
          <a:avLst/>
        </a:prstGeom>
        <a:solidFill>
          <a:srgbClr val="C00000"/>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a:t>slist</a:t>
          </a:r>
        </a:p>
      </dsp:txBody>
      <dsp:txXfrm>
        <a:off x="3956025" y="5004010"/>
        <a:ext cx="1283254" cy="641627"/>
      </dsp:txXfrm>
    </dsp:sp>
    <dsp:sp modelId="{6D5E2152-7FCE-4317-A7C0-F22C902B64C5}">
      <dsp:nvSpPr>
        <dsp:cNvPr id="0" name=""/>
        <dsp:cNvSpPr/>
      </dsp:nvSpPr>
      <dsp:spPr>
        <a:xfrm>
          <a:off x="5187949" y="1359568"/>
          <a:ext cx="1283254" cy="641627"/>
        </a:xfrm>
        <a:prstGeom prst="rect">
          <a:avLst/>
        </a:prstGeom>
        <a:gradFill rotWithShape="0">
          <a:gsLst>
            <a:gs pos="0">
              <a:schemeClr val="accent6">
                <a:hueOff val="0"/>
                <a:satOff val="0"/>
                <a:lumOff val="0"/>
                <a:alphaOff val="0"/>
                <a:tint val="96000"/>
                <a:lumMod val="100000"/>
              </a:schemeClr>
            </a:gs>
            <a:gs pos="78000">
              <a:schemeClr val="accent6">
                <a:hueOff val="0"/>
                <a:satOff val="0"/>
                <a:lumOff val="0"/>
                <a:alphaOff val="0"/>
                <a:shade val="94000"/>
                <a:lumMod val="94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a:t>Container Adaptors</a:t>
          </a:r>
        </a:p>
      </dsp:txBody>
      <dsp:txXfrm>
        <a:off x="5187949" y="1359568"/>
        <a:ext cx="1283254" cy="641627"/>
      </dsp:txXfrm>
    </dsp:sp>
    <dsp:sp modelId="{D9BBB15F-CE26-433D-AE80-9842EA2C5F44}">
      <dsp:nvSpPr>
        <dsp:cNvPr id="0" name=""/>
        <dsp:cNvSpPr/>
      </dsp:nvSpPr>
      <dsp:spPr>
        <a:xfrm>
          <a:off x="5508763" y="2270678"/>
          <a:ext cx="1283254" cy="641627"/>
        </a:xfrm>
        <a:prstGeom prst="rect">
          <a:avLst/>
        </a:prstGeom>
        <a:solidFill>
          <a:srgbClr val="CCFF66"/>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a:solidFill>
                <a:sysClr val="windowText" lastClr="000000"/>
              </a:solidFill>
            </a:rPr>
            <a:t>stack</a:t>
          </a:r>
        </a:p>
      </dsp:txBody>
      <dsp:txXfrm>
        <a:off x="5508763" y="2270678"/>
        <a:ext cx="1283254" cy="641627"/>
      </dsp:txXfrm>
    </dsp:sp>
    <dsp:sp modelId="{97E9935A-0C54-4F1E-AE25-05A33AC2F0AF}">
      <dsp:nvSpPr>
        <dsp:cNvPr id="0" name=""/>
        <dsp:cNvSpPr/>
      </dsp:nvSpPr>
      <dsp:spPr>
        <a:xfrm>
          <a:off x="5508763" y="3181789"/>
          <a:ext cx="1283254" cy="641627"/>
        </a:xfrm>
        <a:prstGeom prst="rect">
          <a:avLst/>
        </a:prstGeom>
        <a:solidFill>
          <a:srgbClr val="CCFF66"/>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a:solidFill>
                <a:sysClr val="windowText" lastClr="000000"/>
              </a:solidFill>
            </a:rPr>
            <a:t>queue</a:t>
          </a:r>
        </a:p>
      </dsp:txBody>
      <dsp:txXfrm>
        <a:off x="5508763" y="3181789"/>
        <a:ext cx="1283254" cy="641627"/>
      </dsp:txXfrm>
    </dsp:sp>
    <dsp:sp modelId="{56366EFD-6585-4D1C-8D15-300BC5326D80}">
      <dsp:nvSpPr>
        <dsp:cNvPr id="0" name=""/>
        <dsp:cNvSpPr/>
      </dsp:nvSpPr>
      <dsp:spPr>
        <a:xfrm>
          <a:off x="5508763" y="4092900"/>
          <a:ext cx="1283254" cy="641627"/>
        </a:xfrm>
        <a:prstGeom prst="rect">
          <a:avLst/>
        </a:prstGeom>
        <a:solidFill>
          <a:srgbClr val="CCFF66"/>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a:solidFill>
                <a:sysClr val="windowText" lastClr="000000"/>
              </a:solidFill>
            </a:rPr>
            <a:t>priority_queue</a:t>
          </a:r>
        </a:p>
      </dsp:txBody>
      <dsp:txXfrm>
        <a:off x="5508763" y="4092900"/>
        <a:ext cx="1283254" cy="641627"/>
      </dsp:txXfrm>
    </dsp:sp>
    <dsp:sp modelId="{7D757149-B97C-4AA3-81DB-1965F5AE2C02}">
      <dsp:nvSpPr>
        <dsp:cNvPr id="0" name=""/>
        <dsp:cNvSpPr/>
      </dsp:nvSpPr>
      <dsp:spPr>
        <a:xfrm>
          <a:off x="6740687" y="1359568"/>
          <a:ext cx="1283254" cy="641627"/>
        </a:xfrm>
        <a:prstGeom prst="rect">
          <a:avLst/>
        </a:prstGeom>
        <a:gradFill rotWithShape="0">
          <a:gsLst>
            <a:gs pos="0">
              <a:schemeClr val="accent6">
                <a:hueOff val="0"/>
                <a:satOff val="0"/>
                <a:lumOff val="0"/>
                <a:alphaOff val="0"/>
                <a:tint val="96000"/>
                <a:lumMod val="100000"/>
              </a:schemeClr>
            </a:gs>
            <a:gs pos="78000">
              <a:schemeClr val="accent6">
                <a:hueOff val="0"/>
                <a:satOff val="0"/>
                <a:lumOff val="0"/>
                <a:alphaOff val="0"/>
                <a:shade val="94000"/>
                <a:lumMod val="94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a:t>Associative Containers</a:t>
          </a:r>
        </a:p>
      </dsp:txBody>
      <dsp:txXfrm>
        <a:off x="6740687" y="1359568"/>
        <a:ext cx="1283254" cy="641627"/>
      </dsp:txXfrm>
    </dsp:sp>
    <dsp:sp modelId="{4ABD2EFE-4969-4002-BF60-B3D903FDA24E}">
      <dsp:nvSpPr>
        <dsp:cNvPr id="0" name=""/>
        <dsp:cNvSpPr/>
      </dsp:nvSpPr>
      <dsp:spPr>
        <a:xfrm>
          <a:off x="7061501" y="2270678"/>
          <a:ext cx="1283254" cy="641627"/>
        </a:xfrm>
        <a:prstGeom prst="rect">
          <a:avLst/>
        </a:prstGeom>
        <a:solidFill>
          <a:srgbClr val="660066"/>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a:t>set</a:t>
          </a:r>
        </a:p>
      </dsp:txBody>
      <dsp:txXfrm>
        <a:off x="7061501" y="2270678"/>
        <a:ext cx="1283254" cy="641627"/>
      </dsp:txXfrm>
    </dsp:sp>
    <dsp:sp modelId="{297DFF5A-E3F8-4532-9057-590BDE215B88}">
      <dsp:nvSpPr>
        <dsp:cNvPr id="0" name=""/>
        <dsp:cNvSpPr/>
      </dsp:nvSpPr>
      <dsp:spPr>
        <a:xfrm>
          <a:off x="7061501" y="3181789"/>
          <a:ext cx="1283254" cy="641627"/>
        </a:xfrm>
        <a:prstGeom prst="rect">
          <a:avLst/>
        </a:prstGeom>
        <a:solidFill>
          <a:srgbClr val="660066"/>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a:t>multiset</a:t>
          </a:r>
        </a:p>
      </dsp:txBody>
      <dsp:txXfrm>
        <a:off x="7061501" y="3181789"/>
        <a:ext cx="1283254" cy="641627"/>
      </dsp:txXfrm>
    </dsp:sp>
    <dsp:sp modelId="{C92A4460-7B46-4A1A-AF7F-76F3EA8CB791}">
      <dsp:nvSpPr>
        <dsp:cNvPr id="0" name=""/>
        <dsp:cNvSpPr/>
      </dsp:nvSpPr>
      <dsp:spPr>
        <a:xfrm>
          <a:off x="7061501" y="4092900"/>
          <a:ext cx="1283254" cy="641627"/>
        </a:xfrm>
        <a:prstGeom prst="rect">
          <a:avLst/>
        </a:prstGeom>
        <a:solidFill>
          <a:srgbClr val="660066"/>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a:t>map</a:t>
          </a:r>
        </a:p>
      </dsp:txBody>
      <dsp:txXfrm>
        <a:off x="7061501" y="4092900"/>
        <a:ext cx="1283254" cy="641627"/>
      </dsp:txXfrm>
    </dsp:sp>
    <dsp:sp modelId="{65E7F203-BAD8-4123-B6D2-7240DD242B00}">
      <dsp:nvSpPr>
        <dsp:cNvPr id="0" name=""/>
        <dsp:cNvSpPr/>
      </dsp:nvSpPr>
      <dsp:spPr>
        <a:xfrm>
          <a:off x="7061501" y="5004010"/>
          <a:ext cx="1283254" cy="641627"/>
        </a:xfrm>
        <a:prstGeom prst="rect">
          <a:avLst/>
        </a:prstGeom>
        <a:solidFill>
          <a:srgbClr val="660066"/>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a:t>multimap</a:t>
          </a:r>
        </a:p>
      </dsp:txBody>
      <dsp:txXfrm>
        <a:off x="7061501" y="5004010"/>
        <a:ext cx="1283254" cy="641627"/>
      </dsp:txXfrm>
    </dsp:sp>
    <dsp:sp modelId="{42356CEC-18ED-4A11-B522-D6C6EC0DC959}">
      <dsp:nvSpPr>
        <dsp:cNvPr id="0" name=""/>
        <dsp:cNvSpPr/>
      </dsp:nvSpPr>
      <dsp:spPr>
        <a:xfrm>
          <a:off x="7061501" y="5915121"/>
          <a:ext cx="1283254" cy="641627"/>
        </a:xfrm>
        <a:prstGeom prst="rect">
          <a:avLst/>
        </a:prstGeom>
        <a:solidFill>
          <a:srgbClr val="660066"/>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a:t>Unordered Associative Containers</a:t>
          </a:r>
        </a:p>
      </dsp:txBody>
      <dsp:txXfrm>
        <a:off x="7061501" y="5915121"/>
        <a:ext cx="1283254" cy="641627"/>
      </dsp:txXfrm>
    </dsp:sp>
    <dsp:sp modelId="{B364DD47-16EC-4EF9-A3E4-221ED9BA38B5}">
      <dsp:nvSpPr>
        <dsp:cNvPr id="0" name=""/>
        <dsp:cNvSpPr/>
      </dsp:nvSpPr>
      <dsp:spPr>
        <a:xfrm>
          <a:off x="8293425" y="1359568"/>
          <a:ext cx="1283254" cy="641627"/>
        </a:xfrm>
        <a:prstGeom prst="rect">
          <a:avLst/>
        </a:prstGeom>
        <a:gradFill rotWithShape="0">
          <a:gsLst>
            <a:gs pos="0">
              <a:schemeClr val="accent6">
                <a:hueOff val="0"/>
                <a:satOff val="0"/>
                <a:lumOff val="0"/>
                <a:alphaOff val="0"/>
                <a:tint val="96000"/>
                <a:lumMod val="100000"/>
              </a:schemeClr>
            </a:gs>
            <a:gs pos="78000">
              <a:schemeClr val="accent6">
                <a:hueOff val="0"/>
                <a:satOff val="0"/>
                <a:lumOff val="0"/>
                <a:alphaOff val="0"/>
                <a:shade val="94000"/>
                <a:lumMod val="94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a:t>Others</a:t>
          </a:r>
        </a:p>
      </dsp:txBody>
      <dsp:txXfrm>
        <a:off x="8293425" y="1359568"/>
        <a:ext cx="1283254" cy="641627"/>
      </dsp:txXfrm>
    </dsp:sp>
    <dsp:sp modelId="{23DA7259-EC77-4CC3-A270-1BFEEB17F07E}">
      <dsp:nvSpPr>
        <dsp:cNvPr id="0" name=""/>
        <dsp:cNvSpPr/>
      </dsp:nvSpPr>
      <dsp:spPr>
        <a:xfrm>
          <a:off x="8614238" y="2270678"/>
          <a:ext cx="1283254" cy="641627"/>
        </a:xfrm>
        <a:prstGeom prst="rect">
          <a:avLst/>
        </a:prstGeom>
        <a:solidFill>
          <a:srgbClr val="003300"/>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a:solidFill>
                <a:schemeClr val="bg1"/>
              </a:solidFill>
            </a:rPr>
            <a:t>bitset</a:t>
          </a:r>
        </a:p>
      </dsp:txBody>
      <dsp:txXfrm>
        <a:off x="8614238" y="2270678"/>
        <a:ext cx="1283254" cy="641627"/>
      </dsp:txXfrm>
    </dsp:sp>
    <dsp:sp modelId="{104D8022-7047-4B78-B53A-5F9FA7F7AAC7}">
      <dsp:nvSpPr>
        <dsp:cNvPr id="0" name=""/>
        <dsp:cNvSpPr/>
      </dsp:nvSpPr>
      <dsp:spPr>
        <a:xfrm>
          <a:off x="8614238" y="3181789"/>
          <a:ext cx="1283254" cy="641627"/>
        </a:xfrm>
        <a:prstGeom prst="rect">
          <a:avLst/>
        </a:prstGeom>
        <a:solidFill>
          <a:srgbClr val="003300"/>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a:solidFill>
                <a:schemeClr val="bg1"/>
              </a:solidFill>
            </a:rPr>
            <a:t>valarray</a:t>
          </a:r>
        </a:p>
      </dsp:txBody>
      <dsp:txXfrm>
        <a:off x="8614238" y="3181789"/>
        <a:ext cx="1283254" cy="641627"/>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90A7103-EE6F-47BB-9EF4-7C4A62580418}" type="datetimeFigureOut">
              <a:rPr lang="en-CA" smtClean="0"/>
              <a:t>27/04/2016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813336A5-1BFE-444D-85F1-4F73CBCA70C9}" type="slidenum">
              <a:rPr lang="en-CA" smtClean="0"/>
              <a:t>‹#›</a:t>
            </a:fld>
            <a:endParaRPr lang="en-CA"/>
          </a:p>
        </p:txBody>
      </p:sp>
    </p:spTree>
    <p:extLst>
      <p:ext uri="{BB962C8B-B14F-4D97-AF65-F5344CB8AC3E}">
        <p14:creationId xmlns:p14="http://schemas.microsoft.com/office/powerpoint/2010/main" val="1054295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90A7103-EE6F-47BB-9EF4-7C4A62580418}" type="datetimeFigureOut">
              <a:rPr lang="en-CA" smtClean="0"/>
              <a:t>27/04/2016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813336A5-1BFE-444D-85F1-4F73CBCA70C9}" type="slidenum">
              <a:rPr lang="en-CA" smtClean="0"/>
              <a:t>‹#›</a:t>
            </a:fld>
            <a:endParaRPr lang="en-CA"/>
          </a:p>
        </p:txBody>
      </p:sp>
    </p:spTree>
    <p:extLst>
      <p:ext uri="{BB962C8B-B14F-4D97-AF65-F5344CB8AC3E}">
        <p14:creationId xmlns:p14="http://schemas.microsoft.com/office/powerpoint/2010/main" val="16838424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90A7103-EE6F-47BB-9EF4-7C4A62580418}" type="datetimeFigureOut">
              <a:rPr lang="en-CA" smtClean="0"/>
              <a:t>27/04/2016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813336A5-1BFE-444D-85F1-4F73CBCA70C9}" type="slidenum">
              <a:rPr lang="en-CA" smtClean="0"/>
              <a:t>‹#›</a:t>
            </a:fld>
            <a:endParaRPr lang="en-CA"/>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4131187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90A7103-EE6F-47BB-9EF4-7C4A62580418}" type="datetimeFigureOut">
              <a:rPr lang="en-CA" smtClean="0"/>
              <a:t>27/04/2016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813336A5-1BFE-444D-85F1-4F73CBCA70C9}" type="slidenum">
              <a:rPr lang="en-CA" smtClean="0"/>
              <a:t>‹#›</a:t>
            </a:fld>
            <a:endParaRPr lang="en-CA"/>
          </a:p>
        </p:txBody>
      </p:sp>
    </p:spTree>
    <p:extLst>
      <p:ext uri="{BB962C8B-B14F-4D97-AF65-F5344CB8AC3E}">
        <p14:creationId xmlns:p14="http://schemas.microsoft.com/office/powerpoint/2010/main" val="4946215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90A7103-EE6F-47BB-9EF4-7C4A62580418}" type="datetimeFigureOut">
              <a:rPr lang="en-CA" smtClean="0"/>
              <a:t>27/04/2016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813336A5-1BFE-444D-85F1-4F73CBCA70C9}" type="slidenum">
              <a:rPr lang="en-CA" smtClean="0"/>
              <a:t>‹#›</a:t>
            </a:fld>
            <a:endParaRPr lang="en-CA"/>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1903389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90A7103-EE6F-47BB-9EF4-7C4A62580418}" type="datetimeFigureOut">
              <a:rPr lang="en-CA" smtClean="0"/>
              <a:t>27/04/2016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813336A5-1BFE-444D-85F1-4F73CBCA70C9}" type="slidenum">
              <a:rPr lang="en-CA" smtClean="0"/>
              <a:t>‹#›</a:t>
            </a:fld>
            <a:endParaRPr lang="en-CA"/>
          </a:p>
        </p:txBody>
      </p:sp>
    </p:spTree>
    <p:extLst>
      <p:ext uri="{BB962C8B-B14F-4D97-AF65-F5344CB8AC3E}">
        <p14:creationId xmlns:p14="http://schemas.microsoft.com/office/powerpoint/2010/main" val="4239999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90A7103-EE6F-47BB-9EF4-7C4A62580418}" type="datetimeFigureOut">
              <a:rPr lang="en-CA" smtClean="0"/>
              <a:t>27/04/2016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813336A5-1BFE-444D-85F1-4F73CBCA70C9}" type="slidenum">
              <a:rPr lang="en-CA" smtClean="0"/>
              <a:t>‹#›</a:t>
            </a:fld>
            <a:endParaRPr lang="en-CA"/>
          </a:p>
        </p:txBody>
      </p:sp>
    </p:spTree>
    <p:extLst>
      <p:ext uri="{BB962C8B-B14F-4D97-AF65-F5344CB8AC3E}">
        <p14:creationId xmlns:p14="http://schemas.microsoft.com/office/powerpoint/2010/main" val="40543514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90A7103-EE6F-47BB-9EF4-7C4A62580418}" type="datetimeFigureOut">
              <a:rPr lang="en-CA" smtClean="0"/>
              <a:t>27/04/2016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813336A5-1BFE-444D-85F1-4F73CBCA70C9}" type="slidenum">
              <a:rPr lang="en-CA" smtClean="0"/>
              <a:t>‹#›</a:t>
            </a:fld>
            <a:endParaRPr lang="en-CA"/>
          </a:p>
        </p:txBody>
      </p:sp>
    </p:spTree>
    <p:extLst>
      <p:ext uri="{BB962C8B-B14F-4D97-AF65-F5344CB8AC3E}">
        <p14:creationId xmlns:p14="http://schemas.microsoft.com/office/powerpoint/2010/main" val="2578288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90A7103-EE6F-47BB-9EF4-7C4A62580418}" type="datetimeFigureOut">
              <a:rPr lang="en-CA" smtClean="0"/>
              <a:t>27/04/2016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813336A5-1BFE-444D-85F1-4F73CBCA70C9}" type="slidenum">
              <a:rPr lang="en-CA" smtClean="0"/>
              <a:t>‹#›</a:t>
            </a:fld>
            <a:endParaRPr lang="en-CA"/>
          </a:p>
        </p:txBody>
      </p:sp>
    </p:spTree>
    <p:extLst>
      <p:ext uri="{BB962C8B-B14F-4D97-AF65-F5344CB8AC3E}">
        <p14:creationId xmlns:p14="http://schemas.microsoft.com/office/powerpoint/2010/main" val="38786383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90A7103-EE6F-47BB-9EF4-7C4A62580418}" type="datetimeFigureOut">
              <a:rPr lang="en-CA" smtClean="0"/>
              <a:t>27/04/2016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813336A5-1BFE-444D-85F1-4F73CBCA70C9}" type="slidenum">
              <a:rPr lang="en-CA" smtClean="0"/>
              <a:t>‹#›</a:t>
            </a:fld>
            <a:endParaRPr lang="en-CA"/>
          </a:p>
        </p:txBody>
      </p:sp>
    </p:spTree>
    <p:extLst>
      <p:ext uri="{BB962C8B-B14F-4D97-AF65-F5344CB8AC3E}">
        <p14:creationId xmlns:p14="http://schemas.microsoft.com/office/powerpoint/2010/main" val="36177377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90A7103-EE6F-47BB-9EF4-7C4A62580418}" type="datetimeFigureOut">
              <a:rPr lang="en-CA" smtClean="0"/>
              <a:t>27/04/2016</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813336A5-1BFE-444D-85F1-4F73CBCA70C9}" type="slidenum">
              <a:rPr lang="en-CA" smtClean="0"/>
              <a:t>‹#›</a:t>
            </a:fld>
            <a:endParaRPr lang="en-CA"/>
          </a:p>
        </p:txBody>
      </p:sp>
    </p:spTree>
    <p:extLst>
      <p:ext uri="{BB962C8B-B14F-4D97-AF65-F5344CB8AC3E}">
        <p14:creationId xmlns:p14="http://schemas.microsoft.com/office/powerpoint/2010/main" val="22287161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90A7103-EE6F-47BB-9EF4-7C4A62580418}" type="datetimeFigureOut">
              <a:rPr lang="en-CA" smtClean="0"/>
              <a:t>27/04/2016</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813336A5-1BFE-444D-85F1-4F73CBCA70C9}" type="slidenum">
              <a:rPr lang="en-CA" smtClean="0"/>
              <a:t>‹#›</a:t>
            </a:fld>
            <a:endParaRPr lang="en-CA"/>
          </a:p>
        </p:txBody>
      </p:sp>
    </p:spTree>
    <p:extLst>
      <p:ext uri="{BB962C8B-B14F-4D97-AF65-F5344CB8AC3E}">
        <p14:creationId xmlns:p14="http://schemas.microsoft.com/office/powerpoint/2010/main" val="35562943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90A7103-EE6F-47BB-9EF4-7C4A62580418}" type="datetimeFigureOut">
              <a:rPr lang="en-CA" smtClean="0"/>
              <a:t>27/04/2016</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813336A5-1BFE-444D-85F1-4F73CBCA70C9}" type="slidenum">
              <a:rPr lang="en-CA" smtClean="0"/>
              <a:t>‹#›</a:t>
            </a:fld>
            <a:endParaRPr lang="en-CA"/>
          </a:p>
        </p:txBody>
      </p:sp>
    </p:spTree>
    <p:extLst>
      <p:ext uri="{BB962C8B-B14F-4D97-AF65-F5344CB8AC3E}">
        <p14:creationId xmlns:p14="http://schemas.microsoft.com/office/powerpoint/2010/main" val="29498732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90A7103-EE6F-47BB-9EF4-7C4A62580418}" type="datetimeFigureOut">
              <a:rPr lang="en-CA" smtClean="0"/>
              <a:t>27/04/2016</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813336A5-1BFE-444D-85F1-4F73CBCA70C9}" type="slidenum">
              <a:rPr lang="en-CA" smtClean="0"/>
              <a:t>‹#›</a:t>
            </a:fld>
            <a:endParaRPr lang="en-CA"/>
          </a:p>
        </p:txBody>
      </p:sp>
    </p:spTree>
    <p:extLst>
      <p:ext uri="{BB962C8B-B14F-4D97-AF65-F5344CB8AC3E}">
        <p14:creationId xmlns:p14="http://schemas.microsoft.com/office/powerpoint/2010/main" val="14595723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90A7103-EE6F-47BB-9EF4-7C4A62580418}" type="datetimeFigureOut">
              <a:rPr lang="en-CA" smtClean="0"/>
              <a:t>27/04/2016</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813336A5-1BFE-444D-85F1-4F73CBCA70C9}" type="slidenum">
              <a:rPr lang="en-CA" smtClean="0"/>
              <a:t>‹#›</a:t>
            </a:fld>
            <a:endParaRPr lang="en-CA"/>
          </a:p>
        </p:txBody>
      </p:sp>
    </p:spTree>
    <p:extLst>
      <p:ext uri="{BB962C8B-B14F-4D97-AF65-F5344CB8AC3E}">
        <p14:creationId xmlns:p14="http://schemas.microsoft.com/office/powerpoint/2010/main" val="19038134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90A7103-EE6F-47BB-9EF4-7C4A62580418}" type="datetimeFigureOut">
              <a:rPr lang="en-CA" smtClean="0"/>
              <a:t>27/04/2016</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813336A5-1BFE-444D-85F1-4F73CBCA70C9}" type="slidenum">
              <a:rPr lang="en-CA" smtClean="0"/>
              <a:t>‹#›</a:t>
            </a:fld>
            <a:endParaRPr lang="en-CA"/>
          </a:p>
        </p:txBody>
      </p:sp>
    </p:spTree>
    <p:extLst>
      <p:ext uri="{BB962C8B-B14F-4D97-AF65-F5344CB8AC3E}">
        <p14:creationId xmlns:p14="http://schemas.microsoft.com/office/powerpoint/2010/main" val="10813145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90A7103-EE6F-47BB-9EF4-7C4A62580418}" type="datetimeFigureOut">
              <a:rPr lang="en-CA" smtClean="0"/>
              <a:t>27/04/2016</a:t>
            </a:fld>
            <a:endParaRPr lang="en-CA"/>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813336A5-1BFE-444D-85F1-4F73CBCA70C9}" type="slidenum">
              <a:rPr lang="en-CA" smtClean="0"/>
              <a:t>‹#›</a:t>
            </a:fld>
            <a:endParaRPr lang="en-CA"/>
          </a:p>
        </p:txBody>
      </p:sp>
    </p:spTree>
    <p:extLst>
      <p:ext uri="{BB962C8B-B14F-4D97-AF65-F5344CB8AC3E}">
        <p14:creationId xmlns:p14="http://schemas.microsoft.com/office/powerpoint/2010/main" val="22998701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2.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ChangeArrowheads="1"/>
          </p:cNvSpPr>
          <p:nvPr/>
        </p:nvSpPr>
        <p:spPr bwMode="auto">
          <a:xfrm>
            <a:off x="0" y="329940"/>
            <a:ext cx="121920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CA" altLang="en-US" sz="4800" b="1" i="0" u="sng" strike="noStrike" cap="none" normalizeH="0" baseline="0" dirty="0">
                <a:ln>
                  <a:noFill/>
                </a:ln>
                <a:effectLst/>
                <a:latin typeface="Copperplate Gothic Bold" panose="020E0705020206020404" pitchFamily="34" charset="0"/>
                <a:ea typeface="Calibri" panose="020F0502020204030204" pitchFamily="34" charset="0"/>
                <a:cs typeface="Times New Roman" panose="02020603050405020304" pitchFamily="18" charset="0"/>
              </a:rPr>
              <a:t>Delhi Technological University</a:t>
            </a:r>
            <a:endParaRPr kumimoji="0" lang="en-CA" altLang="en-US" sz="1600" b="0" i="0" u="none" strike="noStrike" cap="none" normalizeH="0" baseline="0" dirty="0">
              <a:ln>
                <a:noFill/>
              </a:ln>
              <a:effectLst/>
            </a:endParaRPr>
          </a:p>
        </p:txBody>
      </p:sp>
      <p:pic>
        <p:nvPicPr>
          <p:cNvPr id="7" name="Picture 8" descr="DTU,_Delhi_official_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23576" y="1933571"/>
            <a:ext cx="3500459" cy="3477875"/>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3"/>
          <p:cNvSpPr>
            <a:spLocks noChangeArrowheads="1"/>
          </p:cNvSpPr>
          <p:nvPr/>
        </p:nvSpPr>
        <p:spPr bwMode="auto">
          <a:xfrm>
            <a:off x="600215" y="1409084"/>
            <a:ext cx="7328288" cy="4924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CA" altLang="en-US" sz="4400" b="1" i="0" u="none" strike="noStrike" cap="none" normalizeH="0" baseline="0" dirty="0">
                <a:ln>
                  <a:noFill/>
                </a:ln>
                <a:solidFill>
                  <a:srgbClr val="002060"/>
                </a:solidFill>
                <a:effectLst/>
                <a:latin typeface="Agency FB" panose="020B0503020202020204" pitchFamily="34" charset="0"/>
                <a:ea typeface="Calibri" panose="020F0502020204030204" pitchFamily="34" charset="0"/>
                <a:cs typeface="Times New Roman" panose="02020603050405020304" pitchFamily="18" charset="0"/>
              </a:rPr>
              <a:t>Self-Study Report</a:t>
            </a:r>
            <a:endParaRPr kumimoji="0" lang="en-CA" altLang="en-US" sz="1400" b="0"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CA"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lang="en-CA" altLang="en-US" dirty="0">
                <a:latin typeface="Calibri" panose="020F0502020204030204" pitchFamily="34" charset="0"/>
                <a:ea typeface="Calibri" panose="020F0502020204030204" pitchFamily="34" charset="0"/>
                <a:cs typeface="Times New Roman" panose="02020603050405020304" pitchFamily="18" charset="0"/>
              </a:rPr>
              <a:t>o</a:t>
            </a:r>
            <a:r>
              <a:rPr kumimoji="0" lang="en-CA"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n</a:t>
            </a: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CA" altLang="en-US" sz="1400" b="0"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CA" altLang="en-US" sz="4400" b="1" i="0" u="none" strike="noStrike" cap="none" normalizeH="0" baseline="0" dirty="0">
                <a:ln>
                  <a:noFill/>
                </a:ln>
                <a:solidFill>
                  <a:srgbClr val="FF0000"/>
                </a:solidFill>
                <a:effectLst/>
                <a:latin typeface="Calibri" panose="020F0502020204030204" pitchFamily="34" charset="0"/>
                <a:ea typeface="Calibri" panose="020F0502020204030204" pitchFamily="34" charset="0"/>
                <a:cs typeface="Consolas" panose="020B0609020204030204" pitchFamily="49" charset="0"/>
              </a:rPr>
              <a:t>C++ Standard Template Library</a:t>
            </a:r>
            <a:endParaRPr kumimoji="0" lang="en-CA" altLang="en-US" sz="1400" b="0"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CA"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lang="en-CA" altLang="en-US" dirty="0">
                <a:latin typeface="Calibri" panose="020F0502020204030204" pitchFamily="34" charset="0"/>
                <a:ea typeface="Calibri" panose="020F0502020204030204" pitchFamily="34" charset="0"/>
                <a:cs typeface="Times New Roman" panose="02020603050405020304" pitchFamily="18" charset="0"/>
              </a:rPr>
              <a:t>b</a:t>
            </a:r>
            <a:r>
              <a:rPr kumimoji="0" lang="en-CA"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y</a:t>
            </a: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CA" altLang="en-US" sz="1400" b="0"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CA" altLang="en-US" sz="3200" b="1" i="0" u="none" strike="noStrike" cap="none" normalizeH="0" baseline="0" dirty="0">
                <a:ln>
                  <a:noFill/>
                </a:ln>
                <a:solidFill>
                  <a:srgbClr val="0070C0"/>
                </a:solidFill>
                <a:effectLst/>
                <a:latin typeface="Calibri" panose="020F0502020204030204" pitchFamily="34" charset="0"/>
                <a:ea typeface="Calibri" panose="020F0502020204030204" pitchFamily="34" charset="0"/>
                <a:cs typeface="Narkisim" charset="-79"/>
              </a:rPr>
              <a:t>Navjot Singh</a:t>
            </a:r>
            <a:endParaRPr kumimoji="0" lang="en-CA" altLang="en-US" sz="1400" b="0"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CA" altLang="en-US" sz="2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Narkisim" charset="-79"/>
              </a:rPr>
              <a:t>DTU/2K14/MC/</a:t>
            </a:r>
            <a:r>
              <a:rPr kumimoji="0" lang="en-CA" altLang="en-US" sz="2800" b="1" i="0" u="none" strike="noStrike" cap="none" normalizeH="0" baseline="0" dirty="0">
                <a:ln>
                  <a:noFill/>
                </a:ln>
                <a:solidFill>
                  <a:srgbClr val="0070C0"/>
                </a:solidFill>
                <a:effectLst/>
                <a:latin typeface="Calibri" panose="020F0502020204030204" pitchFamily="34" charset="0"/>
                <a:ea typeface="Calibri" panose="020F0502020204030204" pitchFamily="34" charset="0"/>
                <a:cs typeface="Narkisim" charset="-79"/>
              </a:rPr>
              <a:t>045</a:t>
            </a:r>
            <a:endParaRPr kumimoji="0" lang="en-CA" altLang="en-US" sz="1400" b="0"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CA" altLang="en-US" sz="24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Narkisim" charset="-79"/>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CA" altLang="en-US" sz="24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Narkisim" charset="-79"/>
              </a:rPr>
              <a:t>4th Semester</a:t>
            </a:r>
            <a:endParaRPr lang="en-CA" altLang="en-US" sz="3200" b="1" dirty="0">
              <a:latin typeface="Calibri" panose="020F0502020204030204" pitchFamily="34" charset="0"/>
              <a:ea typeface="Calibri" panose="020F0502020204030204" pitchFamily="34" charset="0"/>
              <a:cs typeface="Narkisim" charset="-79"/>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CA"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Narkisim" charset="-79"/>
              </a:rPr>
              <a:t>(January, 2016 - May 2016)</a:t>
            </a:r>
            <a:endParaRPr kumimoji="0" lang="en-CA"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670165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37322" y="150851"/>
            <a:ext cx="8746436" cy="3847207"/>
          </a:xfrm>
          <a:prstGeom prst="rect">
            <a:avLst/>
          </a:prstGeom>
        </p:spPr>
        <p:txBody>
          <a:bodyPr wrap="square">
            <a:spAutoFit/>
          </a:bodyPr>
          <a:lstStyle/>
          <a:p>
            <a:pPr>
              <a:lnSpc>
                <a:spcPct val="150000"/>
              </a:lnSpc>
              <a:spcAft>
                <a:spcPts val="0"/>
              </a:spcAft>
            </a:pPr>
            <a:r>
              <a:rPr lang="en-IN" sz="2800" b="1" u="sng" dirty="0">
                <a:latin typeface="Agency FB" panose="020B0503020202020204" pitchFamily="34" charset="0"/>
                <a:ea typeface="Calibri" panose="020F0502020204030204" pitchFamily="34" charset="0"/>
                <a:cs typeface="Narkisim"/>
              </a:rPr>
              <a:t>Derived Containers</a:t>
            </a:r>
            <a:endParaRPr lang="en-IN" sz="1600" b="1" dirty="0">
              <a:latin typeface="Calibri" panose="020F0502020204030204" pitchFamily="34" charset="0"/>
            </a:endParaRPr>
          </a:p>
          <a:p>
            <a:pPr marL="285750" lvl="0" indent="-285750">
              <a:buFont typeface="Wingdings" panose="05000000000000000000" pitchFamily="2" charset="2"/>
              <a:buChar char="Ø"/>
            </a:pPr>
            <a:r>
              <a:rPr lang="en-IN" b="1" dirty="0">
                <a:latin typeface="Calibri" panose="020F0502020204030204" pitchFamily="34" charset="0"/>
              </a:rPr>
              <a:t>queue</a:t>
            </a:r>
            <a:endParaRPr lang="en-US" dirty="0">
              <a:latin typeface="Calibri" panose="020F0502020204030204" pitchFamily="34" charset="0"/>
            </a:endParaRPr>
          </a:p>
          <a:p>
            <a:pPr lvl="1"/>
            <a:r>
              <a:rPr lang="en-IN" sz="1600" dirty="0">
                <a:latin typeface="Calibri" panose="020F0502020204030204" pitchFamily="34" charset="0"/>
              </a:rPr>
              <a:t>It provides a FIFO (First-In-First-Out) queue interface.</a:t>
            </a:r>
            <a:r>
              <a:rPr lang="en-CA" sz="1600" dirty="0">
                <a:latin typeface="Calibri" panose="020F0502020204030204" pitchFamily="34" charset="0"/>
              </a:rPr>
              <a:t> </a:t>
            </a:r>
            <a:r>
              <a:rPr lang="en-IN" sz="1600" dirty="0">
                <a:latin typeface="Calibri" panose="020F0502020204030204" pitchFamily="34" charset="0"/>
              </a:rPr>
              <a:t>Any sequence supporting operations front(), back(), </a:t>
            </a:r>
            <a:r>
              <a:rPr lang="en-IN" sz="1600" dirty="0" err="1">
                <a:latin typeface="Calibri" panose="020F0502020204030204" pitchFamily="34" charset="0"/>
              </a:rPr>
              <a:t>push_back</a:t>
            </a:r>
            <a:r>
              <a:rPr lang="en-IN" sz="1600" dirty="0">
                <a:latin typeface="Calibri" panose="020F0502020204030204" pitchFamily="34" charset="0"/>
              </a:rPr>
              <a:t>() and </a:t>
            </a:r>
            <a:r>
              <a:rPr lang="en-IN" sz="1600" dirty="0" err="1">
                <a:latin typeface="Calibri" panose="020F0502020204030204" pitchFamily="34" charset="0"/>
              </a:rPr>
              <a:t>pop_front</a:t>
            </a:r>
            <a:r>
              <a:rPr lang="en-IN" sz="1600" dirty="0">
                <a:latin typeface="Calibri" panose="020F0502020204030204" pitchFamily="34" charset="0"/>
              </a:rPr>
              <a:t>() can be used to instantiate queue like list and </a:t>
            </a:r>
            <a:r>
              <a:rPr lang="en-IN" sz="1600" dirty="0" err="1">
                <a:latin typeface="Calibri" panose="020F0502020204030204" pitchFamily="34" charset="0"/>
              </a:rPr>
              <a:t>deque</a:t>
            </a:r>
            <a:endParaRPr lang="en-CA" sz="1600" dirty="0">
              <a:latin typeface="Calibri" panose="020F0502020204030204" pitchFamily="34" charset="0"/>
            </a:endParaRPr>
          </a:p>
          <a:p>
            <a:pPr lvl="1"/>
            <a:endParaRPr lang="en-CA" dirty="0">
              <a:latin typeface="Calibri" panose="020F0502020204030204" pitchFamily="34" charset="0"/>
            </a:endParaRPr>
          </a:p>
          <a:p>
            <a:pPr marL="285750" lvl="0" indent="-285750">
              <a:buFont typeface="Wingdings" panose="05000000000000000000" pitchFamily="2" charset="2"/>
              <a:buChar char="Ø"/>
            </a:pPr>
            <a:r>
              <a:rPr lang="en-IN" b="1" dirty="0" err="1">
                <a:latin typeface="Calibri" panose="020F0502020204030204" pitchFamily="34" charset="0"/>
              </a:rPr>
              <a:t>priority_queue</a:t>
            </a:r>
            <a:endParaRPr lang="en-CA" dirty="0">
              <a:latin typeface="Calibri" panose="020F0502020204030204" pitchFamily="34" charset="0"/>
            </a:endParaRPr>
          </a:p>
          <a:p>
            <a:pPr lvl="1"/>
            <a:r>
              <a:rPr lang="en-IN" sz="1600" dirty="0">
                <a:latin typeface="Calibri" panose="020F0502020204030204" pitchFamily="34" charset="0"/>
              </a:rPr>
              <a:t>It provides priority queue interface.</a:t>
            </a:r>
            <a:r>
              <a:rPr lang="en-CA" sz="1600" dirty="0">
                <a:latin typeface="Calibri" panose="020F0502020204030204" pitchFamily="34" charset="0"/>
              </a:rPr>
              <a:t> </a:t>
            </a:r>
            <a:r>
              <a:rPr lang="en-IN" sz="1600" dirty="0">
                <a:latin typeface="Calibri" panose="020F0502020204030204" pitchFamily="34" charset="0"/>
              </a:rPr>
              <a:t>Any random-access sequence supporting operations front(), </a:t>
            </a:r>
            <a:r>
              <a:rPr lang="en-IN" sz="1600" dirty="0" err="1">
                <a:latin typeface="Calibri" panose="020F0502020204030204" pitchFamily="34" charset="0"/>
              </a:rPr>
              <a:t>push_back</a:t>
            </a:r>
            <a:r>
              <a:rPr lang="en-IN" sz="1600" dirty="0">
                <a:latin typeface="Calibri" panose="020F0502020204030204" pitchFamily="34" charset="0"/>
              </a:rPr>
              <a:t>() and </a:t>
            </a:r>
            <a:r>
              <a:rPr lang="en-IN" sz="1600" dirty="0" err="1">
                <a:latin typeface="Calibri" panose="020F0502020204030204" pitchFamily="34" charset="0"/>
              </a:rPr>
              <a:t>pop_back</a:t>
            </a:r>
            <a:r>
              <a:rPr lang="en-IN" sz="1600" dirty="0">
                <a:latin typeface="Calibri" panose="020F0502020204030204" pitchFamily="34" charset="0"/>
              </a:rPr>
              <a:t>() operations can be used to instantiate </a:t>
            </a:r>
            <a:r>
              <a:rPr lang="en-IN" sz="1600" dirty="0" err="1">
                <a:latin typeface="Calibri" panose="020F0502020204030204" pitchFamily="34" charset="0"/>
              </a:rPr>
              <a:t>priority_queue</a:t>
            </a:r>
            <a:r>
              <a:rPr lang="en-IN" sz="1600" dirty="0">
                <a:latin typeface="Calibri" panose="020F0502020204030204" pitchFamily="34" charset="0"/>
              </a:rPr>
              <a:t> like vector and </a:t>
            </a:r>
            <a:r>
              <a:rPr lang="en-IN" sz="1600" dirty="0" err="1">
                <a:latin typeface="Calibri" panose="020F0502020204030204" pitchFamily="34" charset="0"/>
              </a:rPr>
              <a:t>deque</a:t>
            </a:r>
            <a:endParaRPr lang="en-CA" sz="1600" dirty="0">
              <a:latin typeface="Calibri" panose="020F0502020204030204" pitchFamily="34" charset="0"/>
            </a:endParaRPr>
          </a:p>
          <a:p>
            <a:pPr lvl="1"/>
            <a:endParaRPr lang="en-CA" dirty="0">
              <a:latin typeface="Calibri" panose="020F0502020204030204" pitchFamily="34" charset="0"/>
            </a:endParaRPr>
          </a:p>
          <a:p>
            <a:pPr marL="285750" lvl="0" indent="-285750">
              <a:buFont typeface="Wingdings" panose="05000000000000000000" pitchFamily="2" charset="2"/>
              <a:buChar char="Ø"/>
            </a:pPr>
            <a:r>
              <a:rPr lang="en-IN" b="1" dirty="0">
                <a:latin typeface="Calibri" panose="020F0502020204030204" pitchFamily="34" charset="0"/>
              </a:rPr>
              <a:t>stack</a:t>
            </a:r>
            <a:endParaRPr lang="en-CA" dirty="0">
              <a:latin typeface="Calibri" panose="020F0502020204030204" pitchFamily="34" charset="0"/>
            </a:endParaRPr>
          </a:p>
          <a:p>
            <a:pPr lvl="1"/>
            <a:r>
              <a:rPr lang="en-IN" sz="1600" dirty="0">
                <a:latin typeface="Calibri" panose="020F0502020204030204" pitchFamily="34" charset="0"/>
              </a:rPr>
              <a:t>Provides LIFO stack interface.</a:t>
            </a:r>
            <a:r>
              <a:rPr lang="en-CA" sz="1600" dirty="0">
                <a:latin typeface="Calibri" panose="020F0502020204030204" pitchFamily="34" charset="0"/>
              </a:rPr>
              <a:t> </a:t>
            </a:r>
            <a:r>
              <a:rPr lang="en-IN" sz="1600" dirty="0">
                <a:latin typeface="Calibri" panose="020F0502020204030204" pitchFamily="34" charset="0"/>
              </a:rPr>
              <a:t>Any sequence supporting operations back(), </a:t>
            </a:r>
            <a:r>
              <a:rPr lang="en-IN" sz="1600" dirty="0" err="1">
                <a:latin typeface="Calibri" panose="020F0502020204030204" pitchFamily="34" charset="0"/>
              </a:rPr>
              <a:t>push_back</a:t>
            </a:r>
            <a:r>
              <a:rPr lang="en-IN" sz="1600" dirty="0">
                <a:latin typeface="Calibri" panose="020F0502020204030204" pitchFamily="34" charset="0"/>
              </a:rPr>
              <a:t>(), and </a:t>
            </a:r>
            <a:r>
              <a:rPr lang="en-IN" sz="1600" dirty="0" err="1">
                <a:latin typeface="Calibri" panose="020F0502020204030204" pitchFamily="34" charset="0"/>
              </a:rPr>
              <a:t>pop_back</a:t>
            </a:r>
            <a:r>
              <a:rPr lang="en-IN" sz="1600" dirty="0">
                <a:latin typeface="Calibri" panose="020F0502020204030204" pitchFamily="34" charset="0"/>
              </a:rPr>
              <a:t>() can be used to instantiate stack like vector, list, and </a:t>
            </a:r>
            <a:r>
              <a:rPr lang="en-IN" sz="1600" dirty="0" err="1">
                <a:latin typeface="Calibri" panose="020F0502020204030204" pitchFamily="34" charset="0"/>
              </a:rPr>
              <a:t>deque</a:t>
            </a:r>
            <a:r>
              <a:rPr lang="en-IN" sz="1600" dirty="0">
                <a:latin typeface="Calibri" panose="020F0502020204030204" pitchFamily="34" charset="0"/>
              </a:rPr>
              <a:t>.</a:t>
            </a:r>
            <a:endParaRPr lang="en-CA" sz="1600" dirty="0">
              <a:latin typeface="Calibri" panose="020F0502020204030204" pitchFamily="34" charset="0"/>
            </a:endParaRPr>
          </a:p>
        </p:txBody>
      </p:sp>
      <p:sp>
        <p:nvSpPr>
          <p:cNvPr id="4" name="Rectangle 3"/>
          <p:cNvSpPr/>
          <p:nvPr/>
        </p:nvSpPr>
        <p:spPr>
          <a:xfrm>
            <a:off x="437322" y="4028644"/>
            <a:ext cx="8746436" cy="2523768"/>
          </a:xfrm>
          <a:prstGeom prst="rect">
            <a:avLst/>
          </a:prstGeom>
        </p:spPr>
        <p:txBody>
          <a:bodyPr wrap="square">
            <a:spAutoFit/>
          </a:bodyPr>
          <a:lstStyle/>
          <a:p>
            <a:pPr>
              <a:lnSpc>
                <a:spcPct val="150000"/>
              </a:lnSpc>
              <a:spcAft>
                <a:spcPts val="0"/>
              </a:spcAft>
            </a:pPr>
            <a:r>
              <a:rPr lang="en-IN" sz="2800" b="1" u="sng" dirty="0">
                <a:latin typeface="Agency FB" panose="020B0503020202020204" pitchFamily="34" charset="0"/>
                <a:ea typeface="Calibri" panose="020F0502020204030204" pitchFamily="34" charset="0"/>
                <a:cs typeface="Narkisim"/>
              </a:rPr>
              <a:t>Other Containers</a:t>
            </a:r>
            <a:endParaRPr lang="en-IN" b="1" dirty="0">
              <a:latin typeface="Calibri" panose="020F0502020204030204" pitchFamily="34" charset="0"/>
            </a:endParaRPr>
          </a:p>
          <a:p>
            <a:pPr marL="285750" lvl="0" indent="-285750">
              <a:buFont typeface="Wingdings" panose="05000000000000000000" pitchFamily="2" charset="2"/>
              <a:buChar char="Ø"/>
            </a:pPr>
            <a:r>
              <a:rPr lang="en-IN" b="1" dirty="0" err="1">
                <a:latin typeface="Calibri" panose="020F0502020204030204" pitchFamily="34" charset="0"/>
              </a:rPr>
              <a:t>bitset</a:t>
            </a:r>
            <a:endParaRPr lang="en-US" dirty="0">
              <a:latin typeface="Calibri" panose="020F0502020204030204" pitchFamily="34" charset="0"/>
            </a:endParaRPr>
          </a:p>
          <a:p>
            <a:pPr lvl="1"/>
            <a:r>
              <a:rPr lang="en-IN" sz="1600" dirty="0">
                <a:latin typeface="Calibri" panose="020F0502020204030204" pitchFamily="34" charset="0"/>
              </a:rPr>
              <a:t>A </a:t>
            </a:r>
            <a:r>
              <a:rPr lang="en-IN" sz="1600" dirty="0" err="1">
                <a:latin typeface="Calibri" panose="020F0502020204030204" pitchFamily="34" charset="0"/>
              </a:rPr>
              <a:t>bitset</a:t>
            </a:r>
            <a:r>
              <a:rPr lang="en-IN" sz="1600" dirty="0">
                <a:latin typeface="Calibri" panose="020F0502020204030204" pitchFamily="34" charset="0"/>
              </a:rPr>
              <a:t> stores bits (0 or 1). The class emulates an array of bool elements which are optimized for space allocation.</a:t>
            </a:r>
          </a:p>
          <a:p>
            <a:pPr lvl="1"/>
            <a:endParaRPr lang="en-IN" sz="1600" dirty="0">
              <a:latin typeface="Calibri" panose="020F0502020204030204" pitchFamily="34" charset="0"/>
            </a:endParaRPr>
          </a:p>
          <a:p>
            <a:pPr marL="285750" lvl="0" indent="-285750">
              <a:buFont typeface="Wingdings" panose="05000000000000000000" pitchFamily="2" charset="2"/>
              <a:buChar char="Ø"/>
            </a:pPr>
            <a:r>
              <a:rPr lang="en-CA" b="1" dirty="0" err="1">
                <a:latin typeface="Calibri" panose="020F0502020204030204" pitchFamily="34" charset="0"/>
              </a:rPr>
              <a:t>valarray</a:t>
            </a:r>
            <a:endParaRPr lang="en-US" dirty="0">
              <a:latin typeface="Calibri" panose="020F0502020204030204" pitchFamily="34" charset="0"/>
            </a:endParaRPr>
          </a:p>
          <a:p>
            <a:pPr lvl="1"/>
            <a:r>
              <a:rPr lang="en-IN" sz="1600" dirty="0">
                <a:latin typeface="Calibri" panose="020F0502020204030204" pitchFamily="34" charset="0"/>
              </a:rPr>
              <a:t>A </a:t>
            </a:r>
            <a:r>
              <a:rPr lang="en-IN" sz="1600" dirty="0" err="1">
                <a:latin typeface="Calibri" panose="020F0502020204030204" pitchFamily="34" charset="0"/>
              </a:rPr>
              <a:t>valarray</a:t>
            </a:r>
            <a:r>
              <a:rPr lang="en-IN" sz="1600" dirty="0">
                <a:latin typeface="Calibri" panose="020F0502020204030204" pitchFamily="34" charset="0"/>
              </a:rPr>
              <a:t> object is designed to hold an array of values and easily perform mathematical operations on them. It allows special mechanisms to refer to subsets of elements in arrays.</a:t>
            </a:r>
            <a:endParaRPr lang="en-CA" b="1"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245108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326469"/>
            <a:ext cx="12192000" cy="1191801"/>
          </a:xfrm>
          <a:prstGeom prst="rect">
            <a:avLst/>
          </a:prstGeom>
        </p:spPr>
        <p:txBody>
          <a:bodyPr wrap="square">
            <a:spAutoFit/>
          </a:bodyPr>
          <a:lstStyle/>
          <a:p>
            <a:pPr algn="ctr">
              <a:lnSpc>
                <a:spcPct val="115000"/>
              </a:lnSpc>
              <a:spcAft>
                <a:spcPts val="1000"/>
              </a:spcAft>
            </a:pPr>
            <a:r>
              <a:rPr lang="en-IN" sz="6600" b="1" dirty="0">
                <a:latin typeface="Calibri" panose="020F0502020204030204" pitchFamily="34" charset="0"/>
                <a:ea typeface="Calibri" panose="020F0502020204030204" pitchFamily="34" charset="0"/>
                <a:cs typeface="Times New Roman" panose="02020603050405020304" pitchFamily="18" charset="0"/>
              </a:rPr>
              <a:t>Algorithms</a:t>
            </a:r>
            <a:endParaRPr lang="en-CA" sz="6000" b="1"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p:cNvSpPr/>
          <p:nvPr/>
        </p:nvSpPr>
        <p:spPr>
          <a:xfrm>
            <a:off x="834885" y="1698066"/>
            <a:ext cx="9011480" cy="3693319"/>
          </a:xfrm>
          <a:prstGeom prst="rect">
            <a:avLst/>
          </a:prstGeom>
        </p:spPr>
        <p:txBody>
          <a:bodyPr wrap="square">
            <a:spAutoFit/>
          </a:bodyPr>
          <a:lstStyle/>
          <a:p>
            <a:r>
              <a:rPr lang="en-IN" dirty="0">
                <a:latin typeface="Calibri" panose="020F0502020204030204" pitchFamily="34" charset="0"/>
              </a:rPr>
              <a:t>Algorithms are functions that can be used generally across a variety of containers for processing their contents. Although each container provides functions for its basic operations, STL provides more than sixty standard algorithms to support more extended or complex applications. STL algorithms reinforce the philosophy of reusability.</a:t>
            </a:r>
            <a:endParaRPr lang="en-CA" dirty="0">
              <a:latin typeface="Calibri" panose="020F0502020204030204" pitchFamily="34" charset="0"/>
            </a:endParaRPr>
          </a:p>
          <a:p>
            <a:r>
              <a:rPr lang="en-IN" dirty="0">
                <a:latin typeface="Calibri" panose="020F0502020204030204" pitchFamily="34" charset="0"/>
              </a:rPr>
              <a:t>To access STL algorithms, the header </a:t>
            </a:r>
            <a:r>
              <a:rPr lang="en-IN" b="1" dirty="0">
                <a:latin typeface="Calibri" panose="020F0502020204030204" pitchFamily="34" charset="0"/>
              </a:rPr>
              <a:t>&lt;algorithm&gt;</a:t>
            </a:r>
            <a:r>
              <a:rPr lang="en-IN" dirty="0">
                <a:latin typeface="Calibri" panose="020F0502020204030204" pitchFamily="34" charset="0"/>
              </a:rPr>
              <a:t> must be included. STL Algorithms can be categorized on the basis of operations they perform.</a:t>
            </a:r>
          </a:p>
          <a:p>
            <a:pPr lvl="0"/>
            <a:endParaRPr lang="en-US" dirty="0">
              <a:latin typeface="Calibri" panose="020F0502020204030204" pitchFamily="34" charset="0"/>
            </a:endParaRPr>
          </a:p>
          <a:p>
            <a:pPr marL="342900" lvl="0" indent="-342900">
              <a:buFont typeface="+mj-lt"/>
              <a:buAutoNum type="arabicPeriod"/>
            </a:pPr>
            <a:r>
              <a:rPr lang="en-US" b="1" dirty="0">
                <a:latin typeface="Calibri" panose="020F0502020204030204" pitchFamily="34" charset="0"/>
              </a:rPr>
              <a:t>Non Mutating Algorithms: </a:t>
            </a:r>
            <a:r>
              <a:rPr lang="en-US" dirty="0">
                <a:latin typeface="Calibri" panose="020F0502020204030204" pitchFamily="34" charset="0"/>
              </a:rPr>
              <a:t>count, equal, find, search</a:t>
            </a:r>
          </a:p>
          <a:p>
            <a:pPr marL="342900" lvl="0" indent="-342900">
              <a:buFont typeface="+mj-lt"/>
              <a:buAutoNum type="arabicPeriod"/>
            </a:pPr>
            <a:r>
              <a:rPr lang="en-US" b="1" dirty="0">
                <a:latin typeface="Calibri" panose="020F0502020204030204" pitchFamily="34" charset="0"/>
              </a:rPr>
              <a:t>Mutating Algorithms: </a:t>
            </a:r>
            <a:r>
              <a:rPr lang="en-US" dirty="0">
                <a:latin typeface="Calibri" panose="020F0502020204030204" pitchFamily="34" charset="0"/>
              </a:rPr>
              <a:t>copy, fill, generate, replace, reverse, swap, rotate</a:t>
            </a:r>
          </a:p>
          <a:p>
            <a:pPr marL="342900" lvl="0" indent="-342900">
              <a:buFont typeface="+mj-lt"/>
              <a:buAutoNum type="arabicPeriod"/>
            </a:pPr>
            <a:r>
              <a:rPr lang="en-US" b="1" dirty="0">
                <a:latin typeface="Calibri" panose="020F0502020204030204" pitchFamily="34" charset="0"/>
              </a:rPr>
              <a:t>Sorting Algorithms: </a:t>
            </a:r>
            <a:r>
              <a:rPr lang="en-US" dirty="0" err="1">
                <a:latin typeface="Calibri" panose="020F0502020204030204" pitchFamily="34" charset="0"/>
              </a:rPr>
              <a:t>binary_search</a:t>
            </a:r>
            <a:r>
              <a:rPr lang="en-US" dirty="0">
                <a:latin typeface="Calibri" panose="020F0502020204030204" pitchFamily="34" charset="0"/>
              </a:rPr>
              <a:t>, merge, sort, </a:t>
            </a:r>
            <a:r>
              <a:rPr lang="en-US" dirty="0" err="1">
                <a:latin typeface="Calibri" panose="020F0502020204030204" pitchFamily="34" charset="0"/>
              </a:rPr>
              <a:t>nth_element</a:t>
            </a:r>
            <a:r>
              <a:rPr lang="en-US" dirty="0">
                <a:latin typeface="Calibri" panose="020F0502020204030204" pitchFamily="34" charset="0"/>
              </a:rPr>
              <a:t>, partition</a:t>
            </a:r>
          </a:p>
          <a:p>
            <a:pPr marL="342900" lvl="0" indent="-342900">
              <a:buFont typeface="+mj-lt"/>
              <a:buAutoNum type="arabicPeriod"/>
            </a:pPr>
            <a:r>
              <a:rPr lang="en-US" b="1" dirty="0">
                <a:latin typeface="Calibri" panose="020F0502020204030204" pitchFamily="34" charset="0"/>
              </a:rPr>
              <a:t>Set Algorithms: </a:t>
            </a:r>
            <a:r>
              <a:rPr lang="en-US" dirty="0">
                <a:latin typeface="Calibri" panose="020F0502020204030204" pitchFamily="34" charset="0"/>
              </a:rPr>
              <a:t>includes, </a:t>
            </a:r>
            <a:r>
              <a:rPr lang="en-US" dirty="0" err="1">
                <a:latin typeface="Calibri" panose="020F0502020204030204" pitchFamily="34" charset="0"/>
              </a:rPr>
              <a:t>set_difference</a:t>
            </a:r>
            <a:r>
              <a:rPr lang="en-US" dirty="0">
                <a:latin typeface="Calibri" panose="020F0502020204030204" pitchFamily="34" charset="0"/>
              </a:rPr>
              <a:t>, </a:t>
            </a:r>
            <a:r>
              <a:rPr lang="en-US" dirty="0" err="1">
                <a:latin typeface="Calibri" panose="020F0502020204030204" pitchFamily="34" charset="0"/>
              </a:rPr>
              <a:t>set_intersection</a:t>
            </a:r>
            <a:r>
              <a:rPr lang="en-US" dirty="0">
                <a:latin typeface="Calibri" panose="020F0502020204030204" pitchFamily="34" charset="0"/>
              </a:rPr>
              <a:t>, </a:t>
            </a:r>
            <a:r>
              <a:rPr lang="en-US" dirty="0" err="1">
                <a:latin typeface="Calibri" panose="020F0502020204030204" pitchFamily="34" charset="0"/>
              </a:rPr>
              <a:t>set_union</a:t>
            </a:r>
            <a:endParaRPr lang="en-US" dirty="0">
              <a:latin typeface="Calibri" panose="020F0502020204030204" pitchFamily="34" charset="0"/>
            </a:endParaRPr>
          </a:p>
          <a:p>
            <a:pPr marL="342900" lvl="0" indent="-342900">
              <a:buFont typeface="+mj-lt"/>
              <a:buAutoNum type="arabicPeriod"/>
            </a:pPr>
            <a:r>
              <a:rPr lang="en-US" b="1" dirty="0">
                <a:latin typeface="Calibri" panose="020F0502020204030204" pitchFamily="34" charset="0"/>
              </a:rPr>
              <a:t>Relational Algorithms: </a:t>
            </a:r>
            <a:r>
              <a:rPr lang="en-US" dirty="0">
                <a:latin typeface="Calibri" panose="020F0502020204030204" pitchFamily="34" charset="0"/>
              </a:rPr>
              <a:t>equal, max, min, mismatch</a:t>
            </a:r>
          </a:p>
          <a:p>
            <a:pPr marL="342900" lvl="0" indent="-342900">
              <a:buFont typeface="+mj-lt"/>
              <a:buAutoNum type="arabicPeriod"/>
            </a:pPr>
            <a:r>
              <a:rPr lang="en-US" b="1" dirty="0">
                <a:latin typeface="Calibri" panose="020F0502020204030204" pitchFamily="34" charset="0"/>
              </a:rPr>
              <a:t>Numeric Algorithms: </a:t>
            </a:r>
            <a:r>
              <a:rPr lang="en-US" dirty="0">
                <a:latin typeface="Calibri" panose="020F0502020204030204" pitchFamily="34" charset="0"/>
              </a:rPr>
              <a:t>accumulate, </a:t>
            </a:r>
            <a:r>
              <a:rPr lang="en-US" dirty="0" err="1">
                <a:latin typeface="Calibri" panose="020F0502020204030204" pitchFamily="34" charset="0"/>
              </a:rPr>
              <a:t>adjacent_difference</a:t>
            </a:r>
            <a:r>
              <a:rPr lang="en-US" dirty="0">
                <a:latin typeface="Calibri" panose="020F0502020204030204" pitchFamily="34" charset="0"/>
              </a:rPr>
              <a:t>, </a:t>
            </a:r>
            <a:r>
              <a:rPr lang="en-US" dirty="0" err="1">
                <a:latin typeface="Calibri" panose="020F0502020204030204" pitchFamily="34" charset="0"/>
              </a:rPr>
              <a:t>inner_product</a:t>
            </a:r>
            <a:r>
              <a:rPr lang="en-US" dirty="0">
                <a:latin typeface="Calibri" panose="020F0502020204030204" pitchFamily="34" charset="0"/>
              </a:rPr>
              <a:t>, </a:t>
            </a:r>
            <a:r>
              <a:rPr lang="en-US" dirty="0" err="1">
                <a:latin typeface="Calibri" panose="020F0502020204030204" pitchFamily="34" charset="0"/>
              </a:rPr>
              <a:t>partial_sum</a:t>
            </a:r>
            <a:endParaRPr lang="en-US" b="1" dirty="0">
              <a:latin typeface="Calibri" panose="020F0502020204030204" pitchFamily="34" charset="0"/>
            </a:endParaRPr>
          </a:p>
        </p:txBody>
      </p:sp>
    </p:spTree>
    <p:extLst>
      <p:ext uri="{BB962C8B-B14F-4D97-AF65-F5344CB8AC3E}">
        <p14:creationId xmlns:p14="http://schemas.microsoft.com/office/powerpoint/2010/main" val="27087377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299965"/>
            <a:ext cx="12192000" cy="1191801"/>
          </a:xfrm>
          <a:prstGeom prst="rect">
            <a:avLst/>
          </a:prstGeom>
        </p:spPr>
        <p:txBody>
          <a:bodyPr wrap="square">
            <a:spAutoFit/>
          </a:bodyPr>
          <a:lstStyle/>
          <a:p>
            <a:pPr algn="ctr">
              <a:lnSpc>
                <a:spcPct val="115000"/>
              </a:lnSpc>
              <a:spcAft>
                <a:spcPts val="1000"/>
              </a:spcAft>
            </a:pPr>
            <a:r>
              <a:rPr lang="en-IN" sz="6600" b="1" dirty="0">
                <a:latin typeface="Calibri" panose="020F0502020204030204" pitchFamily="34" charset="0"/>
                <a:ea typeface="Calibri" panose="020F0502020204030204" pitchFamily="34" charset="0"/>
                <a:cs typeface="Times New Roman" panose="02020603050405020304" pitchFamily="18" charset="0"/>
              </a:rPr>
              <a:t>Iterators</a:t>
            </a:r>
            <a:endParaRPr lang="en-CA" sz="6000" b="1"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p:cNvSpPr/>
          <p:nvPr/>
        </p:nvSpPr>
        <p:spPr>
          <a:xfrm>
            <a:off x="728870" y="1628866"/>
            <a:ext cx="8852452" cy="646331"/>
          </a:xfrm>
          <a:prstGeom prst="rect">
            <a:avLst/>
          </a:prstGeom>
        </p:spPr>
        <p:txBody>
          <a:bodyPr wrap="square">
            <a:spAutoFit/>
          </a:bodyPr>
          <a:lstStyle/>
          <a:p>
            <a:r>
              <a:rPr lang="en-IN" dirty="0">
                <a:latin typeface="Calibri" panose="020F0502020204030204" pitchFamily="34" charset="0"/>
                <a:ea typeface="Calibri" panose="020F0502020204030204" pitchFamily="34" charset="0"/>
                <a:cs typeface="Narkisim"/>
              </a:rPr>
              <a:t>Iterators behave like pointers and are used to access container elements. They are used to traverse from one element to another. Following are some important iterators:</a:t>
            </a:r>
            <a:endParaRPr lang="en-CA" dirty="0"/>
          </a:p>
        </p:txBody>
      </p:sp>
      <p:graphicFrame>
        <p:nvGraphicFramePr>
          <p:cNvPr id="6" name="Table 5"/>
          <p:cNvGraphicFramePr>
            <a:graphicFrameLocks noGrp="1"/>
          </p:cNvGraphicFramePr>
          <p:nvPr>
            <p:extLst>
              <p:ext uri="{D42A27DB-BD31-4B8C-83A1-F6EECF244321}">
                <p14:modId xmlns:p14="http://schemas.microsoft.com/office/powerpoint/2010/main" val="108337204"/>
              </p:ext>
            </p:extLst>
          </p:nvPr>
        </p:nvGraphicFramePr>
        <p:xfrm>
          <a:off x="702366" y="2519299"/>
          <a:ext cx="9621079" cy="3976124"/>
        </p:xfrm>
        <a:graphic>
          <a:graphicData uri="http://schemas.openxmlformats.org/drawingml/2006/table">
            <a:tbl>
              <a:tblPr firstCol="1">
                <a:tableStyleId>{5DA37D80-6434-44D0-A028-1B22A696006F}</a:tableStyleId>
              </a:tblPr>
              <a:tblGrid>
                <a:gridCol w="2031024">
                  <a:extLst>
                    <a:ext uri="{9D8B030D-6E8A-4147-A177-3AD203B41FA5}">
                      <a16:colId xmlns:a16="http://schemas.microsoft.com/office/drawing/2014/main" val="130491141"/>
                    </a:ext>
                  </a:extLst>
                </a:gridCol>
                <a:gridCol w="7590055">
                  <a:extLst>
                    <a:ext uri="{9D8B030D-6E8A-4147-A177-3AD203B41FA5}">
                      <a16:colId xmlns:a16="http://schemas.microsoft.com/office/drawing/2014/main" val="1768258054"/>
                    </a:ext>
                  </a:extLst>
                </a:gridCol>
              </a:tblGrid>
              <a:tr h="198778">
                <a:tc>
                  <a:txBody>
                    <a:bodyPr/>
                    <a:lstStyle/>
                    <a:p>
                      <a:pPr algn="ctr">
                        <a:lnSpc>
                          <a:spcPct val="115000"/>
                        </a:lnSpc>
                        <a:spcAft>
                          <a:spcPts val="0"/>
                        </a:spcAft>
                      </a:pPr>
                      <a:r>
                        <a:rPr lang="en-IN" sz="1800" dirty="0">
                          <a:effectLst/>
                          <a:latin typeface="Calibri" panose="020F0502020204030204" pitchFamily="34" charset="0"/>
                        </a:rPr>
                        <a:t>begin</a:t>
                      </a:r>
                      <a:endParaRPr lang="en-CA"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8354" marR="38354" marT="0" marB="0" anchor="ctr">
                    <a:solidFill>
                      <a:schemeClr val="accent2">
                        <a:lumMod val="20000"/>
                        <a:lumOff val="80000"/>
                      </a:schemeClr>
                    </a:solidFill>
                  </a:tcPr>
                </a:tc>
                <a:tc>
                  <a:txBody>
                    <a:bodyPr/>
                    <a:lstStyle/>
                    <a:p>
                      <a:pPr>
                        <a:lnSpc>
                          <a:spcPct val="115000"/>
                        </a:lnSpc>
                        <a:spcAft>
                          <a:spcPts val="0"/>
                        </a:spcAft>
                      </a:pPr>
                      <a:r>
                        <a:rPr lang="en-IN" sz="1400">
                          <a:effectLst/>
                          <a:latin typeface="Calibri" panose="020F0502020204030204" pitchFamily="34" charset="0"/>
                        </a:rPr>
                        <a:t>Returns an iterator pointing to the first element</a:t>
                      </a:r>
                      <a:endParaRPr lang="en-CA" sz="1200">
                        <a:effectLst/>
                        <a:latin typeface="Calibri" panose="020F0502020204030204" pitchFamily="34" charset="0"/>
                        <a:ea typeface="Calibri" panose="020F0502020204030204" pitchFamily="34" charset="0"/>
                        <a:cs typeface="Times New Roman" panose="02020603050405020304" pitchFamily="18" charset="0"/>
                      </a:endParaRPr>
                    </a:p>
                  </a:txBody>
                  <a:tcPr marL="38354" marR="38354" marT="0" marB="0" anchor="ctr"/>
                </a:tc>
                <a:extLst>
                  <a:ext uri="{0D108BD9-81ED-4DB2-BD59-A6C34878D82A}">
                    <a16:rowId xmlns:a16="http://schemas.microsoft.com/office/drawing/2014/main" val="658205326"/>
                  </a:ext>
                </a:extLst>
              </a:tr>
              <a:tr h="501576">
                <a:tc>
                  <a:txBody>
                    <a:bodyPr/>
                    <a:lstStyle/>
                    <a:p>
                      <a:pPr algn="ctr">
                        <a:lnSpc>
                          <a:spcPct val="115000"/>
                        </a:lnSpc>
                        <a:spcAft>
                          <a:spcPts val="0"/>
                        </a:spcAft>
                      </a:pPr>
                      <a:r>
                        <a:rPr lang="en-IN" sz="1600" dirty="0">
                          <a:effectLst/>
                          <a:latin typeface="Calibri" panose="020F0502020204030204" pitchFamily="34" charset="0"/>
                        </a:rPr>
                        <a:t>end</a:t>
                      </a:r>
                      <a:endParaRPr lang="en-CA"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8354" marR="38354" marT="0" marB="0" anchor="ctr">
                    <a:solidFill>
                      <a:schemeClr val="accent2">
                        <a:lumMod val="20000"/>
                        <a:lumOff val="80000"/>
                      </a:schemeClr>
                    </a:solidFill>
                  </a:tcPr>
                </a:tc>
                <a:tc>
                  <a:txBody>
                    <a:bodyPr/>
                    <a:lstStyle/>
                    <a:p>
                      <a:pPr>
                        <a:lnSpc>
                          <a:spcPct val="115000"/>
                        </a:lnSpc>
                        <a:spcAft>
                          <a:spcPts val="0"/>
                        </a:spcAft>
                      </a:pPr>
                      <a:r>
                        <a:rPr lang="en-IN" sz="1400" dirty="0">
                          <a:effectLst/>
                          <a:latin typeface="Calibri" panose="020F0502020204030204" pitchFamily="34" charset="0"/>
                        </a:rPr>
                        <a:t>Returns an iterator referring to the past-the-end element. The past-the-end element is the theoretical element that would follow the last element. It does not point to any element.</a:t>
                      </a:r>
                      <a:endParaRPr lang="en-CA"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38354" marR="38354" marT="0" marB="0" anchor="ctr"/>
                </a:tc>
                <a:extLst>
                  <a:ext uri="{0D108BD9-81ED-4DB2-BD59-A6C34878D82A}">
                    <a16:rowId xmlns:a16="http://schemas.microsoft.com/office/drawing/2014/main" val="613203889"/>
                  </a:ext>
                </a:extLst>
              </a:tr>
              <a:tr h="198778">
                <a:tc>
                  <a:txBody>
                    <a:bodyPr/>
                    <a:lstStyle/>
                    <a:p>
                      <a:pPr algn="ctr">
                        <a:lnSpc>
                          <a:spcPct val="115000"/>
                        </a:lnSpc>
                        <a:spcAft>
                          <a:spcPts val="0"/>
                        </a:spcAft>
                      </a:pPr>
                      <a:r>
                        <a:rPr lang="en-IN" sz="1600" dirty="0">
                          <a:effectLst/>
                          <a:latin typeface="Calibri" panose="020F0502020204030204" pitchFamily="34" charset="0"/>
                        </a:rPr>
                        <a:t>size</a:t>
                      </a:r>
                      <a:endParaRPr lang="en-CA"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8354" marR="38354" marT="0" marB="0" anchor="ctr">
                    <a:solidFill>
                      <a:schemeClr val="accent2">
                        <a:lumMod val="20000"/>
                        <a:lumOff val="80000"/>
                      </a:schemeClr>
                    </a:solidFill>
                  </a:tcPr>
                </a:tc>
                <a:tc>
                  <a:txBody>
                    <a:bodyPr/>
                    <a:lstStyle/>
                    <a:p>
                      <a:pPr>
                        <a:lnSpc>
                          <a:spcPct val="115000"/>
                        </a:lnSpc>
                        <a:spcAft>
                          <a:spcPts val="0"/>
                        </a:spcAft>
                      </a:pPr>
                      <a:r>
                        <a:rPr lang="en-IN" sz="1400" dirty="0">
                          <a:effectLst/>
                          <a:latin typeface="Calibri" panose="020F0502020204030204" pitchFamily="34" charset="0"/>
                        </a:rPr>
                        <a:t>Returns the number of elements</a:t>
                      </a:r>
                      <a:endParaRPr lang="en-CA"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38354" marR="38354" marT="0" marB="0" anchor="ctr"/>
                </a:tc>
                <a:extLst>
                  <a:ext uri="{0D108BD9-81ED-4DB2-BD59-A6C34878D82A}">
                    <a16:rowId xmlns:a16="http://schemas.microsoft.com/office/drawing/2014/main" val="3226371947"/>
                  </a:ext>
                </a:extLst>
              </a:tr>
              <a:tr h="198778">
                <a:tc>
                  <a:txBody>
                    <a:bodyPr/>
                    <a:lstStyle/>
                    <a:p>
                      <a:pPr algn="ctr">
                        <a:lnSpc>
                          <a:spcPct val="115000"/>
                        </a:lnSpc>
                        <a:spcAft>
                          <a:spcPts val="0"/>
                        </a:spcAft>
                      </a:pPr>
                      <a:r>
                        <a:rPr lang="en-IN" sz="1600">
                          <a:effectLst/>
                          <a:latin typeface="Calibri" panose="020F0502020204030204" pitchFamily="34" charset="0"/>
                        </a:rPr>
                        <a:t>clear</a:t>
                      </a:r>
                      <a:endParaRPr lang="en-CA" sz="1400">
                        <a:effectLst/>
                        <a:latin typeface="Calibri" panose="020F0502020204030204" pitchFamily="34" charset="0"/>
                        <a:ea typeface="Calibri" panose="020F0502020204030204" pitchFamily="34" charset="0"/>
                        <a:cs typeface="Times New Roman" panose="02020603050405020304" pitchFamily="18" charset="0"/>
                      </a:endParaRPr>
                    </a:p>
                  </a:txBody>
                  <a:tcPr marL="38354" marR="38354" marT="0" marB="0" anchor="ctr">
                    <a:solidFill>
                      <a:schemeClr val="accent2">
                        <a:lumMod val="20000"/>
                        <a:lumOff val="80000"/>
                      </a:schemeClr>
                    </a:solidFill>
                  </a:tcPr>
                </a:tc>
                <a:tc>
                  <a:txBody>
                    <a:bodyPr/>
                    <a:lstStyle/>
                    <a:p>
                      <a:pPr>
                        <a:lnSpc>
                          <a:spcPct val="115000"/>
                        </a:lnSpc>
                        <a:spcAft>
                          <a:spcPts val="0"/>
                        </a:spcAft>
                      </a:pPr>
                      <a:r>
                        <a:rPr lang="en-IN" sz="1400" dirty="0">
                          <a:effectLst/>
                          <a:latin typeface="Calibri" panose="020F0502020204030204" pitchFamily="34" charset="0"/>
                        </a:rPr>
                        <a:t>Returns whether the sequence is empty (i.e. whether its</a:t>
                      </a:r>
                      <a:r>
                        <a:rPr lang="en-IN" sz="1400" baseline="0" dirty="0">
                          <a:effectLst/>
                          <a:latin typeface="Calibri" panose="020F0502020204030204" pitchFamily="34" charset="0"/>
                        </a:rPr>
                        <a:t> size</a:t>
                      </a:r>
                      <a:r>
                        <a:rPr lang="en-IN" sz="1400" dirty="0">
                          <a:effectLst/>
                          <a:latin typeface="Calibri" panose="020F0502020204030204" pitchFamily="34" charset="0"/>
                        </a:rPr>
                        <a:t> is 0).</a:t>
                      </a:r>
                      <a:endParaRPr lang="en-CA"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38354" marR="38354" marT="0" marB="0" anchor="ctr"/>
                </a:tc>
                <a:extLst>
                  <a:ext uri="{0D108BD9-81ED-4DB2-BD59-A6C34878D82A}">
                    <a16:rowId xmlns:a16="http://schemas.microsoft.com/office/drawing/2014/main" val="1890265400"/>
                  </a:ext>
                </a:extLst>
              </a:tr>
              <a:tr h="501576">
                <a:tc>
                  <a:txBody>
                    <a:bodyPr/>
                    <a:lstStyle/>
                    <a:p>
                      <a:pPr algn="ctr">
                        <a:lnSpc>
                          <a:spcPct val="115000"/>
                        </a:lnSpc>
                        <a:spcAft>
                          <a:spcPts val="0"/>
                        </a:spcAft>
                      </a:pPr>
                      <a:r>
                        <a:rPr lang="en-IN" sz="1600" dirty="0">
                          <a:effectLst/>
                          <a:latin typeface="Calibri" panose="020F0502020204030204" pitchFamily="34" charset="0"/>
                        </a:rPr>
                        <a:t>Front</a:t>
                      </a:r>
                      <a:endParaRPr lang="en-CA"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8354" marR="38354" marT="0" marB="0" anchor="ctr">
                    <a:solidFill>
                      <a:schemeClr val="accent2">
                        <a:lumMod val="20000"/>
                        <a:lumOff val="80000"/>
                      </a:schemeClr>
                    </a:solidFill>
                  </a:tcPr>
                </a:tc>
                <a:tc>
                  <a:txBody>
                    <a:bodyPr/>
                    <a:lstStyle/>
                    <a:p>
                      <a:pPr>
                        <a:lnSpc>
                          <a:spcPct val="115000"/>
                        </a:lnSpc>
                        <a:spcAft>
                          <a:spcPts val="0"/>
                        </a:spcAft>
                      </a:pPr>
                      <a:r>
                        <a:rPr lang="en-IN" sz="1400" dirty="0">
                          <a:effectLst/>
                          <a:latin typeface="Calibri" panose="020F0502020204030204" pitchFamily="34" charset="0"/>
                        </a:rPr>
                        <a:t>Returns a reference to the first element. Unlike member begin, which returns an iterator to this same element, this function returns a direct reference.</a:t>
                      </a:r>
                      <a:endParaRPr lang="en-CA"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38354" marR="38354" marT="0" marB="0" anchor="ctr"/>
                </a:tc>
                <a:extLst>
                  <a:ext uri="{0D108BD9-81ED-4DB2-BD59-A6C34878D82A}">
                    <a16:rowId xmlns:a16="http://schemas.microsoft.com/office/drawing/2014/main" val="1255622142"/>
                  </a:ext>
                </a:extLst>
              </a:tr>
              <a:tr h="501576">
                <a:tc>
                  <a:txBody>
                    <a:bodyPr/>
                    <a:lstStyle/>
                    <a:p>
                      <a:pPr algn="ctr">
                        <a:lnSpc>
                          <a:spcPct val="115000"/>
                        </a:lnSpc>
                        <a:spcAft>
                          <a:spcPts val="0"/>
                        </a:spcAft>
                      </a:pPr>
                      <a:r>
                        <a:rPr lang="en-IN" sz="1600">
                          <a:effectLst/>
                          <a:latin typeface="Calibri" panose="020F0502020204030204" pitchFamily="34" charset="0"/>
                        </a:rPr>
                        <a:t>back</a:t>
                      </a:r>
                      <a:endParaRPr lang="en-CA" sz="1400">
                        <a:effectLst/>
                        <a:latin typeface="Calibri" panose="020F0502020204030204" pitchFamily="34" charset="0"/>
                        <a:ea typeface="Calibri" panose="020F0502020204030204" pitchFamily="34" charset="0"/>
                        <a:cs typeface="Times New Roman" panose="02020603050405020304" pitchFamily="18" charset="0"/>
                      </a:endParaRPr>
                    </a:p>
                  </a:txBody>
                  <a:tcPr marL="38354" marR="38354" marT="0" marB="0" anchor="ctr">
                    <a:solidFill>
                      <a:schemeClr val="accent2">
                        <a:lumMod val="20000"/>
                        <a:lumOff val="80000"/>
                      </a:schemeClr>
                    </a:solidFill>
                  </a:tcPr>
                </a:tc>
                <a:tc>
                  <a:txBody>
                    <a:bodyPr/>
                    <a:lstStyle/>
                    <a:p>
                      <a:pPr>
                        <a:lnSpc>
                          <a:spcPct val="115000"/>
                        </a:lnSpc>
                        <a:spcAft>
                          <a:spcPts val="0"/>
                        </a:spcAft>
                      </a:pPr>
                      <a:r>
                        <a:rPr lang="en-IN" sz="1400" dirty="0">
                          <a:effectLst/>
                          <a:latin typeface="Calibri" panose="020F0502020204030204" pitchFamily="34" charset="0"/>
                        </a:rPr>
                        <a:t>Returns a reference to the last element. Unlike member end, which returns an iterator just past this element, this function returns a direct reference.</a:t>
                      </a:r>
                      <a:endParaRPr lang="en-CA"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38354" marR="38354" marT="0" marB="0" anchor="ctr"/>
                </a:tc>
                <a:extLst>
                  <a:ext uri="{0D108BD9-81ED-4DB2-BD59-A6C34878D82A}">
                    <a16:rowId xmlns:a16="http://schemas.microsoft.com/office/drawing/2014/main" val="3977099211"/>
                  </a:ext>
                </a:extLst>
              </a:tr>
              <a:tr h="501576">
                <a:tc>
                  <a:txBody>
                    <a:bodyPr/>
                    <a:lstStyle/>
                    <a:p>
                      <a:pPr algn="ctr">
                        <a:lnSpc>
                          <a:spcPct val="115000"/>
                        </a:lnSpc>
                        <a:spcAft>
                          <a:spcPts val="0"/>
                        </a:spcAft>
                      </a:pPr>
                      <a:r>
                        <a:rPr lang="en-IN" sz="1600" dirty="0">
                          <a:effectLst/>
                          <a:latin typeface="Calibri" panose="020F0502020204030204" pitchFamily="34" charset="0"/>
                        </a:rPr>
                        <a:t>at</a:t>
                      </a:r>
                      <a:endParaRPr lang="en-CA"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8354" marR="38354" marT="0" marB="0" anchor="ctr">
                    <a:solidFill>
                      <a:schemeClr val="accent2">
                        <a:lumMod val="20000"/>
                        <a:lumOff val="80000"/>
                      </a:schemeClr>
                    </a:solidFill>
                  </a:tcPr>
                </a:tc>
                <a:tc>
                  <a:txBody>
                    <a:bodyPr/>
                    <a:lstStyle/>
                    <a:p>
                      <a:pPr>
                        <a:lnSpc>
                          <a:spcPct val="115000"/>
                        </a:lnSpc>
                        <a:spcAft>
                          <a:spcPts val="0"/>
                        </a:spcAft>
                      </a:pPr>
                      <a:r>
                        <a:rPr lang="en-IN" sz="1400" dirty="0">
                          <a:effectLst/>
                          <a:latin typeface="Calibri" panose="020F0502020204030204" pitchFamily="34" charset="0"/>
                        </a:rPr>
                        <a:t>Returns a reference to the element at position n. The function automatically checks whether n is within the bounds of valid elements, throwing an </a:t>
                      </a:r>
                      <a:r>
                        <a:rPr lang="en-IN" sz="1400" dirty="0" err="1">
                          <a:effectLst/>
                          <a:latin typeface="Calibri" panose="020F0502020204030204" pitchFamily="34" charset="0"/>
                        </a:rPr>
                        <a:t>out_of_range</a:t>
                      </a:r>
                      <a:r>
                        <a:rPr lang="en-IN" sz="1400" dirty="0">
                          <a:effectLst/>
                          <a:latin typeface="Calibri" panose="020F0502020204030204" pitchFamily="34" charset="0"/>
                        </a:rPr>
                        <a:t> exception if it is not</a:t>
                      </a:r>
                      <a:endParaRPr lang="en-CA"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38354" marR="38354" marT="0" marB="0" anchor="ctr"/>
                </a:tc>
                <a:extLst>
                  <a:ext uri="{0D108BD9-81ED-4DB2-BD59-A6C34878D82A}">
                    <a16:rowId xmlns:a16="http://schemas.microsoft.com/office/drawing/2014/main" val="4196357646"/>
                  </a:ext>
                </a:extLst>
              </a:tr>
              <a:tr h="334384">
                <a:tc>
                  <a:txBody>
                    <a:bodyPr/>
                    <a:lstStyle/>
                    <a:p>
                      <a:pPr algn="ctr">
                        <a:lnSpc>
                          <a:spcPct val="115000"/>
                        </a:lnSpc>
                        <a:spcAft>
                          <a:spcPts val="0"/>
                        </a:spcAft>
                      </a:pPr>
                      <a:r>
                        <a:rPr lang="en-IN" sz="1600" dirty="0">
                          <a:effectLst/>
                          <a:latin typeface="Calibri" panose="020F0502020204030204" pitchFamily="34" charset="0"/>
                        </a:rPr>
                        <a:t>insert</a:t>
                      </a:r>
                      <a:endParaRPr lang="en-CA"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8354" marR="38354" marT="0" marB="0" anchor="ctr">
                    <a:solidFill>
                      <a:schemeClr val="accent2">
                        <a:lumMod val="20000"/>
                        <a:lumOff val="80000"/>
                      </a:schemeClr>
                    </a:solidFill>
                  </a:tcPr>
                </a:tc>
                <a:tc>
                  <a:txBody>
                    <a:bodyPr/>
                    <a:lstStyle/>
                    <a:p>
                      <a:pPr>
                        <a:lnSpc>
                          <a:spcPct val="115000"/>
                        </a:lnSpc>
                        <a:spcAft>
                          <a:spcPts val="0"/>
                        </a:spcAft>
                      </a:pPr>
                      <a:r>
                        <a:rPr lang="en-IN" sz="1400" dirty="0">
                          <a:effectLst/>
                          <a:latin typeface="Calibri" panose="020F0502020204030204" pitchFamily="34" charset="0"/>
                        </a:rPr>
                        <a:t>Removes all elements from the sequence (which are destroyed), leaving the container with a size of 0.</a:t>
                      </a:r>
                      <a:endParaRPr lang="en-CA"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38354" marR="38354" marT="0" marB="0" anchor="ctr"/>
                </a:tc>
                <a:extLst>
                  <a:ext uri="{0D108BD9-81ED-4DB2-BD59-A6C34878D82A}">
                    <a16:rowId xmlns:a16="http://schemas.microsoft.com/office/drawing/2014/main" val="1951582683"/>
                  </a:ext>
                </a:extLst>
              </a:tr>
              <a:tr h="384809">
                <a:tc>
                  <a:txBody>
                    <a:bodyPr/>
                    <a:lstStyle/>
                    <a:p>
                      <a:pPr algn="ctr">
                        <a:lnSpc>
                          <a:spcPct val="115000"/>
                        </a:lnSpc>
                        <a:spcAft>
                          <a:spcPts val="0"/>
                        </a:spcAft>
                      </a:pPr>
                      <a:r>
                        <a:rPr lang="en-IN" sz="1600">
                          <a:effectLst/>
                          <a:latin typeface="Calibri" panose="020F0502020204030204" pitchFamily="34" charset="0"/>
                        </a:rPr>
                        <a:t>vector::push_back</a:t>
                      </a:r>
                      <a:endParaRPr lang="en-CA" sz="1400">
                        <a:effectLst/>
                        <a:latin typeface="Calibri" panose="020F0502020204030204" pitchFamily="34" charset="0"/>
                        <a:ea typeface="Calibri" panose="020F0502020204030204" pitchFamily="34" charset="0"/>
                        <a:cs typeface="Times New Roman" panose="02020603050405020304" pitchFamily="18" charset="0"/>
                      </a:endParaRPr>
                    </a:p>
                  </a:txBody>
                  <a:tcPr marL="38354" marR="38354" marT="0" marB="0" anchor="ctr">
                    <a:solidFill>
                      <a:schemeClr val="accent2">
                        <a:lumMod val="20000"/>
                        <a:lumOff val="80000"/>
                      </a:schemeClr>
                    </a:solidFill>
                  </a:tcPr>
                </a:tc>
                <a:tc>
                  <a:txBody>
                    <a:bodyPr/>
                    <a:lstStyle/>
                    <a:p>
                      <a:pPr>
                        <a:lnSpc>
                          <a:spcPct val="115000"/>
                        </a:lnSpc>
                        <a:spcAft>
                          <a:spcPts val="0"/>
                        </a:spcAft>
                      </a:pPr>
                      <a:r>
                        <a:rPr lang="en-IN" sz="1400" dirty="0">
                          <a:effectLst/>
                          <a:latin typeface="Calibri" panose="020F0502020204030204" pitchFamily="34" charset="0"/>
                        </a:rPr>
                        <a:t>Adds a new element at the end of the</a:t>
                      </a:r>
                      <a:r>
                        <a:rPr lang="en-IN" sz="1400" baseline="0" dirty="0">
                          <a:effectLst/>
                          <a:latin typeface="Calibri" panose="020F0502020204030204" pitchFamily="34" charset="0"/>
                        </a:rPr>
                        <a:t> vector</a:t>
                      </a:r>
                      <a:r>
                        <a:rPr lang="en-IN" sz="1400" dirty="0">
                          <a:effectLst/>
                          <a:latin typeface="Calibri" panose="020F0502020204030204" pitchFamily="34" charset="0"/>
                        </a:rPr>
                        <a:t>, after its current last element. The content of </a:t>
                      </a:r>
                      <a:r>
                        <a:rPr lang="en-IN" sz="1400" dirty="0" err="1">
                          <a:effectLst/>
                          <a:latin typeface="Calibri" panose="020F0502020204030204" pitchFamily="34" charset="0"/>
                        </a:rPr>
                        <a:t>val</a:t>
                      </a:r>
                      <a:r>
                        <a:rPr lang="en-IN" sz="1400" dirty="0">
                          <a:effectLst/>
                          <a:latin typeface="Calibri" panose="020F0502020204030204" pitchFamily="34" charset="0"/>
                        </a:rPr>
                        <a:t> is copied (or moved) to the new element.</a:t>
                      </a:r>
                      <a:endParaRPr lang="en-CA"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38354" marR="38354" marT="0" marB="0" anchor="ctr"/>
                </a:tc>
                <a:extLst>
                  <a:ext uri="{0D108BD9-81ED-4DB2-BD59-A6C34878D82A}">
                    <a16:rowId xmlns:a16="http://schemas.microsoft.com/office/drawing/2014/main" val="3848617738"/>
                  </a:ext>
                </a:extLst>
              </a:tr>
              <a:tr h="334384">
                <a:tc>
                  <a:txBody>
                    <a:bodyPr/>
                    <a:lstStyle/>
                    <a:p>
                      <a:pPr algn="ctr">
                        <a:lnSpc>
                          <a:spcPct val="115000"/>
                        </a:lnSpc>
                        <a:spcAft>
                          <a:spcPts val="0"/>
                        </a:spcAft>
                      </a:pPr>
                      <a:r>
                        <a:rPr lang="en-IN" sz="1600" dirty="0">
                          <a:effectLst/>
                          <a:latin typeface="Calibri" panose="020F0502020204030204" pitchFamily="34" charset="0"/>
                        </a:rPr>
                        <a:t>vector::</a:t>
                      </a:r>
                      <a:r>
                        <a:rPr lang="en-IN" sz="1600" dirty="0" err="1">
                          <a:effectLst/>
                          <a:latin typeface="Calibri" panose="020F0502020204030204" pitchFamily="34" charset="0"/>
                        </a:rPr>
                        <a:t>pop_back</a:t>
                      </a:r>
                      <a:endParaRPr lang="en-CA"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8354" marR="38354" marT="0" marB="0" anchor="ctr">
                    <a:solidFill>
                      <a:schemeClr val="accent2">
                        <a:lumMod val="20000"/>
                        <a:lumOff val="80000"/>
                      </a:schemeClr>
                    </a:solidFill>
                  </a:tcPr>
                </a:tc>
                <a:tc>
                  <a:txBody>
                    <a:bodyPr/>
                    <a:lstStyle/>
                    <a:p>
                      <a:pPr>
                        <a:lnSpc>
                          <a:spcPct val="115000"/>
                        </a:lnSpc>
                        <a:spcAft>
                          <a:spcPts val="0"/>
                        </a:spcAft>
                      </a:pPr>
                      <a:r>
                        <a:rPr lang="en-IN" sz="1400" dirty="0">
                          <a:effectLst/>
                          <a:latin typeface="Calibri" panose="020F0502020204030204" pitchFamily="34" charset="0"/>
                        </a:rPr>
                        <a:t>Removes the last element in the</a:t>
                      </a:r>
                      <a:r>
                        <a:rPr lang="en-IN" sz="1400" baseline="0" dirty="0">
                          <a:effectLst/>
                          <a:latin typeface="Calibri" panose="020F0502020204030204" pitchFamily="34" charset="0"/>
                        </a:rPr>
                        <a:t> vector</a:t>
                      </a:r>
                      <a:r>
                        <a:rPr lang="en-IN" sz="1400" dirty="0">
                          <a:effectLst/>
                          <a:latin typeface="Calibri" panose="020F0502020204030204" pitchFamily="34" charset="0"/>
                        </a:rPr>
                        <a:t>, effectively reducing the container</a:t>
                      </a:r>
                      <a:r>
                        <a:rPr lang="en-IN" sz="1400" baseline="0" dirty="0">
                          <a:effectLst/>
                          <a:latin typeface="Calibri" panose="020F0502020204030204" pitchFamily="34" charset="0"/>
                        </a:rPr>
                        <a:t> size </a:t>
                      </a:r>
                      <a:r>
                        <a:rPr lang="en-IN" sz="1400" dirty="0">
                          <a:effectLst/>
                          <a:latin typeface="Calibri" panose="020F0502020204030204" pitchFamily="34" charset="0"/>
                        </a:rPr>
                        <a:t>by one.</a:t>
                      </a:r>
                      <a:endParaRPr lang="en-CA"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38354" marR="38354" marT="0" marB="0" anchor="ctr"/>
                </a:tc>
                <a:extLst>
                  <a:ext uri="{0D108BD9-81ED-4DB2-BD59-A6C34878D82A}">
                    <a16:rowId xmlns:a16="http://schemas.microsoft.com/office/drawing/2014/main" val="909228278"/>
                  </a:ext>
                </a:extLst>
              </a:tr>
            </a:tbl>
          </a:graphicData>
        </a:graphic>
      </p:graphicFrame>
    </p:spTree>
    <p:extLst>
      <p:ext uri="{BB962C8B-B14F-4D97-AF65-F5344CB8AC3E}">
        <p14:creationId xmlns:p14="http://schemas.microsoft.com/office/powerpoint/2010/main" val="38972070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27688"/>
            <a:ext cx="12192000" cy="1191801"/>
          </a:xfrm>
          <a:prstGeom prst="rect">
            <a:avLst/>
          </a:prstGeom>
        </p:spPr>
        <p:txBody>
          <a:bodyPr wrap="square">
            <a:spAutoFit/>
          </a:bodyPr>
          <a:lstStyle/>
          <a:p>
            <a:pPr algn="ctr">
              <a:lnSpc>
                <a:spcPct val="115000"/>
              </a:lnSpc>
              <a:spcAft>
                <a:spcPts val="1000"/>
              </a:spcAft>
            </a:pPr>
            <a:r>
              <a:rPr lang="en-IN" sz="6600" b="1" dirty="0">
                <a:latin typeface="Calibri" panose="020F0502020204030204" pitchFamily="34" charset="0"/>
                <a:ea typeface="Calibri" panose="020F0502020204030204" pitchFamily="34" charset="0"/>
                <a:cs typeface="Times New Roman" panose="02020603050405020304" pitchFamily="18" charset="0"/>
              </a:rPr>
              <a:t>String Class</a:t>
            </a:r>
            <a:endParaRPr lang="en-CA" sz="6000" b="1"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p:cNvSpPr/>
          <p:nvPr/>
        </p:nvSpPr>
        <p:spPr>
          <a:xfrm>
            <a:off x="834885" y="1419770"/>
            <a:ext cx="9011480" cy="5155257"/>
          </a:xfrm>
          <a:prstGeom prst="rect">
            <a:avLst/>
          </a:prstGeom>
        </p:spPr>
        <p:txBody>
          <a:bodyPr wrap="square">
            <a:spAutoFit/>
          </a:bodyPr>
          <a:lstStyle/>
          <a:p>
            <a:r>
              <a:rPr lang="en-IN" dirty="0">
                <a:latin typeface="Calibri" panose="020F0502020204030204" pitchFamily="34" charset="0"/>
              </a:rPr>
              <a:t>A string is a sequence of characters. Operations on C-strings often become complex and inefficient. Therefore, the standard C++ library provides a string class type that supports all the operations of a C-String and additionally provides much more functionality.</a:t>
            </a:r>
          </a:p>
          <a:p>
            <a:endParaRPr lang="en-IN"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IN" dirty="0">
                <a:solidFill>
                  <a:srgbClr val="000000"/>
                </a:solidFill>
                <a:latin typeface="Calibri" panose="020F0502020204030204" pitchFamily="34" charset="0"/>
                <a:ea typeface="Calibri" panose="020F0502020204030204" pitchFamily="34" charset="0"/>
                <a:cs typeface="Times New Roman" panose="02020603050405020304" pitchFamily="18" charset="0"/>
              </a:rPr>
              <a:t>Commonly used string </a:t>
            </a:r>
            <a:r>
              <a:rPr lang="en-IN"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constructors</a:t>
            </a:r>
            <a:r>
              <a:rPr lang="en-IN" dirty="0">
                <a:solidFill>
                  <a:srgbClr val="000000"/>
                </a:solidFill>
                <a:latin typeface="Calibri" panose="020F0502020204030204" pitchFamily="34" charset="0"/>
                <a:ea typeface="Calibri" panose="020F0502020204030204" pitchFamily="34" charset="0"/>
                <a:cs typeface="Times New Roman" panose="02020603050405020304" pitchFamily="18" charset="0"/>
              </a:rPr>
              <a:t> are:</a:t>
            </a:r>
            <a:endParaRPr lang="en-CA" sz="1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0"/>
              </a:spcAft>
              <a:buFont typeface="Symbol" panose="05050102010706020507" pitchFamily="18" charset="2"/>
              <a:buChar char=""/>
            </a:pPr>
            <a:r>
              <a:rPr lang="en-IN" dirty="0">
                <a:solidFill>
                  <a:srgbClr val="000000"/>
                </a:solidFill>
                <a:latin typeface="Calibri" panose="020F0502020204030204" pitchFamily="34" charset="0"/>
                <a:ea typeface="Calibri" panose="020F0502020204030204" pitchFamily="34" charset="0"/>
                <a:cs typeface="Times New Roman" panose="02020603050405020304" pitchFamily="18" charset="0"/>
              </a:rPr>
              <a:t>String();				//For creating an empty string</a:t>
            </a:r>
            <a:endParaRPr lang="en-CA" sz="1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0"/>
              </a:spcAft>
              <a:buFont typeface="Symbol" panose="05050102010706020507" pitchFamily="18" charset="2"/>
              <a:buChar char=""/>
            </a:pPr>
            <a:r>
              <a:rPr lang="en-IN" dirty="0">
                <a:solidFill>
                  <a:srgbClr val="000000"/>
                </a:solidFill>
                <a:latin typeface="Calibri" panose="020F0502020204030204" pitchFamily="34" charset="0"/>
                <a:ea typeface="Calibri" panose="020F0502020204030204" pitchFamily="34" charset="0"/>
                <a:cs typeface="Times New Roman" panose="02020603050405020304" pitchFamily="18" charset="0"/>
              </a:rPr>
              <a:t>String(</a:t>
            </a:r>
            <a:r>
              <a:rPr lang="en-IN" dirty="0" err="1">
                <a:solidFill>
                  <a:srgbClr val="000000"/>
                </a:solidFill>
                <a:latin typeface="Calibri" panose="020F0502020204030204" pitchFamily="34" charset="0"/>
                <a:ea typeface="Calibri" panose="020F0502020204030204" pitchFamily="34" charset="0"/>
                <a:cs typeface="Times New Roman" panose="02020603050405020304" pitchFamily="18" charset="0"/>
              </a:rPr>
              <a:t>const</a:t>
            </a:r>
            <a:r>
              <a:rPr lang="en-IN" dirty="0">
                <a:solidFill>
                  <a:srgbClr val="000000"/>
                </a:solidFill>
                <a:latin typeface="Calibri" panose="020F0502020204030204" pitchFamily="34" charset="0"/>
                <a:ea typeface="Calibri" panose="020F0502020204030204" pitchFamily="34" charset="0"/>
                <a:cs typeface="Times New Roman" panose="02020603050405020304" pitchFamily="18" charset="0"/>
              </a:rPr>
              <a:t> char *</a:t>
            </a:r>
            <a:r>
              <a:rPr lang="en-IN" dirty="0" err="1">
                <a:solidFill>
                  <a:srgbClr val="000000"/>
                </a:solidFill>
                <a:latin typeface="Calibri" panose="020F0502020204030204" pitchFamily="34" charset="0"/>
                <a:ea typeface="Calibri" panose="020F0502020204030204" pitchFamily="34" charset="0"/>
                <a:cs typeface="Times New Roman" panose="02020603050405020304" pitchFamily="18" charset="0"/>
              </a:rPr>
              <a:t>str</a:t>
            </a:r>
            <a:r>
              <a:rPr lang="en-IN" dirty="0">
                <a:solidFill>
                  <a:srgbClr val="000000"/>
                </a:solidFill>
                <a:latin typeface="Calibri" panose="020F0502020204030204" pitchFamily="34" charset="0"/>
                <a:ea typeface="Calibri" panose="020F0502020204030204" pitchFamily="34" charset="0"/>
                <a:cs typeface="Times New Roman" panose="02020603050405020304" pitchFamily="18" charset="0"/>
              </a:rPr>
              <a:t>);	//For creating string object from a C-String</a:t>
            </a:r>
            <a:endParaRPr lang="en-CA" sz="1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1000"/>
              </a:spcAft>
              <a:buFont typeface="Symbol" panose="05050102010706020507" pitchFamily="18" charset="2"/>
              <a:buChar char=""/>
            </a:pPr>
            <a:r>
              <a:rPr lang="en-IN" dirty="0">
                <a:solidFill>
                  <a:srgbClr val="000000"/>
                </a:solidFill>
                <a:latin typeface="Calibri" panose="020F0502020204030204" pitchFamily="34" charset="0"/>
                <a:ea typeface="Calibri" panose="020F0502020204030204" pitchFamily="34" charset="0"/>
                <a:cs typeface="Times New Roman" panose="02020603050405020304" pitchFamily="18" charset="0"/>
              </a:rPr>
              <a:t>String(</a:t>
            </a:r>
            <a:r>
              <a:rPr lang="en-IN" dirty="0" err="1">
                <a:solidFill>
                  <a:srgbClr val="000000"/>
                </a:solidFill>
                <a:latin typeface="Calibri" panose="020F0502020204030204" pitchFamily="34" charset="0"/>
                <a:ea typeface="Calibri" panose="020F0502020204030204" pitchFamily="34" charset="0"/>
                <a:cs typeface="Times New Roman" panose="02020603050405020304" pitchFamily="18" charset="0"/>
              </a:rPr>
              <a:t>const</a:t>
            </a:r>
            <a:r>
              <a:rPr lang="en-IN" dirty="0">
                <a:solidFill>
                  <a:srgbClr val="000000"/>
                </a:solidFill>
                <a:latin typeface="Calibri" panose="020F0502020204030204" pitchFamily="34" charset="0"/>
                <a:ea typeface="Calibri" panose="020F0502020204030204" pitchFamily="34" charset="0"/>
                <a:cs typeface="Times New Roman" panose="02020603050405020304" pitchFamily="18" charset="0"/>
              </a:rPr>
              <a:t> string &amp; </a:t>
            </a:r>
            <a:r>
              <a:rPr lang="en-IN" dirty="0" err="1">
                <a:solidFill>
                  <a:srgbClr val="000000"/>
                </a:solidFill>
                <a:latin typeface="Calibri" panose="020F0502020204030204" pitchFamily="34" charset="0"/>
                <a:ea typeface="Calibri" panose="020F0502020204030204" pitchFamily="34" charset="0"/>
                <a:cs typeface="Times New Roman" panose="02020603050405020304" pitchFamily="18" charset="0"/>
              </a:rPr>
              <a:t>str</a:t>
            </a:r>
            <a:r>
              <a:rPr lang="en-IN" dirty="0">
                <a:solidFill>
                  <a:srgbClr val="000000"/>
                </a:solidFill>
                <a:latin typeface="Calibri" panose="020F0502020204030204" pitchFamily="34" charset="0"/>
                <a:ea typeface="Calibri" panose="020F0502020204030204" pitchFamily="34" charset="0"/>
                <a:cs typeface="Times New Roman" panose="02020603050405020304" pitchFamily="18" charset="0"/>
              </a:rPr>
              <a:t>);	//For creating string object from other string object</a:t>
            </a:r>
          </a:p>
          <a:p>
            <a:pPr lvl="0">
              <a:lnSpc>
                <a:spcPct val="115000"/>
              </a:lnSpc>
              <a:spcAft>
                <a:spcPts val="1000"/>
              </a:spcAft>
            </a:pPr>
            <a:endParaRPr lang="en-IN" sz="1100" dirty="0">
              <a:solidFill>
                <a:srgbClr val="000000"/>
              </a:solidFill>
              <a:latin typeface="Calibri" panose="020F0502020204030204" pitchFamily="34" charset="0"/>
              <a:cs typeface="Times New Roman" panose="02020603050405020304" pitchFamily="18" charset="0"/>
            </a:endParaRPr>
          </a:p>
          <a:p>
            <a:pPr lvl="0">
              <a:lnSpc>
                <a:spcPct val="115000"/>
              </a:lnSpc>
              <a:spcAft>
                <a:spcPts val="1000"/>
              </a:spcAft>
            </a:pPr>
            <a:r>
              <a:rPr lang="en-IN" dirty="0">
                <a:solidFill>
                  <a:srgbClr val="000000"/>
                </a:solidFill>
                <a:latin typeface="Calibri" panose="020F0502020204030204" pitchFamily="34" charset="0"/>
                <a:cs typeface="Times New Roman" panose="02020603050405020304" pitchFamily="18" charset="0"/>
              </a:rPr>
              <a:t>Important </a:t>
            </a:r>
            <a:r>
              <a:rPr lang="en-IN" b="1" dirty="0">
                <a:solidFill>
                  <a:srgbClr val="000000"/>
                </a:solidFill>
                <a:latin typeface="Calibri" panose="020F0502020204030204" pitchFamily="34" charset="0"/>
                <a:cs typeface="Times New Roman" panose="02020603050405020304" pitchFamily="18" charset="0"/>
              </a:rPr>
              <a:t>Iterators</a:t>
            </a:r>
            <a:r>
              <a:rPr lang="en-IN" dirty="0">
                <a:solidFill>
                  <a:srgbClr val="000000"/>
                </a:solidFill>
                <a:latin typeface="Calibri" panose="020F0502020204030204" pitchFamily="34" charset="0"/>
                <a:cs typeface="Times New Roman" panose="02020603050405020304" pitchFamily="18" charset="0"/>
              </a:rPr>
              <a:t>: begin, end</a:t>
            </a:r>
          </a:p>
          <a:p>
            <a:pPr lvl="0">
              <a:lnSpc>
                <a:spcPct val="115000"/>
              </a:lnSpc>
              <a:spcAft>
                <a:spcPts val="1000"/>
              </a:spcAft>
            </a:pPr>
            <a:r>
              <a:rPr lang="en-IN" dirty="0">
                <a:solidFill>
                  <a:srgbClr val="000000"/>
                </a:solidFill>
                <a:latin typeface="Calibri" panose="020F0502020204030204" pitchFamily="34" charset="0"/>
                <a:cs typeface="Times New Roman" panose="02020603050405020304" pitchFamily="18" charset="0"/>
              </a:rPr>
              <a:t>Important String </a:t>
            </a:r>
            <a:r>
              <a:rPr lang="en-IN" b="1" dirty="0" err="1">
                <a:solidFill>
                  <a:srgbClr val="000000"/>
                </a:solidFill>
                <a:latin typeface="Calibri" panose="020F0502020204030204" pitchFamily="34" charset="0"/>
                <a:cs typeface="Times New Roman" panose="02020603050405020304" pitchFamily="18" charset="0"/>
              </a:rPr>
              <a:t>Characterstics</a:t>
            </a:r>
            <a:r>
              <a:rPr lang="en-IN" dirty="0">
                <a:solidFill>
                  <a:srgbClr val="000000"/>
                </a:solidFill>
                <a:latin typeface="Calibri" panose="020F0502020204030204" pitchFamily="34" charset="0"/>
                <a:cs typeface="Times New Roman" panose="02020603050405020304" pitchFamily="18" charset="0"/>
              </a:rPr>
              <a:t>: size, capacity, reserve, clear, empty</a:t>
            </a:r>
          </a:p>
          <a:p>
            <a:pPr lvl="0">
              <a:lnSpc>
                <a:spcPct val="115000"/>
              </a:lnSpc>
              <a:spcAft>
                <a:spcPts val="1000"/>
              </a:spcAft>
            </a:pPr>
            <a:r>
              <a:rPr lang="en-IN" dirty="0">
                <a:solidFill>
                  <a:srgbClr val="000000"/>
                </a:solidFill>
                <a:latin typeface="Calibri" panose="020F0502020204030204" pitchFamily="34" charset="0"/>
                <a:cs typeface="Times New Roman" panose="02020603050405020304" pitchFamily="18" charset="0"/>
              </a:rPr>
              <a:t>Functions to </a:t>
            </a:r>
            <a:r>
              <a:rPr lang="en-IN" b="1" dirty="0">
                <a:solidFill>
                  <a:srgbClr val="000000"/>
                </a:solidFill>
                <a:latin typeface="Calibri" panose="020F0502020204030204" pitchFamily="34" charset="0"/>
                <a:cs typeface="Times New Roman" panose="02020603050405020304" pitchFamily="18" charset="0"/>
              </a:rPr>
              <a:t>access</a:t>
            </a:r>
            <a:r>
              <a:rPr lang="en-IN" dirty="0">
                <a:solidFill>
                  <a:srgbClr val="000000"/>
                </a:solidFill>
                <a:latin typeface="Calibri" panose="020F0502020204030204" pitchFamily="34" charset="0"/>
                <a:cs typeface="Times New Roman" panose="02020603050405020304" pitchFamily="18" charset="0"/>
              </a:rPr>
              <a:t> elements of String objects: [], at, back, front</a:t>
            </a:r>
          </a:p>
          <a:p>
            <a:pPr lvl="0">
              <a:lnSpc>
                <a:spcPct val="115000"/>
              </a:lnSpc>
              <a:spcAft>
                <a:spcPts val="1000"/>
              </a:spcAft>
            </a:pPr>
            <a:r>
              <a:rPr lang="en-IN" dirty="0">
                <a:solidFill>
                  <a:srgbClr val="000000"/>
                </a:solidFill>
                <a:latin typeface="Calibri" panose="020F0502020204030204" pitchFamily="34" charset="0"/>
                <a:cs typeface="Times New Roman" panose="02020603050405020304" pitchFamily="18" charset="0"/>
              </a:rPr>
              <a:t>Functions to </a:t>
            </a:r>
            <a:r>
              <a:rPr lang="en-IN" b="1" dirty="0">
                <a:solidFill>
                  <a:srgbClr val="000000"/>
                </a:solidFill>
                <a:latin typeface="Calibri" panose="020F0502020204030204" pitchFamily="34" charset="0"/>
                <a:cs typeface="Times New Roman" panose="02020603050405020304" pitchFamily="18" charset="0"/>
              </a:rPr>
              <a:t>modify</a:t>
            </a:r>
            <a:r>
              <a:rPr lang="en-IN" dirty="0">
                <a:solidFill>
                  <a:srgbClr val="000000"/>
                </a:solidFill>
                <a:latin typeface="Calibri" panose="020F0502020204030204" pitchFamily="34" charset="0"/>
                <a:cs typeface="Times New Roman" panose="02020603050405020304" pitchFamily="18" charset="0"/>
              </a:rPr>
              <a:t> String objects: append, </a:t>
            </a:r>
            <a:r>
              <a:rPr lang="en-IN" dirty="0" err="1">
                <a:solidFill>
                  <a:srgbClr val="000000"/>
                </a:solidFill>
                <a:latin typeface="Calibri" panose="020F0502020204030204" pitchFamily="34" charset="0"/>
                <a:cs typeface="Times New Roman" panose="02020603050405020304" pitchFamily="18" charset="0"/>
              </a:rPr>
              <a:t>push_back</a:t>
            </a:r>
            <a:r>
              <a:rPr lang="en-IN" dirty="0">
                <a:solidFill>
                  <a:srgbClr val="000000"/>
                </a:solidFill>
                <a:latin typeface="Calibri" panose="020F0502020204030204" pitchFamily="34" charset="0"/>
                <a:cs typeface="Times New Roman" panose="02020603050405020304" pitchFamily="18" charset="0"/>
              </a:rPr>
              <a:t>, insert, assign, erase, replace, swap, copy, find, compare</a:t>
            </a:r>
            <a:endParaRPr lang="en-US" b="1" dirty="0">
              <a:latin typeface="Calibri" panose="020F0502020204030204" pitchFamily="34" charset="0"/>
            </a:endParaRPr>
          </a:p>
        </p:txBody>
      </p:sp>
    </p:spTree>
    <p:extLst>
      <p:ext uri="{BB962C8B-B14F-4D97-AF65-F5344CB8AC3E}">
        <p14:creationId xmlns:p14="http://schemas.microsoft.com/office/powerpoint/2010/main" val="27461248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2049249"/>
            <a:ext cx="12192000" cy="1425005"/>
          </a:xfrm>
          <a:prstGeom prst="rect">
            <a:avLst/>
          </a:prstGeom>
        </p:spPr>
        <p:txBody>
          <a:bodyPr wrap="square">
            <a:spAutoFit/>
          </a:bodyPr>
          <a:lstStyle/>
          <a:p>
            <a:pPr algn="ctr">
              <a:lnSpc>
                <a:spcPct val="115000"/>
              </a:lnSpc>
              <a:spcAft>
                <a:spcPts val="1000"/>
              </a:spcAft>
            </a:pPr>
            <a:r>
              <a:rPr lang="en-IN" sz="8000" b="1" dirty="0">
                <a:latin typeface="Calibri" panose="020F0502020204030204" pitchFamily="34" charset="0"/>
                <a:ea typeface="Calibri" panose="020F0502020204030204" pitchFamily="34" charset="0"/>
                <a:cs typeface="Times New Roman" panose="02020603050405020304" pitchFamily="18" charset="0"/>
              </a:rPr>
              <a:t>Thank You</a:t>
            </a:r>
            <a:endParaRPr lang="en-CA" sz="7200" b="1"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p:cNvSpPr/>
          <p:nvPr/>
        </p:nvSpPr>
        <p:spPr>
          <a:xfrm>
            <a:off x="0" y="4083460"/>
            <a:ext cx="12191999" cy="369332"/>
          </a:xfrm>
          <a:prstGeom prst="rect">
            <a:avLst/>
          </a:prstGeom>
        </p:spPr>
        <p:txBody>
          <a:bodyPr wrap="square">
            <a:spAutoFit/>
          </a:bodyPr>
          <a:lstStyle/>
          <a:p>
            <a:pPr algn="ctr"/>
            <a:r>
              <a:rPr lang="en-CA" dirty="0">
                <a:latin typeface="Calibri" panose="020F0502020204030204" pitchFamily="34" charset="0"/>
              </a:rPr>
              <a:t>Kindly see implementation of some containers prepared on Dev C++</a:t>
            </a:r>
            <a:endParaRPr lang="en-US" b="1" dirty="0">
              <a:latin typeface="Calibri" panose="020F0502020204030204" pitchFamily="34" charset="0"/>
            </a:endParaRPr>
          </a:p>
        </p:txBody>
      </p:sp>
    </p:spTree>
    <p:extLst>
      <p:ext uri="{BB962C8B-B14F-4D97-AF65-F5344CB8AC3E}">
        <p14:creationId xmlns:p14="http://schemas.microsoft.com/office/powerpoint/2010/main" val="39226908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50576" y="1777584"/>
            <a:ext cx="9687337" cy="4494051"/>
          </a:xfrm>
          <a:prstGeom prst="rect">
            <a:avLst/>
          </a:prstGeom>
        </p:spPr>
        <p:txBody>
          <a:bodyPr wrap="square">
            <a:spAutoFit/>
          </a:bodyPr>
          <a:lstStyle/>
          <a:p>
            <a:pPr>
              <a:lnSpc>
                <a:spcPct val="115000"/>
              </a:lnSpc>
              <a:spcAft>
                <a:spcPts val="1000"/>
              </a:spcAft>
            </a:pPr>
            <a:r>
              <a:rPr lang="en-IN" dirty="0">
                <a:latin typeface="Calibri" panose="020F0502020204030204" pitchFamily="34" charset="0"/>
                <a:ea typeface="Calibri" panose="020F0502020204030204" pitchFamily="34" charset="0"/>
                <a:cs typeface="Times New Roman" panose="02020603050405020304" pitchFamily="18" charset="0"/>
              </a:rPr>
              <a:t>C++ is a statically typed, compiled, general-purpose, case-sensitive, free-form programming language that supports procedural, object-oriented, and generic programming. It is regarded as a</a:t>
            </a:r>
            <a:r>
              <a:rPr lang="en-IN" dirty="0">
                <a:solidFill>
                  <a:srgbClr val="000000"/>
                </a:solidFill>
                <a:latin typeface="Calibri" panose="020F0502020204030204" pitchFamily="34" charset="0"/>
                <a:ea typeface="Calibri" panose="020F0502020204030204" pitchFamily="34" charset="0"/>
                <a:cs typeface="Times New Roman" panose="02020603050405020304" pitchFamily="18" charset="0"/>
              </a:rPr>
              <a:t> </a:t>
            </a:r>
            <a:r>
              <a:rPr lang="en-IN" dirty="0">
                <a:latin typeface="Calibri" panose="020F0502020204030204" pitchFamily="34" charset="0"/>
                <a:ea typeface="Calibri" panose="020F0502020204030204" pitchFamily="34" charset="0"/>
                <a:cs typeface="Times New Roman" panose="02020603050405020304" pitchFamily="18" charset="0"/>
              </a:rPr>
              <a:t>middle-level</a:t>
            </a:r>
            <a:r>
              <a:rPr lang="en-IN" dirty="0">
                <a:solidFill>
                  <a:srgbClr val="000000"/>
                </a:solidFill>
                <a:latin typeface="Calibri" panose="020F0502020204030204" pitchFamily="34" charset="0"/>
                <a:ea typeface="Calibri" panose="020F0502020204030204" pitchFamily="34" charset="0"/>
                <a:cs typeface="Times New Roman" panose="02020603050405020304" pitchFamily="18" charset="0"/>
              </a:rPr>
              <a:t> </a:t>
            </a:r>
            <a:r>
              <a:rPr lang="en-IN" dirty="0">
                <a:latin typeface="Calibri" panose="020F0502020204030204" pitchFamily="34" charset="0"/>
                <a:ea typeface="Calibri" panose="020F0502020204030204" pitchFamily="34" charset="0"/>
                <a:cs typeface="Times New Roman" panose="02020603050405020304" pitchFamily="18" charset="0"/>
              </a:rPr>
              <a:t>language, as it comprises a combination of both high-level and low-level language features. It is a superset of C &amp; a legal C program is a legal C++ program. It was developed by Bjarne </a:t>
            </a:r>
            <a:r>
              <a:rPr lang="en-IN" dirty="0" err="1">
                <a:latin typeface="Calibri" panose="020F0502020204030204" pitchFamily="34" charset="0"/>
                <a:ea typeface="Calibri" panose="020F0502020204030204" pitchFamily="34" charset="0"/>
                <a:cs typeface="Times New Roman" panose="02020603050405020304" pitchFamily="18" charset="0"/>
              </a:rPr>
              <a:t>Stroustriup</a:t>
            </a:r>
            <a:r>
              <a:rPr lang="en-IN" dirty="0">
                <a:latin typeface="Calibri" panose="020F0502020204030204" pitchFamily="34" charset="0"/>
                <a:ea typeface="Calibri" panose="020F0502020204030204" pitchFamily="34" charset="0"/>
                <a:cs typeface="Times New Roman" panose="02020603050405020304" pitchFamily="18" charset="0"/>
              </a:rPr>
              <a:t> at AT&amp;T Bell Laboratories in 1979</a:t>
            </a:r>
            <a:r>
              <a:rPr lang="en-CA" dirty="0">
                <a:latin typeface="Calibri" panose="020F0502020204030204" pitchFamily="34" charset="0"/>
                <a:ea typeface="Calibri" panose="020F0502020204030204" pitchFamily="34" charset="0"/>
                <a:cs typeface="Times New Roman" panose="02020603050405020304" pitchFamily="18" charset="0"/>
              </a:rPr>
              <a:t> </a:t>
            </a:r>
            <a:r>
              <a:rPr lang="en-IN" dirty="0">
                <a:latin typeface="Calibri" panose="020F0502020204030204" pitchFamily="34" charset="0"/>
                <a:ea typeface="Calibri" panose="020F0502020204030204" pitchFamily="34" charset="0"/>
                <a:cs typeface="Times New Roman" panose="02020603050405020304" pitchFamily="18" charset="0"/>
              </a:rPr>
              <a:t>Is. It is an object oriented programming language as it supports:</a:t>
            </a:r>
          </a:p>
          <a:p>
            <a:pPr marL="285750" indent="-285750">
              <a:lnSpc>
                <a:spcPct val="115000"/>
              </a:lnSpc>
              <a:spcAft>
                <a:spcPts val="1000"/>
              </a:spcAft>
              <a:buFont typeface="Arial" panose="020B0604020202020204" pitchFamily="34" charset="0"/>
              <a:buChar char="•"/>
            </a:pPr>
            <a:r>
              <a:rPr lang="en-IN" dirty="0">
                <a:effectLst/>
                <a:latin typeface="Calibri" panose="020F0502020204030204" pitchFamily="34" charset="0"/>
                <a:ea typeface="Calibri" panose="020F0502020204030204" pitchFamily="34" charset="0"/>
                <a:cs typeface="Times New Roman" panose="02020603050405020304" pitchFamily="18" charset="0"/>
              </a:rPr>
              <a:t>Encapsulation</a:t>
            </a:r>
          </a:p>
          <a:p>
            <a:pPr marL="285750" indent="-285750">
              <a:lnSpc>
                <a:spcPct val="115000"/>
              </a:lnSpc>
              <a:spcAft>
                <a:spcPts val="1000"/>
              </a:spcAft>
              <a:buFont typeface="Arial" panose="020B0604020202020204" pitchFamily="34" charset="0"/>
              <a:buChar char="•"/>
            </a:pPr>
            <a:r>
              <a:rPr lang="en-IN" dirty="0">
                <a:latin typeface="Calibri" panose="020F0502020204030204" pitchFamily="34" charset="0"/>
                <a:ea typeface="Calibri" panose="020F0502020204030204" pitchFamily="34" charset="0"/>
                <a:cs typeface="Times New Roman" panose="02020603050405020304" pitchFamily="18" charset="0"/>
              </a:rPr>
              <a:t>Data Abstraction</a:t>
            </a:r>
          </a:p>
          <a:p>
            <a:pPr marL="285750" indent="-285750">
              <a:lnSpc>
                <a:spcPct val="115000"/>
              </a:lnSpc>
              <a:spcAft>
                <a:spcPts val="1000"/>
              </a:spcAft>
              <a:buFont typeface="Arial" panose="020B0604020202020204" pitchFamily="34" charset="0"/>
              <a:buChar char="•"/>
            </a:pPr>
            <a:r>
              <a:rPr lang="en-IN" dirty="0" err="1">
                <a:effectLst/>
                <a:latin typeface="Calibri" panose="020F0502020204030204" pitchFamily="34" charset="0"/>
                <a:ea typeface="Calibri" panose="020F0502020204030204" pitchFamily="34" charset="0"/>
                <a:cs typeface="Times New Roman" panose="02020603050405020304" pitchFamily="18" charset="0"/>
              </a:rPr>
              <a:t>Inheritence</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15000"/>
              </a:lnSpc>
              <a:spcAft>
                <a:spcPts val="1000"/>
              </a:spcAft>
              <a:buFont typeface="Arial" panose="020B0604020202020204" pitchFamily="34" charset="0"/>
              <a:buChar char="•"/>
            </a:pPr>
            <a:r>
              <a:rPr lang="en-IN" dirty="0">
                <a:latin typeface="Calibri" panose="020F0502020204030204" pitchFamily="34" charset="0"/>
                <a:ea typeface="Calibri" panose="020F0502020204030204" pitchFamily="34" charset="0"/>
                <a:cs typeface="Times New Roman" panose="02020603050405020304" pitchFamily="18" charset="0"/>
              </a:rPr>
              <a:t>Polymorphism</a:t>
            </a:r>
          </a:p>
          <a:p>
            <a:pPr marL="285750" indent="-285750">
              <a:lnSpc>
                <a:spcPct val="115000"/>
              </a:lnSpc>
              <a:spcAft>
                <a:spcPts val="1000"/>
              </a:spcAft>
              <a:buFont typeface="Arial" panose="020B0604020202020204" pitchFamily="34" charset="0"/>
              <a:buChar char="•"/>
            </a:pPr>
            <a:r>
              <a:rPr lang="en-IN" dirty="0">
                <a:latin typeface="Calibri" panose="020F0502020204030204" pitchFamily="34" charset="0"/>
                <a:ea typeface="Calibri" panose="020F0502020204030204" pitchFamily="34" charset="0"/>
                <a:cs typeface="Times New Roman" panose="02020603050405020304" pitchFamily="18" charset="0"/>
              </a:rPr>
              <a:t>Modularity</a:t>
            </a:r>
          </a:p>
          <a:p>
            <a:pPr marL="285750" indent="-285750">
              <a:lnSpc>
                <a:spcPct val="115000"/>
              </a:lnSpc>
              <a:spcAft>
                <a:spcPts val="1000"/>
              </a:spcAft>
              <a:buFont typeface="Arial" panose="020B0604020202020204" pitchFamily="34" charset="0"/>
              <a:buChar char="•"/>
            </a:pPr>
            <a:r>
              <a:rPr lang="en-IN" dirty="0">
                <a:effectLst/>
                <a:latin typeface="Calibri" panose="020F0502020204030204" pitchFamily="34" charset="0"/>
                <a:ea typeface="Calibri" panose="020F0502020204030204" pitchFamily="34" charset="0"/>
                <a:cs typeface="Times New Roman" panose="02020603050405020304" pitchFamily="18" charset="0"/>
              </a:rPr>
              <a:t>Dynamic Binding</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p:cNvSpPr/>
          <p:nvPr/>
        </p:nvSpPr>
        <p:spPr>
          <a:xfrm>
            <a:off x="0" y="326469"/>
            <a:ext cx="12192000" cy="1191801"/>
          </a:xfrm>
          <a:prstGeom prst="rect">
            <a:avLst/>
          </a:prstGeom>
        </p:spPr>
        <p:txBody>
          <a:bodyPr wrap="square">
            <a:spAutoFit/>
          </a:bodyPr>
          <a:lstStyle/>
          <a:p>
            <a:pPr algn="ctr">
              <a:lnSpc>
                <a:spcPct val="115000"/>
              </a:lnSpc>
              <a:spcAft>
                <a:spcPts val="1000"/>
              </a:spcAft>
            </a:pPr>
            <a:r>
              <a:rPr lang="en-IN" sz="6600" b="1" dirty="0">
                <a:latin typeface="Calibri" panose="020F0502020204030204" pitchFamily="34" charset="0"/>
                <a:ea typeface="Calibri" panose="020F0502020204030204" pitchFamily="34" charset="0"/>
                <a:cs typeface="Times New Roman" panose="02020603050405020304" pitchFamily="18" charset="0"/>
              </a:rPr>
              <a:t>C++ Introduction</a:t>
            </a:r>
            <a:endParaRPr lang="en-CA" sz="6000" b="1"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181408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326469"/>
            <a:ext cx="12192000" cy="1191801"/>
          </a:xfrm>
          <a:prstGeom prst="rect">
            <a:avLst/>
          </a:prstGeom>
        </p:spPr>
        <p:txBody>
          <a:bodyPr wrap="square">
            <a:spAutoFit/>
          </a:bodyPr>
          <a:lstStyle/>
          <a:p>
            <a:pPr algn="ctr">
              <a:lnSpc>
                <a:spcPct val="115000"/>
              </a:lnSpc>
              <a:spcAft>
                <a:spcPts val="1000"/>
              </a:spcAft>
            </a:pPr>
            <a:r>
              <a:rPr lang="en-IN" sz="6600" b="1" dirty="0">
                <a:latin typeface="Calibri" panose="020F0502020204030204" pitchFamily="34" charset="0"/>
                <a:ea typeface="Calibri" panose="020F0502020204030204" pitchFamily="34" charset="0"/>
                <a:cs typeface="Times New Roman" panose="02020603050405020304" pitchFamily="18" charset="0"/>
              </a:rPr>
              <a:t>Generic Programming</a:t>
            </a:r>
            <a:endParaRPr lang="en-CA" sz="6000" b="1"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Rectangle 5"/>
          <p:cNvSpPr/>
          <p:nvPr/>
        </p:nvSpPr>
        <p:spPr>
          <a:xfrm>
            <a:off x="834885" y="1976366"/>
            <a:ext cx="8719931" cy="3498907"/>
          </a:xfrm>
          <a:prstGeom prst="rect">
            <a:avLst/>
          </a:prstGeom>
        </p:spPr>
        <p:txBody>
          <a:bodyPr wrap="square">
            <a:spAutoFit/>
          </a:bodyPr>
          <a:lstStyle/>
          <a:p>
            <a:pPr>
              <a:lnSpc>
                <a:spcPct val="115000"/>
              </a:lnSpc>
              <a:spcAft>
                <a:spcPts val="1000"/>
              </a:spcAft>
            </a:pPr>
            <a:r>
              <a:rPr lang="en-IN" dirty="0">
                <a:latin typeface="Calibri" panose="020F0502020204030204" pitchFamily="34" charset="0"/>
                <a:ea typeface="Calibri" panose="020F0502020204030204" pitchFamily="34" charset="0"/>
                <a:cs typeface="Times New Roman" panose="02020603050405020304" pitchFamily="18" charset="0"/>
              </a:rPr>
              <a:t>Generic programming is a style of computer programming in which algorithms are written in terms of types that can be specified later that are then instantiated when needed for specific types which are provided as parameters. It permits writing common functions or types that differ only in the set of types on which they operate when used, thus reducing duplication.</a:t>
            </a:r>
          </a:p>
          <a:p>
            <a:pPr>
              <a:lnSpc>
                <a:spcPct val="115000"/>
              </a:lnSpc>
              <a:spcAft>
                <a:spcPts val="1000"/>
              </a:spcAft>
            </a:pP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IN" dirty="0">
                <a:latin typeface="Calibri" panose="020F0502020204030204" pitchFamily="34" charset="0"/>
              </a:rPr>
              <a:t>When creating container classes in statically typed languages, it is inconvenient to have to write specific implementations for each data type contained, especially if the code for each data type is virtually identical. For example, in C++, this duplication of code can be circumvented by defining a class template.</a:t>
            </a:r>
            <a:endParaRPr lang="en-CA"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137801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326469"/>
            <a:ext cx="12192000" cy="1191801"/>
          </a:xfrm>
          <a:prstGeom prst="rect">
            <a:avLst/>
          </a:prstGeom>
        </p:spPr>
        <p:txBody>
          <a:bodyPr wrap="square">
            <a:spAutoFit/>
          </a:bodyPr>
          <a:lstStyle/>
          <a:p>
            <a:pPr algn="ctr">
              <a:lnSpc>
                <a:spcPct val="115000"/>
              </a:lnSpc>
              <a:spcAft>
                <a:spcPts val="1000"/>
              </a:spcAft>
            </a:pPr>
            <a:r>
              <a:rPr lang="en-IN" sz="6600" b="1" dirty="0">
                <a:latin typeface="Calibri" panose="020F0502020204030204" pitchFamily="34" charset="0"/>
                <a:ea typeface="Calibri" panose="020F0502020204030204" pitchFamily="34" charset="0"/>
                <a:cs typeface="Times New Roman" panose="02020603050405020304" pitchFamily="18" charset="0"/>
              </a:rPr>
              <a:t>Templates</a:t>
            </a:r>
            <a:endParaRPr lang="en-CA" sz="6000" b="1"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p:cNvSpPr/>
          <p:nvPr/>
        </p:nvSpPr>
        <p:spPr>
          <a:xfrm>
            <a:off x="3299792" y="1777583"/>
            <a:ext cx="6453808" cy="1366528"/>
          </a:xfrm>
          <a:prstGeom prst="rect">
            <a:avLst/>
          </a:prstGeom>
        </p:spPr>
        <p:txBody>
          <a:bodyPr wrap="square">
            <a:spAutoFit/>
          </a:bodyPr>
          <a:lstStyle/>
          <a:p>
            <a:pPr>
              <a:lnSpc>
                <a:spcPct val="115000"/>
              </a:lnSpc>
              <a:spcAft>
                <a:spcPts val="1000"/>
              </a:spcAft>
            </a:pPr>
            <a:r>
              <a:rPr lang="en-IN" dirty="0">
                <a:latin typeface="Calibri" panose="020F0502020204030204" pitchFamily="34" charset="0"/>
              </a:rPr>
              <a:t>T is a placeholder for whatever type is specified when the list is created. These "containers-of-type-T", commonly called templates, allow a class to be reused with different data types as long as certain contracts such as subtypes and signature are kept.</a:t>
            </a:r>
            <a:endParaRPr lang="en-CA"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Rectangle 2"/>
          <p:cNvSpPr>
            <a:spLocks noChangeArrowheads="1"/>
          </p:cNvSpPr>
          <p:nvPr/>
        </p:nvSpPr>
        <p:spPr bwMode="auto">
          <a:xfrm>
            <a:off x="663645" y="1751077"/>
            <a:ext cx="2437360" cy="2160657"/>
          </a:xfrm>
          <a:prstGeom prst="rect">
            <a:avLst/>
          </a:prstGeom>
          <a:solidFill>
            <a:srgbClr val="FFFFFF"/>
          </a:solidFill>
          <a:ln w="12700">
            <a:solidFill>
              <a:srgbClr val="4F81BD"/>
            </a:solidFill>
            <a:prstDash val="dash"/>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IN" altLang="en-US" sz="1600" b="0" i="0" u="none" strike="noStrike" cap="none" normalizeH="0" baseline="0">
                <a:ln>
                  <a:noFill/>
                </a:ln>
                <a:solidFill>
                  <a:schemeClr val="tx1"/>
                </a:solidFill>
                <a:effectLst/>
                <a:latin typeface="Times New Roman" panose="02020603050405020304" pitchFamily="18" charset="0"/>
              </a:rPr>
              <a:t>template</a:t>
            </a:r>
            <a:r>
              <a:rPr kumimoji="0" lang="en-IN" altLang="en-US" sz="1600" b="0" i="0" u="none" strike="noStrike" cap="none" normalizeH="0" baseline="0">
                <a:ln>
                  <a:noFill/>
                </a:ln>
                <a:solidFill>
                  <a:srgbClr val="666600"/>
                </a:solidFill>
                <a:effectLst/>
                <a:latin typeface="Times New Roman" panose="02020603050405020304" pitchFamily="18" charset="0"/>
              </a:rPr>
              <a:t>&lt;</a:t>
            </a:r>
            <a:r>
              <a:rPr kumimoji="0" lang="en-IN" altLang="en-US" sz="1600" b="0" i="0" u="none" strike="noStrike" cap="none" normalizeH="0" baseline="0">
                <a:ln>
                  <a:noFill/>
                </a:ln>
                <a:solidFill>
                  <a:schemeClr val="tx1"/>
                </a:solidFill>
                <a:effectLst/>
                <a:latin typeface="Times New Roman" panose="02020603050405020304" pitchFamily="18" charset="0"/>
              </a:rPr>
              <a:t>typename T</a:t>
            </a:r>
            <a:r>
              <a:rPr kumimoji="0" lang="en-IN" altLang="en-US" sz="1600" b="0" i="0" u="none" strike="noStrike" cap="none" normalizeH="0" baseline="0">
                <a:ln>
                  <a:noFill/>
                </a:ln>
                <a:solidFill>
                  <a:srgbClr val="666600"/>
                </a:solidFill>
                <a:effectLst/>
                <a:latin typeface="Times New Roman" panose="02020603050405020304" pitchFamily="18" charset="0"/>
              </a:rPr>
              <a:t>&gt; </a:t>
            </a:r>
            <a:endParaRPr kumimoji="0" lang="en-IN" altLang="en-US" sz="1600" b="0" i="0" u="none" strike="noStrike" cap="none" normalizeH="0" baseline="0">
              <a:ln>
                <a:noFill/>
              </a:ln>
              <a:solidFill>
                <a:schemeClr val="tx1"/>
              </a:solidFill>
              <a:effectLst/>
              <a:latin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IN" altLang="en-US" sz="1600" b="0" i="0" u="none" strike="noStrike" cap="none" normalizeH="0" baseline="0">
                <a:ln>
                  <a:noFill/>
                </a:ln>
                <a:solidFill>
                  <a:schemeClr val="tx1"/>
                </a:solidFill>
                <a:effectLst/>
                <a:latin typeface="Times New Roman" panose="02020603050405020304" pitchFamily="18" charset="0"/>
              </a:rPr>
              <a:t>class </a:t>
            </a:r>
            <a:r>
              <a:rPr kumimoji="0" lang="en-IN" altLang="en-US" sz="1600" b="0" i="0" u="none" strike="noStrike" cap="none" normalizeH="0" baseline="0">
                <a:ln>
                  <a:noFill/>
                </a:ln>
                <a:solidFill>
                  <a:srgbClr val="660066"/>
                </a:solidFill>
                <a:effectLst/>
                <a:latin typeface="Times New Roman" panose="02020603050405020304" pitchFamily="18" charset="0"/>
              </a:rPr>
              <a:t>List</a:t>
            </a:r>
            <a:r>
              <a:rPr kumimoji="0" lang="en-IN" altLang="en-US" sz="1600" b="0" i="0" u="none" strike="noStrike" cap="none" normalizeH="0" baseline="0">
                <a:ln>
                  <a:noFill/>
                </a:ln>
                <a:solidFill>
                  <a:schemeClr val="tx1"/>
                </a:solidFill>
                <a:effectLst/>
                <a:latin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IN" altLang="en-US" sz="1600" b="0" i="0" u="none" strike="noStrike" cap="none" normalizeH="0" baseline="0">
                <a:ln>
                  <a:noFill/>
                </a:ln>
                <a:solidFill>
                  <a:srgbClr val="666600"/>
                </a:solidFill>
                <a:effectLst/>
                <a:latin typeface="Times New Roman" panose="02020603050405020304" pitchFamily="18" charset="0"/>
              </a:rPr>
              <a:t>{ </a:t>
            </a:r>
            <a:endParaRPr kumimoji="0" lang="en-IN" altLang="en-US" sz="1600" b="0" i="0" u="none" strike="noStrike" cap="none" normalizeH="0" baseline="0">
              <a:ln>
                <a:noFill/>
              </a:ln>
              <a:solidFill>
                <a:schemeClr val="tx1"/>
              </a:solidFill>
              <a:effectLst/>
              <a:latin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IN" altLang="en-US" sz="1600" b="0" i="0" u="none" strike="noStrike" cap="none" normalizeH="0" baseline="0">
                <a:ln>
                  <a:noFill/>
                </a:ln>
                <a:solidFill>
                  <a:schemeClr val="tx1"/>
                </a:solidFill>
                <a:effectLst/>
                <a:latin typeface="Times New Roman" panose="02020603050405020304" pitchFamily="18" charset="0"/>
              </a:rPr>
              <a:t>   </a:t>
            </a:r>
            <a:r>
              <a:rPr kumimoji="0" lang="en-IN" altLang="en-US" sz="1600" b="0" i="0" u="none" strike="noStrike" cap="none" normalizeH="0" baseline="0">
                <a:ln>
                  <a:noFill/>
                </a:ln>
                <a:solidFill>
                  <a:srgbClr val="880000"/>
                </a:solidFill>
                <a:effectLst/>
                <a:latin typeface="Times New Roman" panose="02020603050405020304" pitchFamily="18" charset="0"/>
              </a:rPr>
              <a:t>/* class contents */ </a:t>
            </a:r>
            <a:endParaRPr kumimoji="0" lang="en-IN" altLang="en-US" sz="1600" b="0" i="0" u="none" strike="noStrike" cap="none" normalizeH="0" baseline="0">
              <a:ln>
                <a:noFill/>
              </a:ln>
              <a:solidFill>
                <a:schemeClr val="tx1"/>
              </a:solidFill>
              <a:effectLst/>
              <a:latin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IN" altLang="en-US" sz="1600" b="0" i="0" u="none" strike="noStrike" cap="none" normalizeH="0" baseline="0">
                <a:ln>
                  <a:noFill/>
                </a:ln>
                <a:solidFill>
                  <a:srgbClr val="666600"/>
                </a:solidFill>
                <a:effectLst/>
                <a:latin typeface="Times New Roman" panose="02020603050405020304" pitchFamily="18" charset="0"/>
              </a:rPr>
              <a:t>};</a:t>
            </a:r>
            <a:endParaRPr kumimoji="0" lang="en-IN" altLang="en-US" sz="1600" b="0" i="0" u="none" strike="noStrike" cap="none" normalizeH="0" baseline="0">
              <a:ln>
                <a:noFill/>
              </a:ln>
              <a:solidFill>
                <a:schemeClr val="tx1"/>
              </a:solidFill>
              <a:effectLst/>
              <a:latin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IN" altLang="en-US" sz="1600" b="0" i="0" u="none" strike="noStrike" cap="none" normalizeH="0" baseline="0">
                <a:ln>
                  <a:noFill/>
                </a:ln>
                <a:solidFill>
                  <a:srgbClr val="660066"/>
                </a:solidFill>
                <a:effectLst/>
                <a:latin typeface="Times New Roman" panose="02020603050405020304" pitchFamily="18" charset="0"/>
              </a:rPr>
              <a:t>List</a:t>
            </a:r>
            <a:r>
              <a:rPr kumimoji="0" lang="en-IN" altLang="en-US" sz="1600" b="0" i="0" u="none" strike="noStrike" cap="none" normalizeH="0" baseline="0">
                <a:ln>
                  <a:noFill/>
                </a:ln>
                <a:solidFill>
                  <a:srgbClr val="666600"/>
                </a:solidFill>
                <a:effectLst/>
                <a:latin typeface="Times New Roman" panose="02020603050405020304" pitchFamily="18" charset="0"/>
              </a:rPr>
              <a:t>&lt;</a:t>
            </a:r>
            <a:r>
              <a:rPr kumimoji="0" lang="en-IN" altLang="en-US" sz="1600" b="0" i="0" u="none" strike="noStrike" cap="none" normalizeH="0" baseline="0">
                <a:ln>
                  <a:noFill/>
                </a:ln>
                <a:solidFill>
                  <a:srgbClr val="660066"/>
                </a:solidFill>
                <a:effectLst/>
                <a:latin typeface="Times New Roman" panose="02020603050405020304" pitchFamily="18" charset="0"/>
              </a:rPr>
              <a:t>Animal</a:t>
            </a:r>
            <a:r>
              <a:rPr kumimoji="0" lang="en-IN" altLang="en-US" sz="1600" b="0" i="0" u="none" strike="noStrike" cap="none" normalizeH="0" baseline="0">
                <a:ln>
                  <a:noFill/>
                </a:ln>
                <a:solidFill>
                  <a:srgbClr val="666600"/>
                </a:solidFill>
                <a:effectLst/>
                <a:latin typeface="Times New Roman" panose="02020603050405020304" pitchFamily="18" charset="0"/>
              </a:rPr>
              <a:t>&gt;</a:t>
            </a:r>
            <a:r>
              <a:rPr kumimoji="0" lang="en-IN" altLang="en-US" sz="1600" b="0" i="0" u="none" strike="noStrike" cap="none" normalizeH="0" baseline="0">
                <a:ln>
                  <a:noFill/>
                </a:ln>
                <a:solidFill>
                  <a:schemeClr val="tx1"/>
                </a:solidFill>
                <a:effectLst/>
                <a:latin typeface="Times New Roman" panose="02020603050405020304" pitchFamily="18" charset="0"/>
              </a:rPr>
              <a:t> list_of_animals;</a:t>
            </a:r>
          </a:p>
          <a:p>
            <a:pPr marL="0" marR="0" lvl="0" indent="0" algn="l" defTabSz="914400" rtl="0" eaLnBrk="0" fontAlgn="base" latinLnBrk="0" hangingPunct="0">
              <a:lnSpc>
                <a:spcPct val="100000"/>
              </a:lnSpc>
              <a:spcBef>
                <a:spcPct val="0"/>
              </a:spcBef>
              <a:spcAft>
                <a:spcPct val="0"/>
              </a:spcAft>
              <a:buClrTx/>
              <a:buSzTx/>
              <a:buFontTx/>
              <a:buNone/>
              <a:tabLst/>
            </a:pPr>
            <a:r>
              <a:rPr kumimoji="0" lang="en-IN" altLang="en-US" sz="1600" b="0" i="0" u="none" strike="noStrike" cap="none" normalizeH="0" baseline="0">
                <a:ln>
                  <a:noFill/>
                </a:ln>
                <a:solidFill>
                  <a:srgbClr val="660066"/>
                </a:solidFill>
                <a:effectLst/>
                <a:latin typeface="Times New Roman" panose="02020603050405020304" pitchFamily="18" charset="0"/>
              </a:rPr>
              <a:t>List</a:t>
            </a:r>
            <a:r>
              <a:rPr kumimoji="0" lang="en-IN" altLang="en-US" sz="1600" b="0" i="0" u="none" strike="noStrike" cap="none" normalizeH="0" baseline="0">
                <a:ln>
                  <a:noFill/>
                </a:ln>
                <a:solidFill>
                  <a:srgbClr val="666600"/>
                </a:solidFill>
                <a:effectLst/>
                <a:latin typeface="Times New Roman" panose="02020603050405020304" pitchFamily="18" charset="0"/>
              </a:rPr>
              <a:t>&lt;</a:t>
            </a:r>
            <a:r>
              <a:rPr kumimoji="0" lang="en-IN" altLang="en-US" sz="1600" b="0" i="0" u="none" strike="noStrike" cap="none" normalizeH="0" baseline="0">
                <a:ln>
                  <a:noFill/>
                </a:ln>
                <a:solidFill>
                  <a:srgbClr val="660066"/>
                </a:solidFill>
                <a:effectLst/>
                <a:latin typeface="Times New Roman" panose="02020603050405020304" pitchFamily="18" charset="0"/>
              </a:rPr>
              <a:t>Car</a:t>
            </a:r>
            <a:r>
              <a:rPr kumimoji="0" lang="en-IN" altLang="en-US" sz="1600" b="0" i="0" u="none" strike="noStrike" cap="none" normalizeH="0" baseline="0">
                <a:ln>
                  <a:noFill/>
                </a:ln>
                <a:solidFill>
                  <a:srgbClr val="666600"/>
                </a:solidFill>
                <a:effectLst/>
                <a:latin typeface="Times New Roman" panose="02020603050405020304" pitchFamily="18" charset="0"/>
              </a:rPr>
              <a:t>&gt;</a:t>
            </a:r>
            <a:r>
              <a:rPr kumimoji="0" lang="en-IN" altLang="en-US" sz="1600" b="0" i="0" u="none" strike="noStrike" cap="none" normalizeH="0" baseline="0">
                <a:ln>
                  <a:noFill/>
                </a:ln>
                <a:solidFill>
                  <a:schemeClr val="tx1"/>
                </a:solidFill>
                <a:effectLst/>
                <a:latin typeface="Times New Roman" panose="02020603050405020304" pitchFamily="18" charset="0"/>
              </a:rPr>
              <a:t> list_of_cars;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a:ln>
                <a:noFill/>
              </a:ln>
              <a:solidFill>
                <a:schemeClr val="tx1"/>
              </a:solidFill>
              <a:effectLst/>
              <a:latin typeface="Arial" panose="020B0604020202020204" pitchFamily="34" charset="0"/>
            </a:endParaRPr>
          </a:p>
        </p:txBody>
      </p:sp>
      <p:sp>
        <p:nvSpPr>
          <p:cNvPr id="9" name="Rectangle 5"/>
          <p:cNvSpPr>
            <a:spLocks noChangeArrowheads="1"/>
          </p:cNvSpPr>
          <p:nvPr/>
        </p:nvSpPr>
        <p:spPr bwMode="auto">
          <a:xfrm>
            <a:off x="5552660" y="3575671"/>
            <a:ext cx="5353876" cy="2765496"/>
          </a:xfrm>
          <a:prstGeom prst="rect">
            <a:avLst/>
          </a:prstGeom>
          <a:noFill/>
          <a:ln w="9525"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IN" altLang="en-US" sz="1600" b="0" i="0" u="none" strike="noStrike" cap="none" normalizeH="0" baseline="0" dirty="0">
                <a:ln>
                  <a:noFill/>
                </a:ln>
                <a:solidFill>
                  <a:schemeClr val="tx1"/>
                </a:solidFill>
                <a:effectLst/>
                <a:latin typeface="Times New Roman" panose="02020603050405020304" pitchFamily="18" charset="0"/>
              </a:rPr>
              <a:t>template</a:t>
            </a:r>
            <a:r>
              <a:rPr kumimoji="0" lang="en-IN" altLang="en-US" sz="1600" b="0" i="0" u="none" strike="noStrike" cap="none" normalizeH="0" baseline="0" dirty="0">
                <a:ln>
                  <a:noFill/>
                </a:ln>
                <a:solidFill>
                  <a:srgbClr val="666600"/>
                </a:solidFill>
                <a:effectLst/>
                <a:latin typeface="Times New Roman" panose="02020603050405020304" pitchFamily="18" charset="0"/>
              </a:rPr>
              <a:t>&lt;</a:t>
            </a:r>
            <a:r>
              <a:rPr kumimoji="0" lang="en-IN" altLang="en-US" sz="1600" b="0" i="0" u="none" strike="noStrike" cap="none" normalizeH="0" baseline="0" dirty="0" err="1">
                <a:ln>
                  <a:noFill/>
                </a:ln>
                <a:solidFill>
                  <a:schemeClr val="tx1"/>
                </a:solidFill>
                <a:effectLst/>
                <a:latin typeface="Times New Roman" panose="02020603050405020304" pitchFamily="18" charset="0"/>
              </a:rPr>
              <a:t>typename</a:t>
            </a:r>
            <a:r>
              <a:rPr kumimoji="0" lang="en-IN" altLang="en-US" sz="1600" b="0" i="0" u="none" strike="noStrike" cap="none" normalizeH="0" baseline="0" dirty="0">
                <a:ln>
                  <a:noFill/>
                </a:ln>
                <a:solidFill>
                  <a:schemeClr val="tx1"/>
                </a:solidFill>
                <a:effectLst/>
                <a:latin typeface="Times New Roman" panose="02020603050405020304" pitchFamily="18" charset="0"/>
              </a:rPr>
              <a:t> 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IN" altLang="en-US" sz="1600" b="0" i="0" u="none" strike="noStrike" cap="none" normalizeH="0" baseline="0" dirty="0">
                <a:ln>
                  <a:noFill/>
                </a:ln>
                <a:solidFill>
                  <a:schemeClr val="tx1"/>
                </a:solidFill>
                <a:effectLst/>
                <a:latin typeface="Times New Roman" panose="02020603050405020304" pitchFamily="18" charset="0"/>
              </a:rPr>
              <a:t>void </a:t>
            </a:r>
            <a:r>
              <a:rPr kumimoji="0" lang="en-IN" altLang="en-US" sz="1600" b="0" i="0" u="none" strike="noStrike" cap="none" normalizeH="0" baseline="0" dirty="0">
                <a:ln>
                  <a:noFill/>
                </a:ln>
                <a:solidFill>
                  <a:srgbClr val="660066"/>
                </a:solidFill>
                <a:effectLst/>
                <a:latin typeface="Times New Roman" panose="02020603050405020304" pitchFamily="18" charset="0"/>
              </a:rPr>
              <a:t>Swap</a:t>
            </a:r>
            <a:r>
              <a:rPr kumimoji="0" lang="en-IN" altLang="en-US" sz="1600" b="0" i="0" u="none" strike="noStrike" cap="none" normalizeH="0" baseline="0" dirty="0">
                <a:ln>
                  <a:noFill/>
                </a:ln>
                <a:solidFill>
                  <a:srgbClr val="666600"/>
                </a:solidFill>
                <a:effectLst/>
                <a:latin typeface="Times New Roman" panose="02020603050405020304" pitchFamily="18" charset="0"/>
              </a:rPr>
              <a:t>(</a:t>
            </a:r>
            <a:r>
              <a:rPr kumimoji="0" lang="en-IN" altLang="en-US" sz="1600" b="0" i="0" u="none" strike="noStrike" cap="none" normalizeH="0" baseline="0" dirty="0">
                <a:ln>
                  <a:noFill/>
                </a:ln>
                <a:solidFill>
                  <a:schemeClr val="tx1"/>
                </a:solidFill>
                <a:effectLst/>
                <a:latin typeface="Times New Roman" panose="02020603050405020304" pitchFamily="18" charset="0"/>
              </a:rPr>
              <a:t>T </a:t>
            </a:r>
            <a:r>
              <a:rPr kumimoji="0" lang="en-IN" altLang="en-US" sz="1600" b="0" i="0" u="none" strike="noStrike" cap="none" normalizeH="0" baseline="0" dirty="0">
                <a:ln>
                  <a:noFill/>
                </a:ln>
                <a:solidFill>
                  <a:srgbClr val="666600"/>
                </a:solidFill>
                <a:effectLst/>
                <a:latin typeface="Times New Roman" panose="02020603050405020304" pitchFamily="18" charset="0"/>
              </a:rPr>
              <a:t>&amp;</a:t>
            </a:r>
            <a:r>
              <a:rPr kumimoji="0" lang="en-IN" altLang="en-US" sz="1600" b="0" i="0" u="none" strike="noStrike" cap="none" normalizeH="0" baseline="0" dirty="0">
                <a:ln>
                  <a:noFill/>
                </a:ln>
                <a:solidFill>
                  <a:schemeClr val="tx1"/>
                </a:solidFill>
                <a:effectLst/>
                <a:latin typeface="Times New Roman" panose="02020603050405020304" pitchFamily="18" charset="0"/>
              </a:rPr>
              <a:t> a</a:t>
            </a:r>
            <a:r>
              <a:rPr kumimoji="0" lang="en-IN" altLang="en-US" sz="1600" b="0" i="0" u="none" strike="noStrike" cap="none" normalizeH="0" baseline="0" dirty="0">
                <a:ln>
                  <a:noFill/>
                </a:ln>
                <a:solidFill>
                  <a:srgbClr val="666600"/>
                </a:solidFill>
                <a:effectLst/>
                <a:latin typeface="Times New Roman" panose="02020603050405020304" pitchFamily="18" charset="0"/>
              </a:rPr>
              <a:t>,</a:t>
            </a:r>
            <a:r>
              <a:rPr kumimoji="0" lang="en-IN" altLang="en-US" sz="1600" b="0" i="0" u="none" strike="noStrike" cap="none" normalizeH="0" baseline="0" dirty="0">
                <a:ln>
                  <a:noFill/>
                </a:ln>
                <a:solidFill>
                  <a:schemeClr val="tx1"/>
                </a:solidFill>
                <a:effectLst/>
                <a:latin typeface="Times New Roman" panose="02020603050405020304" pitchFamily="18" charset="0"/>
              </a:rPr>
              <a:t> T </a:t>
            </a:r>
            <a:r>
              <a:rPr kumimoji="0" lang="en-IN" altLang="en-US" sz="1600" b="0" i="0" u="none" strike="noStrike" cap="none" normalizeH="0" baseline="0" dirty="0">
                <a:ln>
                  <a:noFill/>
                </a:ln>
                <a:solidFill>
                  <a:srgbClr val="666600"/>
                </a:solidFill>
                <a:effectLst/>
                <a:latin typeface="Times New Roman" panose="02020603050405020304" pitchFamily="18" charset="0"/>
              </a:rPr>
              <a:t>&amp;</a:t>
            </a:r>
            <a:r>
              <a:rPr kumimoji="0" lang="en-IN" altLang="en-US" sz="1600" b="0" i="0" u="none" strike="noStrike" cap="none" normalizeH="0" baseline="0" dirty="0">
                <a:ln>
                  <a:noFill/>
                </a:ln>
                <a:solidFill>
                  <a:schemeClr val="tx1"/>
                </a:solidFill>
                <a:effectLst/>
                <a:latin typeface="Times New Roman" panose="02020603050405020304" pitchFamily="18" charset="0"/>
              </a:rPr>
              <a:t> b</a:t>
            </a:r>
            <a:r>
              <a:rPr kumimoji="0" lang="en-IN" altLang="en-US" sz="1600" b="0" i="0" u="none" strike="noStrike" cap="none" normalizeH="0" baseline="0" dirty="0">
                <a:ln>
                  <a:noFill/>
                </a:ln>
                <a:solidFill>
                  <a:srgbClr val="666600"/>
                </a:solidFill>
                <a:effectLst/>
                <a:latin typeface="Times New Roman" panose="02020603050405020304" pitchFamily="18" charset="0"/>
              </a:rPr>
              <a:t>) </a:t>
            </a:r>
            <a:r>
              <a:rPr kumimoji="0" lang="en-IN" altLang="en-US" sz="1600" b="0" i="0" u="none" strike="noStrike" cap="none" normalizeH="0" baseline="0" dirty="0">
                <a:ln>
                  <a:noFill/>
                </a:ln>
                <a:solidFill>
                  <a:srgbClr val="880000"/>
                </a:solidFill>
                <a:effectLst/>
                <a:latin typeface="Times New Roman" panose="02020603050405020304" pitchFamily="18" charset="0"/>
              </a:rPr>
              <a:t>//"&amp;" passes parameters by reference</a:t>
            </a:r>
            <a:endParaRPr kumimoji="0" lang="en-IN" altLang="en-US" sz="1600" b="0" i="0" u="none" strike="noStrike" cap="none" normalizeH="0" baseline="0" dirty="0">
              <a:ln>
                <a:noFill/>
              </a:ln>
              <a:solidFill>
                <a:schemeClr val="tx1"/>
              </a:solidFill>
              <a:effectLst/>
              <a:latin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IN" altLang="en-US" sz="1600" b="0" i="0" u="none" strike="noStrike" cap="none" normalizeH="0" baseline="0" dirty="0">
                <a:ln>
                  <a:noFill/>
                </a:ln>
                <a:solidFill>
                  <a:srgbClr val="666600"/>
                </a:solidFill>
                <a:effectLst/>
                <a:latin typeface="Times New Roman" panose="02020603050405020304" pitchFamily="18" charset="0"/>
              </a:rPr>
              <a:t>{</a:t>
            </a:r>
            <a:endParaRPr kumimoji="0" lang="en-IN" altLang="en-US" sz="1600" b="0" i="0" u="none" strike="noStrike" cap="none" normalizeH="0" baseline="0" dirty="0">
              <a:ln>
                <a:noFill/>
              </a:ln>
              <a:solidFill>
                <a:schemeClr val="tx1"/>
              </a:solidFill>
              <a:effectLst/>
              <a:latin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IN" altLang="en-US" sz="1600" b="0" i="0" u="none" strike="noStrike" cap="none" normalizeH="0" baseline="0" dirty="0">
                <a:ln>
                  <a:noFill/>
                </a:ln>
                <a:solidFill>
                  <a:schemeClr val="tx1"/>
                </a:solidFill>
                <a:effectLst/>
                <a:latin typeface="Times New Roman" panose="02020603050405020304" pitchFamily="18" charset="0"/>
              </a:rPr>
              <a:t>	T temp </a:t>
            </a:r>
            <a:r>
              <a:rPr kumimoji="0" lang="en-IN" altLang="en-US" sz="1600" b="0" i="0" u="none" strike="noStrike" cap="none" normalizeH="0" baseline="0" dirty="0">
                <a:ln>
                  <a:noFill/>
                </a:ln>
                <a:solidFill>
                  <a:srgbClr val="666600"/>
                </a:solidFill>
                <a:effectLst/>
                <a:latin typeface="Times New Roman" panose="02020603050405020304" pitchFamily="18" charset="0"/>
              </a:rPr>
              <a:t>=</a:t>
            </a:r>
            <a:r>
              <a:rPr kumimoji="0" lang="en-IN" altLang="en-US" sz="1600" b="0" i="0" u="none" strike="noStrike" cap="none" normalizeH="0" baseline="0" dirty="0">
                <a:ln>
                  <a:noFill/>
                </a:ln>
                <a:solidFill>
                  <a:schemeClr val="tx1"/>
                </a:solidFill>
                <a:effectLst/>
                <a:latin typeface="Times New Roman" panose="02020603050405020304" pitchFamily="18" charset="0"/>
              </a:rPr>
              <a:t> b;</a:t>
            </a:r>
          </a:p>
          <a:p>
            <a:pPr marL="0" marR="0" lvl="0" indent="0" algn="l" defTabSz="914400" rtl="0" eaLnBrk="0" fontAlgn="base" latinLnBrk="0" hangingPunct="0">
              <a:lnSpc>
                <a:spcPct val="100000"/>
              </a:lnSpc>
              <a:spcBef>
                <a:spcPct val="0"/>
              </a:spcBef>
              <a:spcAft>
                <a:spcPct val="0"/>
              </a:spcAft>
              <a:buClrTx/>
              <a:buSzTx/>
              <a:buFontTx/>
              <a:buNone/>
              <a:tabLst/>
            </a:pPr>
            <a:r>
              <a:rPr kumimoji="0" lang="en-IN" altLang="en-US" sz="1600" b="0" i="0" u="none" strike="noStrike" cap="none" normalizeH="0" baseline="0" dirty="0">
                <a:ln>
                  <a:noFill/>
                </a:ln>
                <a:solidFill>
                  <a:schemeClr val="tx1"/>
                </a:solidFill>
                <a:effectLst/>
                <a:latin typeface="Times New Roman" panose="02020603050405020304" pitchFamily="18" charset="0"/>
              </a:rPr>
              <a:t>	b </a:t>
            </a:r>
            <a:r>
              <a:rPr kumimoji="0" lang="en-IN" altLang="en-US" sz="1600" b="0" i="0" u="none" strike="noStrike" cap="none" normalizeH="0" baseline="0" dirty="0">
                <a:ln>
                  <a:noFill/>
                </a:ln>
                <a:solidFill>
                  <a:srgbClr val="666600"/>
                </a:solidFill>
                <a:effectLst/>
                <a:latin typeface="Times New Roman" panose="02020603050405020304" pitchFamily="18" charset="0"/>
              </a:rPr>
              <a:t>=</a:t>
            </a:r>
            <a:r>
              <a:rPr kumimoji="0" lang="en-IN" altLang="en-US" sz="1600" b="0" i="0" u="none" strike="noStrike" cap="none" normalizeH="0" baseline="0" dirty="0">
                <a:ln>
                  <a:noFill/>
                </a:ln>
                <a:solidFill>
                  <a:schemeClr val="tx1"/>
                </a:solidFill>
                <a:effectLst/>
                <a:latin typeface="Times New Roman" panose="02020603050405020304" pitchFamily="18" charset="0"/>
              </a:rPr>
              <a:t> a;</a:t>
            </a:r>
          </a:p>
          <a:p>
            <a:pPr marL="0" marR="0" lvl="0" indent="0" algn="l" defTabSz="914400" rtl="0" eaLnBrk="0" fontAlgn="base" latinLnBrk="0" hangingPunct="0">
              <a:lnSpc>
                <a:spcPct val="100000"/>
              </a:lnSpc>
              <a:spcBef>
                <a:spcPct val="0"/>
              </a:spcBef>
              <a:spcAft>
                <a:spcPct val="0"/>
              </a:spcAft>
              <a:buClrTx/>
              <a:buSzTx/>
              <a:buFontTx/>
              <a:buNone/>
              <a:tabLst/>
            </a:pPr>
            <a:r>
              <a:rPr kumimoji="0" lang="en-IN" altLang="en-US" sz="1600" b="0" i="0" u="none" strike="noStrike" cap="none" normalizeH="0" baseline="0" dirty="0">
                <a:ln>
                  <a:noFill/>
                </a:ln>
                <a:solidFill>
                  <a:schemeClr val="tx1"/>
                </a:solidFill>
                <a:effectLst/>
                <a:latin typeface="Times New Roman" panose="02020603050405020304" pitchFamily="18" charset="0"/>
              </a:rPr>
              <a:t>	a </a:t>
            </a:r>
            <a:r>
              <a:rPr kumimoji="0" lang="en-IN" altLang="en-US" sz="1600" b="0" i="0" u="none" strike="noStrike" cap="none" normalizeH="0" baseline="0" dirty="0">
                <a:ln>
                  <a:noFill/>
                </a:ln>
                <a:solidFill>
                  <a:srgbClr val="666600"/>
                </a:solidFill>
                <a:effectLst/>
                <a:latin typeface="Times New Roman" panose="02020603050405020304" pitchFamily="18" charset="0"/>
              </a:rPr>
              <a:t>=</a:t>
            </a:r>
            <a:r>
              <a:rPr kumimoji="0" lang="en-IN" altLang="en-US" sz="1600" b="0" i="0" u="none" strike="noStrike" cap="none" normalizeH="0" baseline="0" dirty="0">
                <a:ln>
                  <a:noFill/>
                </a:ln>
                <a:solidFill>
                  <a:schemeClr val="tx1"/>
                </a:solidFill>
                <a:effectLst/>
                <a:latin typeface="Times New Roman" panose="02020603050405020304" pitchFamily="18" charset="0"/>
              </a:rPr>
              <a:t> temp;</a:t>
            </a:r>
          </a:p>
          <a:p>
            <a:pPr marL="0" marR="0" lvl="0" indent="0" algn="l" defTabSz="914400" rtl="0" eaLnBrk="0" fontAlgn="base" latinLnBrk="0" hangingPunct="0">
              <a:lnSpc>
                <a:spcPct val="100000"/>
              </a:lnSpc>
              <a:spcBef>
                <a:spcPct val="0"/>
              </a:spcBef>
              <a:spcAft>
                <a:spcPct val="0"/>
              </a:spcAft>
              <a:buClrTx/>
              <a:buSzTx/>
              <a:buFontTx/>
              <a:buNone/>
              <a:tabLst/>
            </a:pPr>
            <a:r>
              <a:rPr kumimoji="0" lang="en-IN" altLang="en-US" sz="1600" b="0" i="0" u="none" strike="noStrike" cap="none" normalizeH="0" baseline="0" dirty="0">
                <a:ln>
                  <a:noFill/>
                </a:ln>
                <a:solidFill>
                  <a:schemeClr val="tx1"/>
                </a:solidFill>
                <a:effectLst/>
                <a:latin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IN" altLang="en-US" sz="1600" b="0" i="0" u="none" strike="noStrike" cap="none" normalizeH="0" baseline="0" dirty="0">
                <a:ln>
                  <a:noFill/>
                </a:ln>
                <a:solidFill>
                  <a:schemeClr val="tx1"/>
                </a:solidFill>
                <a:effectLst/>
                <a:latin typeface="Times New Roman" panose="02020603050405020304" pitchFamily="18" charset="0"/>
              </a:rPr>
              <a:t>string hello </a:t>
            </a:r>
            <a:r>
              <a:rPr kumimoji="0" lang="en-IN" altLang="en-US" sz="1600" b="0" i="0" u="none" strike="noStrike" cap="none" normalizeH="0" baseline="0" dirty="0">
                <a:ln>
                  <a:noFill/>
                </a:ln>
                <a:solidFill>
                  <a:srgbClr val="666600"/>
                </a:solidFill>
                <a:effectLst/>
                <a:latin typeface="Times New Roman" panose="02020603050405020304" pitchFamily="18" charset="0"/>
              </a:rPr>
              <a:t>=</a:t>
            </a:r>
            <a:r>
              <a:rPr kumimoji="0" lang="en-IN" altLang="en-US" sz="1600" b="0" i="0" u="none" strike="noStrike" cap="none" normalizeH="0" baseline="0" dirty="0">
                <a:ln>
                  <a:noFill/>
                </a:ln>
                <a:solidFill>
                  <a:schemeClr val="tx1"/>
                </a:solidFill>
                <a:effectLst/>
                <a:latin typeface="Times New Roman" panose="02020603050405020304" pitchFamily="18" charset="0"/>
              </a:rPr>
              <a:t> </a:t>
            </a:r>
            <a:r>
              <a:rPr kumimoji="0" lang="en-IN" altLang="en-US" sz="1600" b="0" i="0" u="none" strike="noStrike" cap="none" normalizeH="0" baseline="0" dirty="0">
                <a:ln>
                  <a:noFill/>
                </a:ln>
                <a:solidFill>
                  <a:srgbClr val="008800"/>
                </a:solidFill>
                <a:effectLst/>
                <a:latin typeface="Times New Roman" panose="02020603050405020304" pitchFamily="18" charset="0"/>
              </a:rPr>
              <a:t>"world!"</a:t>
            </a:r>
            <a:r>
              <a:rPr kumimoji="0" lang="en-IN" altLang="en-US" sz="1600" b="0" i="0" u="none" strike="noStrike" cap="none" normalizeH="0" baseline="0" dirty="0">
                <a:ln>
                  <a:noFill/>
                </a:ln>
                <a:solidFill>
                  <a:srgbClr val="666600"/>
                </a:solidFill>
                <a:effectLst/>
                <a:latin typeface="Times New Roman" panose="02020603050405020304" pitchFamily="18" charset="0"/>
              </a:rPr>
              <a:t>,</a:t>
            </a:r>
            <a:r>
              <a:rPr kumimoji="0" lang="en-IN" altLang="en-US" sz="1600" b="0" i="0" u="none" strike="noStrike" cap="none" normalizeH="0" baseline="0" dirty="0">
                <a:ln>
                  <a:noFill/>
                </a:ln>
                <a:solidFill>
                  <a:schemeClr val="tx1"/>
                </a:solidFill>
                <a:effectLst/>
                <a:latin typeface="Times New Roman" panose="02020603050405020304" pitchFamily="18" charset="0"/>
              </a:rPr>
              <a:t> world </a:t>
            </a:r>
            <a:r>
              <a:rPr kumimoji="0" lang="en-IN" altLang="en-US" sz="1600" b="0" i="0" u="none" strike="noStrike" cap="none" normalizeH="0" baseline="0" dirty="0">
                <a:ln>
                  <a:noFill/>
                </a:ln>
                <a:solidFill>
                  <a:srgbClr val="666600"/>
                </a:solidFill>
                <a:effectLst/>
                <a:latin typeface="Times New Roman" panose="02020603050405020304" pitchFamily="18" charset="0"/>
              </a:rPr>
              <a:t>=</a:t>
            </a:r>
            <a:r>
              <a:rPr kumimoji="0" lang="en-IN" altLang="en-US" sz="1600" b="0" i="0" u="none" strike="noStrike" cap="none" normalizeH="0" baseline="0" dirty="0">
                <a:ln>
                  <a:noFill/>
                </a:ln>
                <a:solidFill>
                  <a:schemeClr val="tx1"/>
                </a:solidFill>
                <a:effectLst/>
                <a:latin typeface="Times New Roman" panose="02020603050405020304" pitchFamily="18" charset="0"/>
              </a:rPr>
              <a:t> </a:t>
            </a:r>
            <a:r>
              <a:rPr kumimoji="0" lang="en-IN" altLang="en-US" sz="1600" b="0" i="0" u="none" strike="noStrike" cap="none" normalizeH="0" baseline="0" dirty="0">
                <a:ln>
                  <a:noFill/>
                </a:ln>
                <a:solidFill>
                  <a:srgbClr val="008800"/>
                </a:solidFill>
                <a:effectLst/>
                <a:latin typeface="Times New Roman" panose="02020603050405020304" pitchFamily="18" charset="0"/>
              </a:rPr>
              <a:t>"Hello, ";</a:t>
            </a:r>
            <a:endParaRPr kumimoji="0" lang="en-IN" altLang="en-US" sz="1600" b="0" i="0" u="none" strike="noStrike" cap="none" normalizeH="0" baseline="0" dirty="0">
              <a:ln>
                <a:noFill/>
              </a:ln>
              <a:solidFill>
                <a:schemeClr val="tx1"/>
              </a:solidFill>
              <a:effectLst/>
              <a:latin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IN" altLang="en-US" sz="1600" b="0" i="0" u="none" strike="noStrike" cap="none" normalizeH="0" baseline="0" dirty="0">
                <a:ln>
                  <a:noFill/>
                </a:ln>
                <a:solidFill>
                  <a:srgbClr val="660066"/>
                </a:solidFill>
                <a:effectLst/>
                <a:latin typeface="Times New Roman" panose="02020603050405020304" pitchFamily="18" charset="0"/>
              </a:rPr>
              <a:t>Swap </a:t>
            </a:r>
            <a:r>
              <a:rPr kumimoji="0" lang="en-IN" altLang="en-US" sz="1600" b="0" i="0" u="none" strike="noStrike" cap="none" normalizeH="0" baseline="0" dirty="0">
                <a:ln>
                  <a:noFill/>
                </a:ln>
                <a:solidFill>
                  <a:srgbClr val="666600"/>
                </a:solidFill>
                <a:effectLst/>
                <a:latin typeface="Times New Roman" panose="02020603050405020304" pitchFamily="18" charset="0"/>
              </a:rPr>
              <a:t>(</a:t>
            </a:r>
            <a:r>
              <a:rPr kumimoji="0" lang="en-IN" altLang="en-US" sz="1600" b="0" i="0" u="none" strike="noStrike" cap="none" normalizeH="0" baseline="0" dirty="0">
                <a:ln>
                  <a:noFill/>
                </a:ln>
                <a:solidFill>
                  <a:schemeClr val="tx1"/>
                </a:solidFill>
                <a:effectLst/>
                <a:latin typeface="Times New Roman" panose="02020603050405020304" pitchFamily="18" charset="0"/>
              </a:rPr>
              <a:t>world</a:t>
            </a:r>
            <a:r>
              <a:rPr kumimoji="0" lang="en-IN" altLang="en-US" sz="1600" b="0" i="0" u="none" strike="noStrike" cap="none" normalizeH="0" baseline="0" dirty="0">
                <a:ln>
                  <a:noFill/>
                </a:ln>
                <a:solidFill>
                  <a:srgbClr val="666600"/>
                </a:solidFill>
                <a:effectLst/>
                <a:latin typeface="Times New Roman" panose="02020603050405020304" pitchFamily="18" charset="0"/>
              </a:rPr>
              <a:t>,</a:t>
            </a:r>
            <a:r>
              <a:rPr kumimoji="0" lang="en-IN" altLang="en-US" sz="1600" b="0" i="0" u="none" strike="noStrike" cap="none" normalizeH="0" baseline="0" dirty="0">
                <a:ln>
                  <a:noFill/>
                </a:ln>
                <a:solidFill>
                  <a:schemeClr val="tx1"/>
                </a:solidFill>
                <a:effectLst/>
                <a:latin typeface="Times New Roman" panose="02020603050405020304" pitchFamily="18" charset="0"/>
              </a:rPr>
              <a:t> hello</a:t>
            </a:r>
            <a:r>
              <a:rPr kumimoji="0" lang="en-IN" altLang="en-US" sz="1600" b="0" i="0" u="none" strike="noStrike" cap="none" normalizeH="0" baseline="0" dirty="0">
                <a:ln>
                  <a:noFill/>
                </a:ln>
                <a:solidFill>
                  <a:srgbClr val="666600"/>
                </a:solidFill>
                <a:effectLst/>
                <a:latin typeface="Times New Roman" panose="02020603050405020304" pitchFamily="18" charset="0"/>
              </a:rPr>
              <a:t>);</a:t>
            </a:r>
            <a:endParaRPr kumimoji="0" lang="en-IN" altLang="en-US" sz="1600" b="0" i="0" u="none" strike="noStrike" cap="none" normalizeH="0" baseline="0" dirty="0">
              <a:ln>
                <a:noFill/>
              </a:ln>
              <a:solidFill>
                <a:schemeClr val="tx1"/>
              </a:solidFill>
              <a:effectLst/>
              <a:latin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IN" altLang="en-US" sz="1600" b="0" i="0" u="none" strike="noStrike" cap="none" normalizeH="0" baseline="0" dirty="0" err="1">
                <a:ln>
                  <a:noFill/>
                </a:ln>
                <a:solidFill>
                  <a:schemeClr val="tx1"/>
                </a:solidFill>
                <a:effectLst/>
                <a:latin typeface="Times New Roman" panose="02020603050405020304" pitchFamily="18" charset="0"/>
              </a:rPr>
              <a:t>cout</a:t>
            </a:r>
            <a:r>
              <a:rPr kumimoji="0" lang="en-IN" altLang="en-US" sz="1600" b="0" i="0" u="none" strike="noStrike" cap="none" normalizeH="0" baseline="0" dirty="0">
                <a:ln>
                  <a:noFill/>
                </a:ln>
                <a:solidFill>
                  <a:schemeClr val="tx1"/>
                </a:solidFill>
                <a:effectLst/>
                <a:latin typeface="Times New Roman" panose="02020603050405020304" pitchFamily="18" charset="0"/>
              </a:rPr>
              <a:t> </a:t>
            </a:r>
            <a:r>
              <a:rPr kumimoji="0" lang="en-IN" altLang="en-US" sz="1600" b="0" i="0" u="none" strike="noStrike" cap="none" normalizeH="0" baseline="0" dirty="0">
                <a:ln>
                  <a:noFill/>
                </a:ln>
                <a:solidFill>
                  <a:srgbClr val="666600"/>
                </a:solidFill>
                <a:effectLst/>
                <a:latin typeface="Times New Roman" panose="02020603050405020304" pitchFamily="18" charset="0"/>
              </a:rPr>
              <a:t>&lt;&lt;</a:t>
            </a:r>
            <a:r>
              <a:rPr kumimoji="0" lang="en-IN" altLang="en-US" sz="1600" b="0" i="0" u="none" strike="noStrike" cap="none" normalizeH="0" baseline="0" dirty="0">
                <a:ln>
                  <a:noFill/>
                </a:ln>
                <a:solidFill>
                  <a:schemeClr val="tx1"/>
                </a:solidFill>
                <a:effectLst/>
                <a:latin typeface="Times New Roman" panose="02020603050405020304" pitchFamily="18" charset="0"/>
              </a:rPr>
              <a:t> hello </a:t>
            </a:r>
            <a:r>
              <a:rPr kumimoji="0" lang="en-IN" altLang="en-US" sz="1600" b="0" i="0" u="none" strike="noStrike" cap="none" normalizeH="0" baseline="0" dirty="0">
                <a:ln>
                  <a:noFill/>
                </a:ln>
                <a:solidFill>
                  <a:srgbClr val="666600"/>
                </a:solidFill>
                <a:effectLst/>
                <a:latin typeface="Times New Roman" panose="02020603050405020304" pitchFamily="18" charset="0"/>
              </a:rPr>
              <a:t>&lt;&lt;</a:t>
            </a:r>
            <a:r>
              <a:rPr kumimoji="0" lang="en-IN" altLang="en-US" sz="1600" b="0" i="0" u="none" strike="noStrike" cap="none" normalizeH="0" baseline="0" dirty="0">
                <a:ln>
                  <a:noFill/>
                </a:ln>
                <a:solidFill>
                  <a:schemeClr val="tx1"/>
                </a:solidFill>
                <a:effectLst/>
                <a:latin typeface="Times New Roman" panose="02020603050405020304" pitchFamily="18" charset="0"/>
              </a:rPr>
              <a:t> world </a:t>
            </a:r>
            <a:r>
              <a:rPr kumimoji="0" lang="en-IN" altLang="en-US" sz="1600" b="0" i="0" u="none" strike="noStrike" cap="none" normalizeH="0" baseline="0" dirty="0">
                <a:ln>
                  <a:noFill/>
                </a:ln>
                <a:solidFill>
                  <a:srgbClr val="666600"/>
                </a:solidFill>
                <a:effectLst/>
                <a:latin typeface="Times New Roman" panose="02020603050405020304" pitchFamily="18" charset="0"/>
              </a:rPr>
              <a:t>&lt;&lt;</a:t>
            </a:r>
            <a:r>
              <a:rPr kumimoji="0" lang="en-IN" altLang="en-US" sz="1600" b="0" i="0" u="none" strike="noStrike" cap="none" normalizeH="0" baseline="0" dirty="0">
                <a:ln>
                  <a:noFill/>
                </a:ln>
                <a:solidFill>
                  <a:schemeClr val="tx1"/>
                </a:solidFill>
                <a:effectLst/>
                <a:latin typeface="Times New Roman" panose="02020603050405020304" pitchFamily="18" charset="0"/>
              </a:rPr>
              <a:t> </a:t>
            </a:r>
            <a:r>
              <a:rPr kumimoji="0" lang="en-IN" altLang="en-US" sz="1600" b="0" i="0" u="none" strike="noStrike" cap="none" normalizeH="0" baseline="0" dirty="0" err="1">
                <a:ln>
                  <a:noFill/>
                </a:ln>
                <a:solidFill>
                  <a:schemeClr val="tx1"/>
                </a:solidFill>
                <a:effectLst/>
                <a:latin typeface="Times New Roman" panose="02020603050405020304" pitchFamily="18" charset="0"/>
              </a:rPr>
              <a:t>endl</a:t>
            </a:r>
            <a:r>
              <a:rPr kumimoji="0" lang="en-IN" altLang="en-US" sz="1600" b="0" i="0" u="none" strike="noStrike" cap="none" normalizeH="0" baseline="0" dirty="0">
                <a:ln>
                  <a:noFill/>
                </a:ln>
                <a:solidFill>
                  <a:srgbClr val="666600"/>
                </a:solidFill>
                <a:effectLst/>
                <a:latin typeface="Times New Roman" panose="02020603050405020304" pitchFamily="18" charset="0"/>
              </a:rPr>
              <a:t>;</a:t>
            </a:r>
            <a:r>
              <a:rPr kumimoji="0" lang="en-IN" altLang="en-US" sz="1600" b="0" i="0" u="none" strike="noStrike" cap="none" normalizeH="0" baseline="0" dirty="0">
                <a:ln>
                  <a:noFill/>
                </a:ln>
                <a:solidFill>
                  <a:schemeClr val="tx1"/>
                </a:solidFill>
                <a:effectLst/>
                <a:latin typeface="Times New Roman" panose="02020603050405020304" pitchFamily="18" charset="0"/>
              </a:rPr>
              <a:t> </a:t>
            </a:r>
            <a:r>
              <a:rPr kumimoji="0" lang="en-IN" altLang="en-US" sz="1600" b="0" i="0" u="none" strike="noStrike" cap="none" normalizeH="0" baseline="0" dirty="0">
                <a:ln>
                  <a:noFill/>
                </a:ln>
                <a:solidFill>
                  <a:srgbClr val="880000"/>
                </a:solidFill>
                <a:effectLst/>
                <a:latin typeface="Times New Roman" panose="02020603050405020304" pitchFamily="18" charset="0"/>
              </a:rPr>
              <a:t>//Output is "Hello, world!"</a:t>
            </a:r>
            <a:endParaRPr kumimoji="0" lang="en-IN" altLang="en-US" sz="1600" b="0" i="0" u="none" strike="noStrike" cap="none" normalizeH="0" baseline="0" dirty="0">
              <a:ln>
                <a:noFill/>
              </a:ln>
              <a:solidFill>
                <a:schemeClr val="tx1"/>
              </a:solidFill>
              <a:effectLst/>
              <a:latin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
        <p:nvSpPr>
          <p:cNvPr id="10" name="Rectangle 9"/>
          <p:cNvSpPr/>
          <p:nvPr/>
        </p:nvSpPr>
        <p:spPr>
          <a:xfrm>
            <a:off x="569842" y="4012987"/>
            <a:ext cx="4903306" cy="2322174"/>
          </a:xfrm>
          <a:prstGeom prst="rect">
            <a:avLst/>
          </a:prstGeom>
        </p:spPr>
        <p:txBody>
          <a:bodyPr wrap="square">
            <a:spAutoFit/>
          </a:bodyPr>
          <a:lstStyle/>
          <a:p>
            <a:pPr>
              <a:lnSpc>
                <a:spcPct val="115000"/>
              </a:lnSpc>
              <a:spcAft>
                <a:spcPts val="1000"/>
              </a:spcAft>
            </a:pPr>
            <a:r>
              <a:rPr lang="en-IN" dirty="0">
                <a:latin typeface="Calibri" panose="020F0502020204030204" pitchFamily="34" charset="0"/>
                <a:ea typeface="Calibri" panose="020F0502020204030204" pitchFamily="34" charset="0"/>
                <a:cs typeface="Times New Roman" panose="02020603050405020304" pitchFamily="18" charset="0"/>
              </a:rPr>
              <a:t>Templates can also be used for type-independent functions. This can be illustrated by the example of a program which swaps two elements of any data type. Using this function, two variables- irrespective of their data types can be swapped. Hence, different swap functions for every data type need not be defined.</a:t>
            </a:r>
            <a:endParaRPr lang="en-CA"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19580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326469"/>
            <a:ext cx="12192000" cy="1191801"/>
          </a:xfrm>
          <a:prstGeom prst="rect">
            <a:avLst/>
          </a:prstGeom>
        </p:spPr>
        <p:txBody>
          <a:bodyPr wrap="square">
            <a:spAutoFit/>
          </a:bodyPr>
          <a:lstStyle/>
          <a:p>
            <a:pPr algn="ctr">
              <a:lnSpc>
                <a:spcPct val="115000"/>
              </a:lnSpc>
              <a:spcAft>
                <a:spcPts val="1000"/>
              </a:spcAft>
            </a:pPr>
            <a:r>
              <a:rPr lang="en-IN" sz="6600" b="1" dirty="0">
                <a:latin typeface="Calibri" panose="020F0502020204030204" pitchFamily="34" charset="0"/>
                <a:ea typeface="Calibri" panose="020F0502020204030204" pitchFamily="34" charset="0"/>
                <a:cs typeface="Times New Roman" panose="02020603050405020304" pitchFamily="18" charset="0"/>
              </a:rPr>
              <a:t>Standard Library</a:t>
            </a:r>
            <a:endParaRPr lang="en-CA" sz="6000" b="1"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p:cNvSpPr/>
          <p:nvPr/>
        </p:nvSpPr>
        <p:spPr>
          <a:xfrm>
            <a:off x="834885" y="2108886"/>
            <a:ext cx="8719931" cy="3139321"/>
          </a:xfrm>
          <a:prstGeom prst="rect">
            <a:avLst/>
          </a:prstGeom>
        </p:spPr>
        <p:txBody>
          <a:bodyPr wrap="square">
            <a:spAutoFit/>
          </a:bodyPr>
          <a:lstStyle/>
          <a:p>
            <a:pPr lvl="0"/>
            <a:r>
              <a:rPr lang="en-IN" dirty="0">
                <a:latin typeface="Calibri" panose="020F0502020204030204" pitchFamily="34" charset="0"/>
              </a:rPr>
              <a:t>The C++ Standard Library provides several generic containers, functions to utilize and manipulate these containers, function objects, generic strings and streams (including interactive and file I/O), support for some language features, and everyday functions for tasks such as finding the square root of a number.</a:t>
            </a:r>
          </a:p>
          <a:p>
            <a:pPr lvl="0"/>
            <a:endParaRPr lang="en-IN" dirty="0">
              <a:latin typeface="Calibri" panose="020F0502020204030204" pitchFamily="34" charset="0"/>
            </a:endParaRPr>
          </a:p>
          <a:p>
            <a:pPr lvl="0"/>
            <a:endParaRPr lang="en-IN" dirty="0">
              <a:latin typeface="Calibri" panose="020F0502020204030204" pitchFamily="34" charset="0"/>
            </a:endParaRPr>
          </a:p>
          <a:p>
            <a:r>
              <a:rPr lang="en-IN" dirty="0">
                <a:latin typeface="Calibri" panose="020F0502020204030204" pitchFamily="34" charset="0"/>
              </a:rPr>
              <a:t>The C++ Standard Library is based upon conventions introduced by the Standard Template Library (STL), and has been influenced by research in generic programming and developers of the STL such as </a:t>
            </a:r>
            <a:r>
              <a:rPr lang="en-IN" b="1" dirty="0">
                <a:latin typeface="Calibri" panose="020F0502020204030204" pitchFamily="34" charset="0"/>
              </a:rPr>
              <a:t>Alexander </a:t>
            </a:r>
            <a:r>
              <a:rPr lang="en-IN" b="1" dirty="0" err="1">
                <a:latin typeface="Calibri" panose="020F0502020204030204" pitchFamily="34" charset="0"/>
              </a:rPr>
              <a:t>Stepanov</a:t>
            </a:r>
            <a:r>
              <a:rPr lang="en-IN" b="1" dirty="0">
                <a:latin typeface="Calibri" panose="020F0502020204030204" pitchFamily="34" charset="0"/>
              </a:rPr>
              <a:t> </a:t>
            </a:r>
            <a:r>
              <a:rPr lang="en-IN" dirty="0">
                <a:latin typeface="Calibri" panose="020F0502020204030204" pitchFamily="34" charset="0"/>
              </a:rPr>
              <a:t>and</a:t>
            </a:r>
            <a:r>
              <a:rPr lang="en-IN" b="1" dirty="0">
                <a:latin typeface="Calibri" panose="020F0502020204030204" pitchFamily="34" charset="0"/>
              </a:rPr>
              <a:t> </a:t>
            </a:r>
            <a:r>
              <a:rPr lang="en-IN" b="1" dirty="0" err="1">
                <a:latin typeface="Calibri" panose="020F0502020204030204" pitchFamily="34" charset="0"/>
              </a:rPr>
              <a:t>Meng</a:t>
            </a:r>
            <a:r>
              <a:rPr lang="en-IN" b="1" dirty="0">
                <a:latin typeface="Calibri" panose="020F0502020204030204" pitchFamily="34" charset="0"/>
              </a:rPr>
              <a:t> Lee</a:t>
            </a:r>
            <a:r>
              <a:rPr lang="en-IN" dirty="0">
                <a:latin typeface="Calibri" panose="020F0502020204030204" pitchFamily="34" charset="0"/>
              </a:rPr>
              <a:t>. Although the C++ Standard Library and the STL share many features, neither is a strict superset of the other.</a:t>
            </a:r>
            <a:endParaRPr lang="en-CA" dirty="0">
              <a:latin typeface="Calibri" panose="020F0502020204030204" pitchFamily="34" charset="0"/>
            </a:endParaRPr>
          </a:p>
          <a:p>
            <a:pPr lvl="0"/>
            <a:endParaRPr lang="en-US" dirty="0">
              <a:latin typeface="Calibri" panose="020F0502020204030204" pitchFamily="34" charset="0"/>
            </a:endParaRPr>
          </a:p>
        </p:txBody>
      </p:sp>
    </p:spTree>
    <p:extLst>
      <p:ext uri="{BB962C8B-B14F-4D97-AF65-F5344CB8AC3E}">
        <p14:creationId xmlns:p14="http://schemas.microsoft.com/office/powerpoint/2010/main" val="22419625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233703"/>
            <a:ext cx="12192000" cy="1191801"/>
          </a:xfrm>
          <a:prstGeom prst="rect">
            <a:avLst/>
          </a:prstGeom>
        </p:spPr>
        <p:txBody>
          <a:bodyPr wrap="square">
            <a:spAutoFit/>
          </a:bodyPr>
          <a:lstStyle/>
          <a:p>
            <a:pPr algn="ctr">
              <a:lnSpc>
                <a:spcPct val="115000"/>
              </a:lnSpc>
              <a:spcAft>
                <a:spcPts val="1000"/>
              </a:spcAft>
            </a:pPr>
            <a:r>
              <a:rPr lang="en-IN" sz="6600" b="1" dirty="0">
                <a:latin typeface="Calibri" panose="020F0502020204030204" pitchFamily="34" charset="0"/>
                <a:ea typeface="Calibri" panose="020F0502020204030204" pitchFamily="34" charset="0"/>
                <a:cs typeface="Times New Roman" panose="02020603050405020304" pitchFamily="18" charset="0"/>
              </a:rPr>
              <a:t>Standard Template Library</a:t>
            </a:r>
            <a:endParaRPr lang="en-CA" sz="6000" b="1"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p:cNvSpPr/>
          <p:nvPr/>
        </p:nvSpPr>
        <p:spPr>
          <a:xfrm>
            <a:off x="834885" y="1830590"/>
            <a:ext cx="4837045" cy="2003625"/>
          </a:xfrm>
          <a:prstGeom prst="rect">
            <a:avLst/>
          </a:prstGeom>
        </p:spPr>
        <p:txBody>
          <a:bodyPr wrap="square">
            <a:spAutoFit/>
          </a:bodyPr>
          <a:lstStyle/>
          <a:p>
            <a:pPr>
              <a:lnSpc>
                <a:spcPct val="115000"/>
              </a:lnSpc>
              <a:spcAft>
                <a:spcPts val="1000"/>
              </a:spcAft>
            </a:pPr>
            <a:r>
              <a:rPr lang="en-IN" dirty="0">
                <a:latin typeface="Calibri" panose="020F0502020204030204" pitchFamily="34" charset="0"/>
              </a:rPr>
              <a:t>The C++ Standard Template Library is a powerful set of general-purpose </a:t>
            </a:r>
            <a:r>
              <a:rPr lang="en-IN" dirty="0" err="1">
                <a:latin typeface="Calibri" panose="020F0502020204030204" pitchFamily="34" charset="0"/>
              </a:rPr>
              <a:t>templatized</a:t>
            </a:r>
            <a:r>
              <a:rPr lang="en-IN" dirty="0">
                <a:latin typeface="Calibri" panose="020F0502020204030204" pitchFamily="34" charset="0"/>
              </a:rPr>
              <a:t> classes (data structures) and functions (algorithms) that can be used for storing and processing data. It includes implementation of common data structures like vectors, lists, queues, and stacks.</a:t>
            </a:r>
            <a:endParaRPr lang="en-CA" sz="1600" dirty="0">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9" name="Diagram 8"/>
          <p:cNvGraphicFramePr/>
          <p:nvPr>
            <p:extLst>
              <p:ext uri="{D42A27DB-BD31-4B8C-83A1-F6EECF244321}">
                <p14:modId xmlns:p14="http://schemas.microsoft.com/office/powerpoint/2010/main" val="3062442012"/>
              </p:ext>
            </p:extLst>
          </p:nvPr>
        </p:nvGraphicFramePr>
        <p:xfrm>
          <a:off x="1232449" y="5049079"/>
          <a:ext cx="8852455" cy="165652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0" name="Picture 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146910" y="1661659"/>
            <a:ext cx="6093851" cy="3016355"/>
          </a:xfrm>
          <a:prstGeom prst="rect">
            <a:avLst/>
          </a:prstGeom>
        </p:spPr>
      </p:pic>
    </p:spTree>
    <p:extLst>
      <p:ext uri="{BB962C8B-B14F-4D97-AF65-F5344CB8AC3E}">
        <p14:creationId xmlns:p14="http://schemas.microsoft.com/office/powerpoint/2010/main" val="41742267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Diagram 6"/>
          <p:cNvGraphicFramePr/>
          <p:nvPr>
            <p:extLst>
              <p:ext uri="{D42A27DB-BD31-4B8C-83A1-F6EECF244321}">
                <p14:modId xmlns:p14="http://schemas.microsoft.com/office/powerpoint/2010/main" val="475979808"/>
              </p:ext>
            </p:extLst>
          </p:nvPr>
        </p:nvGraphicFramePr>
        <p:xfrm>
          <a:off x="649354" y="198783"/>
          <a:ext cx="11979967" cy="655982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Rectangle 5"/>
          <p:cNvSpPr/>
          <p:nvPr/>
        </p:nvSpPr>
        <p:spPr>
          <a:xfrm>
            <a:off x="768622" y="3646142"/>
            <a:ext cx="3154019" cy="2585323"/>
          </a:xfrm>
          <a:prstGeom prst="rect">
            <a:avLst/>
          </a:prstGeom>
        </p:spPr>
        <p:txBody>
          <a:bodyPr wrap="square">
            <a:spAutoFit/>
          </a:bodyPr>
          <a:lstStyle/>
          <a:p>
            <a:pPr lvl="0"/>
            <a:r>
              <a:rPr lang="en-CA" dirty="0">
                <a:latin typeface="Calibri" panose="020F0502020204030204" pitchFamily="34" charset="0"/>
              </a:rPr>
              <a:t>Containers are objects </a:t>
            </a:r>
            <a:r>
              <a:rPr lang="en-IN" dirty="0">
                <a:latin typeface="Calibri" panose="020F0502020204030204" pitchFamily="34" charset="0"/>
              </a:rPr>
              <a:t>objects that hold data of the same type</a:t>
            </a:r>
            <a:r>
              <a:rPr lang="en-CA" dirty="0">
                <a:latin typeface="Calibri" panose="020F0502020204030204" pitchFamily="34" charset="0"/>
              </a:rPr>
              <a:t>.</a:t>
            </a:r>
            <a:r>
              <a:rPr lang="en-US" dirty="0">
                <a:latin typeface="Calibri" panose="020F0502020204030204" pitchFamily="34" charset="0"/>
              </a:rPr>
              <a:t> It is the way data is organized in the memory. They are implemented by template classes and therefore can hold different types of data. There are </a:t>
            </a:r>
            <a:r>
              <a:rPr lang="en-US" b="1" dirty="0">
                <a:latin typeface="Calibri" panose="020F0502020204030204" pitchFamily="34" charset="0"/>
              </a:rPr>
              <a:t>15</a:t>
            </a:r>
            <a:r>
              <a:rPr lang="en-US" dirty="0">
                <a:latin typeface="Calibri" panose="020F0502020204030204" pitchFamily="34" charset="0"/>
              </a:rPr>
              <a:t> types of containers provided in the STL.</a:t>
            </a:r>
          </a:p>
        </p:txBody>
      </p:sp>
    </p:spTree>
    <p:extLst>
      <p:ext uri="{BB962C8B-B14F-4D97-AF65-F5344CB8AC3E}">
        <p14:creationId xmlns:p14="http://schemas.microsoft.com/office/powerpoint/2010/main" val="32547531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37322" y="208833"/>
            <a:ext cx="8746436" cy="1892826"/>
          </a:xfrm>
          <a:prstGeom prst="rect">
            <a:avLst/>
          </a:prstGeom>
        </p:spPr>
        <p:txBody>
          <a:bodyPr wrap="square">
            <a:spAutoFit/>
          </a:bodyPr>
          <a:lstStyle/>
          <a:p>
            <a:pPr>
              <a:lnSpc>
                <a:spcPct val="150000"/>
              </a:lnSpc>
              <a:spcAft>
                <a:spcPts val="0"/>
              </a:spcAft>
            </a:pPr>
            <a:r>
              <a:rPr lang="en-IN" sz="2800" b="1" u="sng" dirty="0">
                <a:latin typeface="Agency FB" panose="020B0503020202020204" pitchFamily="34" charset="0"/>
                <a:ea typeface="Calibri" panose="020F0502020204030204" pitchFamily="34" charset="0"/>
                <a:cs typeface="Narkisim"/>
              </a:rPr>
              <a:t>Simple Containers</a:t>
            </a:r>
            <a:endParaRPr lang="en-CA" sz="14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spcAft>
                <a:spcPts val="0"/>
              </a:spcAft>
              <a:buFont typeface="Wingdings" panose="05000000000000000000" pitchFamily="2" charset="2"/>
              <a:buChar char=""/>
            </a:pPr>
            <a:r>
              <a:rPr lang="en-IN" b="1" dirty="0">
                <a:latin typeface="Calibri" panose="020F0502020204030204" pitchFamily="34" charset="0"/>
                <a:ea typeface="Calibri" panose="020F0502020204030204" pitchFamily="34" charset="0"/>
                <a:cs typeface="Narkisim"/>
              </a:rPr>
              <a:t>pair</a:t>
            </a:r>
            <a:endParaRPr lang="en-CA" sz="1600" dirty="0">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0"/>
              </a:spcAft>
            </a:pPr>
            <a:r>
              <a:rPr lang="en-IN" sz="1600" dirty="0">
                <a:solidFill>
                  <a:srgbClr val="000000"/>
                </a:solidFill>
                <a:latin typeface="Calibri" panose="020F0502020204030204" pitchFamily="34" charset="0"/>
                <a:ea typeface="Calibri" panose="020F0502020204030204" pitchFamily="34" charset="0"/>
                <a:cs typeface="Arial" panose="020B0604020202020204" pitchFamily="34" charset="0"/>
              </a:rPr>
              <a:t>The pair container is a simple associative container consisting of a 2-</a:t>
            </a:r>
            <a:r>
              <a:rPr lang="en-IN" sz="1600" dirty="0">
                <a:latin typeface="Calibri" panose="020F0502020204030204" pitchFamily="34" charset="0"/>
                <a:ea typeface="Calibri" panose="020F0502020204030204" pitchFamily="34" charset="0"/>
                <a:cs typeface="Arial" panose="020B0604020202020204" pitchFamily="34" charset="0"/>
              </a:rPr>
              <a:t>tuple</a:t>
            </a:r>
            <a:r>
              <a:rPr lang="en-IN" sz="1600" dirty="0">
                <a:solidFill>
                  <a:srgbClr val="000000"/>
                </a:solidFill>
                <a:latin typeface="Calibri" panose="020F0502020204030204" pitchFamily="34" charset="0"/>
                <a:ea typeface="Calibri" panose="020F0502020204030204" pitchFamily="34" charset="0"/>
                <a:cs typeface="Arial" panose="020B0604020202020204" pitchFamily="34" charset="0"/>
              </a:rPr>
              <a:t> of data elements or objects, called 'first' and 'second', in that fixed order. The STL 'pair' can be assigned, copied and compared.</a:t>
            </a:r>
            <a:endParaRPr lang="en-CA"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Rectangle 7"/>
          <p:cNvSpPr/>
          <p:nvPr/>
        </p:nvSpPr>
        <p:spPr>
          <a:xfrm>
            <a:off x="390942" y="2110530"/>
            <a:ext cx="10250554" cy="4555093"/>
          </a:xfrm>
          <a:prstGeom prst="rect">
            <a:avLst/>
          </a:prstGeom>
        </p:spPr>
        <p:txBody>
          <a:bodyPr wrap="square">
            <a:spAutoFit/>
          </a:bodyPr>
          <a:lstStyle/>
          <a:p>
            <a:pPr>
              <a:lnSpc>
                <a:spcPct val="150000"/>
              </a:lnSpc>
              <a:spcAft>
                <a:spcPts val="0"/>
              </a:spcAft>
            </a:pPr>
            <a:r>
              <a:rPr lang="en-CA" sz="2800" b="1" u="sng" dirty="0">
                <a:latin typeface="Agency FB" panose="020B0503020202020204" pitchFamily="34" charset="0"/>
                <a:ea typeface="Calibri" panose="020F0502020204030204" pitchFamily="34" charset="0"/>
                <a:cs typeface="Narkisim"/>
              </a:rPr>
              <a:t>Sequence Containers</a:t>
            </a:r>
            <a:endParaRPr lang="en-CA" sz="1400" dirty="0">
              <a:latin typeface="Calibri" panose="020F0502020204030204" pitchFamily="34" charset="0"/>
              <a:ea typeface="Calibri" panose="020F0502020204030204" pitchFamily="34" charset="0"/>
              <a:cs typeface="Times New Roman" panose="02020603050405020304" pitchFamily="18" charset="0"/>
            </a:endParaRPr>
          </a:p>
          <a:p>
            <a:pPr lvl="0">
              <a:lnSpc>
                <a:spcPct val="150000"/>
              </a:lnSpc>
              <a:spcAft>
                <a:spcPts val="0"/>
              </a:spcAft>
            </a:pPr>
            <a:r>
              <a:rPr lang="en-IN" sz="1600" dirty="0">
                <a:latin typeface="Calibri" panose="020F0502020204030204" pitchFamily="34" charset="0"/>
              </a:rPr>
              <a:t>Sequence Containers store elements in a linear sequence. Each element is related to other elements by its position along a line</a:t>
            </a:r>
          </a:p>
          <a:p>
            <a:pPr marL="285750" lvl="0" indent="-285750">
              <a:buFont typeface="Wingdings" panose="05000000000000000000" pitchFamily="2" charset="2"/>
              <a:buChar char="Ø"/>
            </a:pPr>
            <a:r>
              <a:rPr lang="en-IN" b="1" dirty="0">
                <a:latin typeface="Calibri" panose="020F0502020204030204" pitchFamily="34" charset="0"/>
              </a:rPr>
              <a:t>vector</a:t>
            </a:r>
            <a:endParaRPr lang="en-CA" sz="1600" dirty="0">
              <a:latin typeface="Calibri" panose="020F0502020204030204" pitchFamily="34" charset="0"/>
            </a:endParaRPr>
          </a:p>
          <a:p>
            <a:pPr lvl="1"/>
            <a:r>
              <a:rPr lang="en-IN" sz="1600" dirty="0">
                <a:latin typeface="Calibri" panose="020F0502020204030204" pitchFamily="34" charset="0"/>
              </a:rPr>
              <a:t>It Is a dynamic array capable of </a:t>
            </a:r>
            <a:r>
              <a:rPr lang="en-CA" sz="1600" dirty="0">
                <a:latin typeface="Calibri" panose="020F0502020204030204" pitchFamily="34" charset="0"/>
              </a:rPr>
              <a:t>random access with the ability to resize automatically when inserting or erasing an object.</a:t>
            </a:r>
          </a:p>
          <a:p>
            <a:pPr lvl="1"/>
            <a:endParaRPr lang="en-CA" sz="1600" dirty="0">
              <a:latin typeface="Calibri" panose="020F0502020204030204" pitchFamily="34" charset="0"/>
            </a:endParaRPr>
          </a:p>
          <a:p>
            <a:pPr marL="285750" lvl="0" indent="-285750">
              <a:buFont typeface="Wingdings" panose="05000000000000000000" pitchFamily="2" charset="2"/>
              <a:buChar char="Ø"/>
            </a:pPr>
            <a:r>
              <a:rPr lang="en-IN" b="1" dirty="0">
                <a:latin typeface="Calibri" panose="020F0502020204030204" pitchFamily="34" charset="0"/>
              </a:rPr>
              <a:t>list</a:t>
            </a:r>
            <a:endParaRPr lang="en-CA" sz="1600" dirty="0">
              <a:latin typeface="Calibri" panose="020F0502020204030204" pitchFamily="34" charset="0"/>
            </a:endParaRPr>
          </a:p>
          <a:p>
            <a:pPr lvl="1"/>
            <a:r>
              <a:rPr lang="en-IN" sz="1600" dirty="0">
                <a:latin typeface="Calibri" panose="020F0502020204030204" pitchFamily="34" charset="0"/>
              </a:rPr>
              <a:t>It is a bidirectional linear list (doubly linked list) in which the elements are not stored in contiguous memory.</a:t>
            </a:r>
            <a:endParaRPr lang="en-CA" sz="1600" dirty="0">
              <a:latin typeface="Calibri" panose="020F0502020204030204" pitchFamily="34" charset="0"/>
            </a:endParaRPr>
          </a:p>
          <a:p>
            <a:pPr lvl="1"/>
            <a:endParaRPr lang="en-CA" sz="1600" dirty="0">
              <a:latin typeface="Calibri" panose="020F0502020204030204" pitchFamily="34" charset="0"/>
            </a:endParaRPr>
          </a:p>
          <a:p>
            <a:pPr marL="285750" lvl="0" indent="-285750">
              <a:buFont typeface="Wingdings" panose="05000000000000000000" pitchFamily="2" charset="2"/>
              <a:buChar char="Ø"/>
            </a:pPr>
            <a:r>
              <a:rPr lang="en-IN" b="1" dirty="0" err="1">
                <a:latin typeface="Calibri" panose="020F0502020204030204" pitchFamily="34" charset="0"/>
              </a:rPr>
              <a:t>slist</a:t>
            </a:r>
            <a:r>
              <a:rPr lang="en-IN" b="1" dirty="0">
                <a:latin typeface="Calibri" panose="020F0502020204030204" pitchFamily="34" charset="0"/>
              </a:rPr>
              <a:t> (</a:t>
            </a:r>
            <a:r>
              <a:rPr lang="en-IN" b="1" dirty="0" err="1">
                <a:latin typeface="Calibri" panose="020F0502020204030204" pitchFamily="34" charset="0"/>
              </a:rPr>
              <a:t>forward_list</a:t>
            </a:r>
            <a:r>
              <a:rPr lang="en-IN" b="1" dirty="0">
                <a:latin typeface="Calibri" panose="020F0502020204030204" pitchFamily="34" charset="0"/>
              </a:rPr>
              <a:t>)</a:t>
            </a:r>
            <a:endParaRPr lang="en-CA" sz="1600" dirty="0">
              <a:latin typeface="Calibri" panose="020F0502020204030204" pitchFamily="34" charset="0"/>
            </a:endParaRPr>
          </a:p>
          <a:p>
            <a:pPr lvl="1"/>
            <a:r>
              <a:rPr lang="en-IN" sz="1600" dirty="0">
                <a:latin typeface="Calibri" panose="020F0502020204030204" pitchFamily="34" charset="0"/>
              </a:rPr>
              <a:t>It is a unidirectional linear list (singly linked list)</a:t>
            </a:r>
            <a:endParaRPr lang="en-CA" sz="1600" dirty="0">
              <a:latin typeface="Calibri" panose="020F0502020204030204" pitchFamily="34" charset="0"/>
            </a:endParaRPr>
          </a:p>
          <a:p>
            <a:pPr lvl="0"/>
            <a:endParaRPr lang="en-IN" sz="1600" b="1" dirty="0">
              <a:latin typeface="Calibri" panose="020F0502020204030204" pitchFamily="34" charset="0"/>
            </a:endParaRPr>
          </a:p>
          <a:p>
            <a:pPr marL="285750" lvl="0" indent="-285750">
              <a:buFont typeface="Wingdings" panose="05000000000000000000" pitchFamily="2" charset="2"/>
              <a:buChar char="Ø"/>
            </a:pPr>
            <a:r>
              <a:rPr lang="en-IN" b="1" dirty="0" err="1">
                <a:latin typeface="Calibri" panose="020F0502020204030204" pitchFamily="34" charset="0"/>
              </a:rPr>
              <a:t>deque</a:t>
            </a:r>
            <a:endParaRPr lang="en-CA" dirty="0">
              <a:latin typeface="Calibri" panose="020F0502020204030204" pitchFamily="34" charset="0"/>
            </a:endParaRPr>
          </a:p>
          <a:p>
            <a:pPr lvl="1"/>
            <a:r>
              <a:rPr lang="en-IN" sz="1600" dirty="0">
                <a:latin typeface="Calibri" panose="020F0502020204030204" pitchFamily="34" charset="0"/>
              </a:rPr>
              <a:t>It is a double ended queue which allows insertion and deletion at both ends as well as direct access to any element</a:t>
            </a:r>
            <a:endParaRPr lang="en-CA" sz="1600" dirty="0">
              <a:latin typeface="Calibri" panose="020F0502020204030204" pitchFamily="34" charset="0"/>
            </a:endParaRPr>
          </a:p>
        </p:txBody>
      </p:sp>
    </p:spTree>
    <p:extLst>
      <p:ext uri="{BB962C8B-B14F-4D97-AF65-F5344CB8AC3E}">
        <p14:creationId xmlns:p14="http://schemas.microsoft.com/office/powerpoint/2010/main" val="60896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24681" y="188970"/>
            <a:ext cx="10966171" cy="6494085"/>
          </a:xfrm>
          <a:prstGeom prst="rect">
            <a:avLst/>
          </a:prstGeom>
        </p:spPr>
        <p:txBody>
          <a:bodyPr wrap="square">
            <a:spAutoFit/>
          </a:bodyPr>
          <a:lstStyle/>
          <a:p>
            <a:pPr>
              <a:lnSpc>
                <a:spcPct val="150000"/>
              </a:lnSpc>
              <a:spcAft>
                <a:spcPts val="0"/>
              </a:spcAft>
            </a:pPr>
            <a:r>
              <a:rPr lang="en-CA" sz="2800" b="1" u="sng" dirty="0">
                <a:latin typeface="Agency FB" panose="020B0503020202020204" pitchFamily="34" charset="0"/>
                <a:ea typeface="Calibri" panose="020F0502020204030204" pitchFamily="34" charset="0"/>
                <a:cs typeface="Narkisim"/>
              </a:rPr>
              <a:t>Associative Containers</a:t>
            </a:r>
            <a:endParaRPr lang="en-CA" sz="1400" dirty="0">
              <a:latin typeface="Calibri" panose="020F0502020204030204" pitchFamily="34" charset="0"/>
              <a:ea typeface="Calibri" panose="020F0502020204030204" pitchFamily="34" charset="0"/>
              <a:cs typeface="Times New Roman" panose="02020603050405020304" pitchFamily="18" charset="0"/>
            </a:endParaRPr>
          </a:p>
          <a:p>
            <a:pPr lvl="0">
              <a:lnSpc>
                <a:spcPct val="150000"/>
              </a:lnSpc>
              <a:spcAft>
                <a:spcPts val="0"/>
              </a:spcAft>
            </a:pPr>
            <a:r>
              <a:rPr lang="en-IN" sz="1600" dirty="0">
                <a:latin typeface="Calibri" panose="020F0502020204030204" pitchFamily="34" charset="0"/>
              </a:rPr>
              <a:t>These containers are designed to support direct access to elements using keys. They are not sequential and store data using the “Tree” data structure. This facilitates fast searching, deletion and insertion. However, these are very slow for random access and inefficient for sorting</a:t>
            </a:r>
          </a:p>
          <a:p>
            <a:pPr lvl="0"/>
            <a:endParaRPr lang="en-IN" sz="1400" b="1" dirty="0"/>
          </a:p>
          <a:p>
            <a:pPr marL="285750" lvl="0" indent="-285750">
              <a:buFont typeface="Wingdings" panose="05000000000000000000" pitchFamily="2" charset="2"/>
              <a:buChar char="Ø"/>
            </a:pPr>
            <a:r>
              <a:rPr lang="en-IN" b="1" dirty="0">
                <a:latin typeface="Calibri" panose="020F0502020204030204" pitchFamily="34" charset="0"/>
              </a:rPr>
              <a:t>set</a:t>
            </a:r>
            <a:endParaRPr lang="en-US" dirty="0">
              <a:latin typeface="Calibri" panose="020F0502020204030204" pitchFamily="34" charset="0"/>
            </a:endParaRPr>
          </a:p>
          <a:p>
            <a:pPr lvl="1"/>
            <a:r>
              <a:rPr lang="en-IN" sz="1600" dirty="0">
                <a:latin typeface="Calibri" panose="020F0502020204030204" pitchFamily="34" charset="0"/>
              </a:rPr>
              <a:t>It represents a mathematical set.</a:t>
            </a:r>
            <a:r>
              <a:rPr lang="en-CA" sz="1600" dirty="0">
                <a:latin typeface="Calibri" panose="020F0502020204030204" pitchFamily="34" charset="0"/>
              </a:rPr>
              <a:t> </a:t>
            </a:r>
            <a:r>
              <a:rPr lang="en-IN" sz="1600" dirty="0">
                <a:latin typeface="Calibri" panose="020F0502020204030204" pitchFamily="34" charset="0"/>
              </a:rPr>
              <a:t>Stores a number of unique items and provides operations for manipulating them using the values as keys.</a:t>
            </a:r>
            <a:r>
              <a:rPr lang="en-CA" sz="1600" dirty="0">
                <a:latin typeface="Calibri" panose="020F0502020204030204" pitchFamily="34" charset="0"/>
              </a:rPr>
              <a:t> </a:t>
            </a:r>
            <a:r>
              <a:rPr lang="en-IN" sz="1600" dirty="0">
                <a:latin typeface="Calibri" panose="020F0502020204030204" pitchFamily="34" charset="0"/>
              </a:rPr>
              <a:t>Duplicate values are not allowed in a set.</a:t>
            </a:r>
          </a:p>
          <a:p>
            <a:pPr lvl="1"/>
            <a:endParaRPr lang="en-CA" sz="1600" dirty="0">
              <a:latin typeface="Calibri" panose="020F0502020204030204" pitchFamily="34" charset="0"/>
            </a:endParaRPr>
          </a:p>
          <a:p>
            <a:pPr marL="285750" lvl="0" indent="-285750">
              <a:buFont typeface="Wingdings" panose="05000000000000000000" pitchFamily="2" charset="2"/>
              <a:buChar char="Ø"/>
            </a:pPr>
            <a:r>
              <a:rPr lang="en-IN" b="1" dirty="0">
                <a:latin typeface="Calibri" panose="020F0502020204030204" pitchFamily="34" charset="0"/>
              </a:rPr>
              <a:t>multiset</a:t>
            </a:r>
            <a:endParaRPr lang="en-CA" dirty="0">
              <a:latin typeface="Calibri" panose="020F0502020204030204" pitchFamily="34" charset="0"/>
            </a:endParaRPr>
          </a:p>
          <a:p>
            <a:pPr lvl="1"/>
            <a:r>
              <a:rPr lang="en-IN" sz="1600" dirty="0">
                <a:latin typeface="Calibri" panose="020F0502020204030204" pitchFamily="34" charset="0"/>
              </a:rPr>
              <a:t>It represents a mathematical </a:t>
            </a:r>
            <a:r>
              <a:rPr lang="en-CA" sz="1600" dirty="0">
                <a:latin typeface="Calibri" panose="020F0502020204030204" pitchFamily="34" charset="0"/>
              </a:rPr>
              <a:t>multi</a:t>
            </a:r>
            <a:r>
              <a:rPr lang="en-IN" sz="1600" dirty="0">
                <a:latin typeface="Calibri" panose="020F0502020204030204" pitchFamily="34" charset="0"/>
              </a:rPr>
              <a:t>set.</a:t>
            </a:r>
            <a:r>
              <a:rPr lang="en-CA" sz="1600" dirty="0">
                <a:latin typeface="Calibri" panose="020F0502020204030204" pitchFamily="34" charset="0"/>
              </a:rPr>
              <a:t> </a:t>
            </a:r>
            <a:r>
              <a:rPr lang="en-IN" sz="1600" dirty="0">
                <a:latin typeface="Calibri" panose="020F0502020204030204" pitchFamily="34" charset="0"/>
              </a:rPr>
              <a:t>It is the same as set but allows duplicate values.</a:t>
            </a:r>
            <a:endParaRPr lang="en-CA" sz="1600" dirty="0">
              <a:latin typeface="Calibri" panose="020F0502020204030204" pitchFamily="34" charset="0"/>
            </a:endParaRPr>
          </a:p>
          <a:p>
            <a:pPr lvl="0"/>
            <a:endParaRPr lang="en-IN" b="1" dirty="0">
              <a:latin typeface="Calibri" panose="020F0502020204030204" pitchFamily="34" charset="0"/>
            </a:endParaRPr>
          </a:p>
          <a:p>
            <a:pPr marL="285750" lvl="0" indent="-285750">
              <a:buFont typeface="Wingdings" panose="05000000000000000000" pitchFamily="2" charset="2"/>
              <a:buChar char="Ø"/>
            </a:pPr>
            <a:r>
              <a:rPr lang="en-IN" b="1" dirty="0">
                <a:latin typeface="Calibri" panose="020F0502020204030204" pitchFamily="34" charset="0"/>
              </a:rPr>
              <a:t>map</a:t>
            </a:r>
            <a:endParaRPr lang="en-CA" dirty="0">
              <a:latin typeface="Calibri" panose="020F0502020204030204" pitchFamily="34" charset="0"/>
            </a:endParaRPr>
          </a:p>
          <a:p>
            <a:pPr lvl="1"/>
            <a:r>
              <a:rPr lang="en-IN" sz="1600" dirty="0">
                <a:latin typeface="Calibri" panose="020F0502020204030204" pitchFamily="34" charset="0"/>
              </a:rPr>
              <a:t>Map is an associative array as it allows mapping from one data item (a key) to another (a value). The key has to be unique as the mapping is one-one.</a:t>
            </a:r>
            <a:r>
              <a:rPr lang="en-CA" sz="1600" dirty="0">
                <a:latin typeface="Calibri" panose="020F0502020204030204" pitchFamily="34" charset="0"/>
              </a:rPr>
              <a:t> </a:t>
            </a:r>
            <a:r>
              <a:rPr lang="en-IN" sz="1600" dirty="0">
                <a:latin typeface="Calibri" panose="020F0502020204030204" pitchFamily="34" charset="0"/>
              </a:rPr>
              <a:t>Therefore, it is used to store pairs of items which can be manipulated using the ‘key’ values.</a:t>
            </a:r>
            <a:endParaRPr lang="en-CA" sz="1600" dirty="0">
              <a:latin typeface="Calibri" panose="020F0502020204030204" pitchFamily="34" charset="0"/>
            </a:endParaRPr>
          </a:p>
          <a:p>
            <a:pPr lvl="0"/>
            <a:endParaRPr lang="en-IN" b="1" dirty="0">
              <a:latin typeface="Calibri" panose="020F0502020204030204" pitchFamily="34" charset="0"/>
            </a:endParaRPr>
          </a:p>
          <a:p>
            <a:pPr marL="285750" lvl="0" indent="-285750">
              <a:buFont typeface="Wingdings" panose="05000000000000000000" pitchFamily="2" charset="2"/>
              <a:buChar char="Ø"/>
            </a:pPr>
            <a:r>
              <a:rPr lang="en-IN" b="1" dirty="0" err="1">
                <a:latin typeface="Calibri" panose="020F0502020204030204" pitchFamily="34" charset="0"/>
              </a:rPr>
              <a:t>multimap</a:t>
            </a:r>
            <a:endParaRPr lang="en-CA" dirty="0">
              <a:latin typeface="Calibri" panose="020F0502020204030204" pitchFamily="34" charset="0"/>
            </a:endParaRPr>
          </a:p>
          <a:p>
            <a:pPr lvl="1"/>
            <a:r>
              <a:rPr lang="en-IN" sz="1600" dirty="0" err="1">
                <a:latin typeface="Calibri" panose="020F0502020204030204" pitchFamily="34" charset="0"/>
              </a:rPr>
              <a:t>Multimap</a:t>
            </a:r>
            <a:r>
              <a:rPr lang="en-IN" sz="1600" dirty="0">
                <a:latin typeface="Calibri" panose="020F0502020204030204" pitchFamily="34" charset="0"/>
              </a:rPr>
              <a:t> is the same as map but allows duplicate keys.</a:t>
            </a:r>
            <a:r>
              <a:rPr lang="en-CA" sz="1600" dirty="0">
                <a:latin typeface="Calibri" panose="020F0502020204030204" pitchFamily="34" charset="0"/>
              </a:rPr>
              <a:t> </a:t>
            </a:r>
            <a:r>
              <a:rPr lang="en-IN" sz="1600" dirty="0">
                <a:latin typeface="Calibri" panose="020F0502020204030204" pitchFamily="34" charset="0"/>
              </a:rPr>
              <a:t>Therefore, in effect a </a:t>
            </a:r>
            <a:r>
              <a:rPr lang="en-IN" sz="1600" dirty="0" err="1">
                <a:latin typeface="Calibri" panose="020F0502020204030204" pitchFamily="34" charset="0"/>
              </a:rPr>
              <a:t>multimap</a:t>
            </a:r>
            <a:r>
              <a:rPr lang="en-IN" sz="1600" dirty="0">
                <a:latin typeface="Calibri" panose="020F0502020204030204" pitchFamily="34" charset="0"/>
              </a:rPr>
              <a:t> implements one-many mapping.</a:t>
            </a:r>
            <a:endParaRPr lang="en-CA" sz="1600" dirty="0">
              <a:latin typeface="Calibri" panose="020F0502020204030204" pitchFamily="34" charset="0"/>
            </a:endParaRPr>
          </a:p>
          <a:p>
            <a:pPr lvl="0"/>
            <a:endParaRPr lang="en-IN" b="1" dirty="0">
              <a:latin typeface="Calibri" panose="020F0502020204030204" pitchFamily="34" charset="0"/>
            </a:endParaRPr>
          </a:p>
          <a:p>
            <a:pPr marL="285750" lvl="0" indent="-285750">
              <a:buFont typeface="Wingdings" panose="05000000000000000000" pitchFamily="2" charset="2"/>
              <a:buChar char="Ø"/>
            </a:pPr>
            <a:r>
              <a:rPr lang="en-IN" b="1" dirty="0" err="1">
                <a:latin typeface="Calibri" panose="020F0502020204030204" pitchFamily="34" charset="0"/>
              </a:rPr>
              <a:t>unordered_set</a:t>
            </a:r>
            <a:r>
              <a:rPr lang="en-IN" b="1" dirty="0">
                <a:latin typeface="Calibri" panose="020F0502020204030204" pitchFamily="34" charset="0"/>
              </a:rPr>
              <a:t>/ </a:t>
            </a:r>
            <a:r>
              <a:rPr lang="en-IN" b="1" dirty="0" err="1">
                <a:latin typeface="Calibri" panose="020F0502020204030204" pitchFamily="34" charset="0"/>
              </a:rPr>
              <a:t>unordered_multiset</a:t>
            </a:r>
            <a:r>
              <a:rPr lang="en-IN" b="1" dirty="0">
                <a:latin typeface="Calibri" panose="020F0502020204030204" pitchFamily="34" charset="0"/>
              </a:rPr>
              <a:t>/ </a:t>
            </a:r>
            <a:r>
              <a:rPr lang="en-IN" b="1" dirty="0" err="1">
                <a:latin typeface="Calibri" panose="020F0502020204030204" pitchFamily="34" charset="0"/>
              </a:rPr>
              <a:t>unordered_map</a:t>
            </a:r>
            <a:r>
              <a:rPr lang="en-IN" b="1" dirty="0">
                <a:latin typeface="Calibri" panose="020F0502020204030204" pitchFamily="34" charset="0"/>
              </a:rPr>
              <a:t>/ </a:t>
            </a:r>
            <a:r>
              <a:rPr lang="en-IN" b="1" dirty="0" err="1">
                <a:latin typeface="Calibri" panose="020F0502020204030204" pitchFamily="34" charset="0"/>
              </a:rPr>
              <a:t>unordered_multimap</a:t>
            </a:r>
            <a:endParaRPr lang="en-CA" dirty="0">
              <a:latin typeface="Calibri" panose="020F0502020204030204" pitchFamily="34" charset="0"/>
            </a:endParaRPr>
          </a:p>
          <a:p>
            <a:pPr lvl="1"/>
            <a:r>
              <a:rPr lang="en-IN" sz="1600" dirty="0">
                <a:latin typeface="Calibri" panose="020F0502020204030204" pitchFamily="34" charset="0"/>
              </a:rPr>
              <a:t>These are similar to a set/multiset/map/</a:t>
            </a:r>
            <a:r>
              <a:rPr lang="en-IN" sz="1600" dirty="0" err="1">
                <a:latin typeface="Calibri" panose="020F0502020204030204" pitchFamily="34" charset="0"/>
              </a:rPr>
              <a:t>multimap</a:t>
            </a:r>
            <a:r>
              <a:rPr lang="en-IN" sz="1600" dirty="0">
                <a:latin typeface="Calibri" panose="020F0502020204030204" pitchFamily="34" charset="0"/>
              </a:rPr>
              <a:t> respectively, but are implemented using a hash table.</a:t>
            </a:r>
            <a:endParaRPr lang="en-CA" sz="1600" dirty="0">
              <a:latin typeface="Calibri" panose="020F0502020204030204" pitchFamily="34" charset="0"/>
            </a:endParaRPr>
          </a:p>
          <a:p>
            <a:pPr lvl="1"/>
            <a:r>
              <a:rPr lang="en-IN" sz="1600" dirty="0">
                <a:latin typeface="Calibri" panose="020F0502020204030204" pitchFamily="34" charset="0"/>
              </a:rPr>
              <a:t>Therefore, the keys are not ordered, but a hash function must exist for the key type.</a:t>
            </a:r>
            <a:endParaRPr lang="en-CA" sz="1600" dirty="0">
              <a:latin typeface="Calibri" panose="020F0502020204030204" pitchFamily="34" charset="0"/>
            </a:endParaRPr>
          </a:p>
        </p:txBody>
      </p:sp>
    </p:spTree>
    <p:extLst>
      <p:ext uri="{BB962C8B-B14F-4D97-AF65-F5344CB8AC3E}">
        <p14:creationId xmlns:p14="http://schemas.microsoft.com/office/powerpoint/2010/main" val="203688487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88</TotalTime>
  <Words>956</Words>
  <Application>Microsoft Office PowerPoint</Application>
  <PresentationFormat>Widescreen</PresentationFormat>
  <Paragraphs>176</Paragraphs>
  <Slides>14</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14</vt:i4>
      </vt:variant>
    </vt:vector>
  </HeadingPairs>
  <TitlesOfParts>
    <vt:vector size="26" baseType="lpstr">
      <vt:lpstr>Agency FB</vt:lpstr>
      <vt:lpstr>Arial</vt:lpstr>
      <vt:lpstr>Calibri</vt:lpstr>
      <vt:lpstr>Consolas</vt:lpstr>
      <vt:lpstr>Copperplate Gothic Bold</vt:lpstr>
      <vt:lpstr>Narkisim</vt:lpstr>
      <vt:lpstr>Symbol</vt:lpstr>
      <vt:lpstr>Times New Roman</vt:lpstr>
      <vt:lpstr>Trebuchet MS</vt:lpstr>
      <vt:lpstr>Wingdings</vt:lpstr>
      <vt:lpstr>Wingdings 3</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Navjot Singh</dc:creator>
  <cp:lastModifiedBy>Navjot Singh</cp:lastModifiedBy>
  <cp:revision>12</cp:revision>
  <dcterms:created xsi:type="dcterms:W3CDTF">2016-04-26T19:23:11Z</dcterms:created>
  <dcterms:modified xsi:type="dcterms:W3CDTF">2016-04-26T20:51:58Z</dcterms:modified>
</cp:coreProperties>
</file>