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180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5400" b="1">
                <a:solidFill>
                  <a:srgbClr val="2C3E50"/>
                </a:solidFill>
                <a:latin typeface="Segoe UI"/>
              </a:rPr>
              <a:t>🚀 MCP (Model Context Protocol)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288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2C3E50"/>
                </a:solidFill>
                <a:latin typeface="Segoe UI"/>
              </a:defRPr>
            </a:pPr>
            <a:r>
              <a:t>Connecting AI to the Real World: Terraform &amp; GitHub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The AI Evolution Journey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🏛️ Traditional AI</a:t>
            </a:r>
            <a:br/>
            <a:br/>
            <a:r>
              <a:t>Static models with fixed training data. Like having a really smart encyclopedia that never gets updated!</a:t>
            </a:r>
            <a:br/>
            <a:br/>
            <a:r>
              <a:t>🧠 Large Language Models</a:t>
            </a:r>
            <a:br/>
            <a:br/>
            <a:r>
              <a:t>Advanced but limited to training cutoff. Imagine knowing everything up to 2023 but thinking it's still 2023 forever!</a:t>
            </a:r>
            <a:br/>
            <a:br/>
            <a:r>
              <a:t>🔗 Model Context Protocol</a:t>
            </a:r>
            <a:br/>
            <a:br/>
            <a:r>
              <a:t>Real-time data access and tool integration. Finally, AI that knows what day it is!</a:t>
            </a:r>
            <a:br/>
            <a:br/>
            <a:r>
              <a:t>The Problem We're Solving</a:t>
            </a:r>
            <a:br/>
            <a:br/>
            <a:r>
              <a:t>Training data cutoff</a:t>
            </a:r>
            <a:br/>
            <a:br/>
            <a:r>
              <a:t>No external connectivity</a:t>
            </a:r>
            <a:br/>
            <a:br/>
            <a:r>
              <a:t>Cannot access current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What is MCP?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🌉 The Bridge Between AI and Reality</a:t>
            </a:r>
            <a:br/>
            <a:br/>
            <a:r>
              <a:t>MCP is an open protocol that enables AI models to securely connect to external data sources and tools in real-time</a:t>
            </a:r>
            <a:br/>
            <a:br/>
            <a:r>
              <a:t>🛡️ Protocol Layer</a:t>
            </a:r>
            <a:br/>
            <a:br/>
            <a:r>
              <a:t>Standardized communication</a:t>
            </a:r>
            <a:br/>
            <a:br/>
            <a:r>
              <a:t>🔐 Security Framework</a:t>
            </a:r>
            <a:br/>
            <a:br/>
            <a:r>
              <a:t>Authentication &amp; authorization</a:t>
            </a:r>
            <a:br/>
            <a:br/>
            <a:r>
              <a:t>🔧 Tool Integration</a:t>
            </a:r>
            <a:br/>
            <a:br/>
            <a:r>
              <a:t>API &amp; service access</a:t>
            </a:r>
            <a:br/>
            <a:br/>
            <a:r>
              <a:t>⚡ Real-time Data</a:t>
            </a:r>
            <a:br/>
            <a:br/>
            <a:r>
              <a:t>Live information retrieval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Why Do We Need MCP?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❌ Traditional LLM Limitations</a:t>
            </a:r>
            <a:br/>
            <a:br/>
            <a:r>
              <a:t>📅Knowledge Cutoff: Stuck in the past like a time traveler without a return ticket</a:t>
            </a:r>
            <a:br/>
            <a:br/>
            <a:r>
              <a:t>🚫No Real-time Access: Can't Google things for you</a:t>
            </a:r>
            <a:br/>
            <a:br/>
            <a:r>
              <a:t>🏝️Tool Isolation: Like having hands but no tools</a:t>
            </a:r>
            <a:br/>
            <a:br/>
            <a:r>
              <a:t>📖Static Responses: Same answers, different day</a:t>
            </a:r>
            <a:br/>
            <a:br/>
            <a:r>
              <a:t>✅ MCP Advantages</a:t>
            </a:r>
            <a:br/>
            <a:br/>
            <a:r>
              <a:t>🔄Live Data Access: Always up to date</a:t>
            </a:r>
            <a:br/>
            <a:br/>
            <a:r>
              <a:t>🔧Tool Integration: Can actually do things</a:t>
            </a:r>
            <a:br/>
            <a:br/>
            <a:r>
              <a:t>🎯Dynamic Responses: Context-aware answers</a:t>
            </a:r>
            <a:br/>
            <a:br/>
            <a:r>
              <a:t>🚀Extensibility: Sky's the limit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MCP Architecture &amp;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🏗️ How It All Works Together</a:t>
            </a:r>
            <a:br/>
            <a:br/>
            <a:r>
              <a:t>🤖 AI Model</a:t>
            </a:r>
            <a:br/>
            <a:br/>
            <a:r>
              <a:t>Your intelligent assistant</a:t>
            </a:r>
            <a:br/>
            <a:br/>
            <a:r>
              <a:t>🌉 MCP Protocol</a:t>
            </a:r>
            <a:br/>
            <a:br/>
            <a:r>
              <a:t>The magic bridge</a:t>
            </a:r>
            <a:br/>
            <a:br/>
            <a:r>
              <a:t>🔧 External Tools</a:t>
            </a:r>
            <a:br/>
            <a:br/>
            <a:r>
              <a:t>GitHub, Terraform, APIs</a:t>
            </a:r>
            <a:br/>
            <a:br/>
            <a:r>
              <a:t>🛡️ Security Layer</a:t>
            </a:r>
            <a:br/>
            <a:br/>
            <a:r>
              <a:t>Authentication &amp; Authorization</a:t>
            </a:r>
            <a:br/>
            <a:br/>
            <a:r>
              <a:t>🚀 Enhanced Capabilities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🏗️ Terraform Integration with MCP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Infrastructure as Code Meets AI</a:t>
            </a:r>
            <a:br/>
            <a:br/>
            <a:r>
              <a:t>Define infrastructure in code</a:t>
            </a:r>
            <a:br/>
            <a:br/>
            <a:r>
              <a:t>AWS, Azure, GCP + 100+ providers</a:t>
            </a:r>
            <a:br/>
            <a:br/>
            <a:r>
              <a:t>Track infrastructure changes</a:t>
            </a:r>
            <a:br/>
            <a:br/>
            <a:r>
              <a:t>Automated deployment &amp; scaling</a:t>
            </a:r>
            <a:br/>
            <a:br/>
            <a:r>
              <a:t>🎯 Real-World Use Cases</a:t>
            </a:r>
            <a:br/>
            <a:br/>
            <a:r>
              <a:t>🔍 Real-time Infrastructure Queries</a:t>
            </a:r>
            <a:br/>
            <a:br/>
            <a:r>
              <a:t>"Show me all EC2 instances in us-west-2 that are running and their costs"</a:t>
            </a:r>
            <a:br/>
            <a:br/>
            <a:r>
              <a:t>📚 Dynamic Documentation</a:t>
            </a:r>
            <a:br/>
            <a:br/>
            <a:r>
              <a:t>Auto-generate infrastructure docs from live deployments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🐙 GitHub Integration with MCP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Development Workflow Enhancement</a:t>
            </a:r>
            <a:br/>
            <a:br/>
            <a:r>
              <a:t>Source code management &amp; history</a:t>
            </a:r>
            <a:br/>
            <a:br/>
            <a:r>
              <a:t>Team development &amp; reviews</a:t>
            </a:r>
            <a:br/>
            <a:br/>
            <a:r>
              <a:t>Automated testing &amp; deployment</a:t>
            </a:r>
            <a:br/>
            <a:br/>
            <a:r>
              <a:t>Issues, PRs, project tracking</a:t>
            </a:r>
            <a:br/>
            <a:br/>
            <a:r>
              <a:t>🚀 MCP + GitHub Capabilities</a:t>
            </a:r>
            <a:br/>
            <a:br/>
            <a:r>
              <a:t>📊 Repository Analysis</a:t>
            </a:r>
            <a:br/>
            <a:br/>
            <a:r>
              <a:t>Real-time code health metrics and improvement suggestions</a:t>
            </a:r>
            <a:br/>
            <a:br/>
            <a:r>
              <a:t>🔍 Automated Code Review</a:t>
            </a:r>
            <a:br/>
            <a:br/>
            <a:r>
              <a:t>AI-powered code analysis and intelligent suggestions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67EEA"/>
            </a:gs>
            <a:gs pos="100000">
              <a:srgbClr val="764BA2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0000" y="360000"/>
            <a:ext cx="864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Segoe UI"/>
              </a:rPr>
              <a:t>🌟 Extended Use Cases Beyond Dev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0000" y="1440000"/>
            <a:ext cx="864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2C3E50"/>
                </a:solidFill>
                <a:latin typeface="Segoe UI"/>
              </a:defRPr>
            </a:pPr>
            <a:r>
              <a:t>🏢 Business Applications</a:t>
            </a:r>
            <a:br/>
            <a:br/>
            <a:r>
              <a:t>CRM Integration: Real-time customer data</a:t>
            </a:r>
            <a:br/>
            <a:br/>
            <a:r>
              <a:t>Financial Systems: Live financial reporting</a:t>
            </a:r>
            <a:br/>
            <a:br/>
            <a:r>
              <a:t>Marketing Automation: Campaign management</a:t>
            </a:r>
            <a:br/>
            <a:br/>
            <a:r>
              <a:t>HR Systems: Employee workflow automation</a:t>
            </a:r>
            <a:br/>
            <a:br/>
            <a:r>
              <a:t>📊 Data &amp; Analytics</a:t>
            </a:r>
            <a:br/>
            <a:br/>
            <a:r>
              <a:t>Database Queries: Real-time data analysis</a:t>
            </a:r>
            <a:br/>
            <a:br/>
            <a:r>
              <a:t>Business Intelligence: Live dashboards</a:t>
            </a:r>
            <a:br/>
            <a:br/>
            <a:r>
              <a:t>Data Pipeline Management: Monitor &amp; optimize</a:t>
            </a:r>
            <a:br/>
            <a:br/>
            <a:r>
              <a:t>Predictive Analytics: Real-time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