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678-29E3-4DE9-88D6-79653986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C0115-458C-4FE2-B90E-1D6C1DE7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FA7E-EEA9-487C-9A8A-9202AA5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C95E-130E-417E-BBC2-237EE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7A76-66F3-404B-BA53-F6562C5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6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B0CC-CFA8-4D68-B664-E24DF18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3553F-F0FB-481D-BE83-3480584C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CA24-D522-4318-B913-3D351E1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33C3-220E-4E72-AB43-DDDDB1E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E09-B8B3-4B73-931C-B78C605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98BC-573E-4F45-99B1-5BBEDD67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F565-5EE5-4351-9F43-3F95934D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2F6-7124-4595-B35B-45750A04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AD0-27C0-42B6-A52D-22DB4E66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820-A1C9-4E3F-AF8A-50CDF86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C57-EE6B-4C7F-BCEA-A3502D3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B782-F8B5-4DD5-8DBA-1D447B1A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459-51F9-4A33-B1E3-03EDD6D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B3C6-4E5C-403A-8CC8-5A20110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ABE2-49FF-4100-898F-D8102D3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6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219-30E0-4724-8251-1150459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2F32-AFBB-4CBE-9802-EC3F374A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6781-ECCB-44E5-99AB-269C8F8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83DC-A160-4312-97C0-81AA068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2297-B3D2-464D-836D-6B144A3B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4DB-C8AE-4ACE-BC15-20B28BA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9B4C-2E89-4F71-81D5-F4CFA02D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05203-04EB-424D-BBE5-CB04491A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B6F3-9DB7-4D08-9500-450C863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F076-B7F4-4B98-9F38-78903413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073E-28AF-41A8-9BE8-217E11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E1DC-9568-451D-81CD-ED20FDB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0AC9-F9D5-4E28-9C9C-A9119C21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72C4-C10D-425A-B383-6C3DF0A4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8A84-D79C-4942-8690-7A41FA38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FF9B4-BF8C-40E1-87D1-F0E987DC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48D80-22C9-4CB7-9901-D89DFF0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D4BDA-D457-4309-99D0-4C9E498B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1161-37A6-44E5-9F72-D0DF9C0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C6-3CEA-46E2-B1A4-3F2BAAB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F40C-D7ED-40D1-8071-8D1A2D7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305E-FCE1-4ED1-81F5-D10E4CA7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A46D-87E0-46AE-B48F-51289F2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8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C8EE4-60F3-4C83-BFE0-917B952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50EA-FE93-48BF-91E6-B56529F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173F-0FF9-489C-A8F4-B468D63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F8C-C3A5-466C-9FB2-299573E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14D-8541-4C3F-82BA-2AB022DB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D74-7EFC-48AD-992A-EC1C5407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04DC-F4E2-410D-B1CB-E893561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132B-65E8-458A-B856-164C81E3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7A36-70F5-44EB-B9F8-D10776B9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796-C53C-451C-A7A3-92B95E95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DCB3-53FA-4A48-8CA9-FCCBACDF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1FF8-3F35-4B40-8FA2-CC9E35FA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0F40-DF90-4CF7-84F1-5490025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F5BD-7893-4AFA-95EE-C3F88B5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C2D9-621B-4AB9-BE38-A164F30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B827-AA6C-4CF5-961C-A0B2363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F587-EDB0-4702-9FFC-3B66F9BA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9350-EEEE-41B6-B6A9-9F2473F0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6421-0E0B-4057-9A93-F23E663204A7}" type="datetimeFigureOut">
              <a:rPr lang="en-IN" smtClean="0"/>
              <a:t>15-02-2020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26A-6DA4-4156-8915-9DB0DF36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A707-1EE7-43C7-A480-A803B90A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4E-8E17-4649-BFA9-88D06FD40A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94AFB-275E-4A95-91BB-BEA269EEE676}"/>
              </a:ext>
            </a:extLst>
          </p:cNvPr>
          <p:cNvSpPr txBox="1"/>
          <p:nvPr/>
        </p:nvSpPr>
        <p:spPr>
          <a:xfrm>
            <a:off x="3806059" y="193042"/>
            <a:ext cx="398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0070C0"/>
                </a:solidFill>
              </a:rPr>
              <a:t>TREE REPRESENTATION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7EDDF-DA89-42F3-A059-168F39CA955C}"/>
              </a:ext>
            </a:extLst>
          </p:cNvPr>
          <p:cNvGrpSpPr/>
          <p:nvPr/>
        </p:nvGrpSpPr>
        <p:grpSpPr>
          <a:xfrm>
            <a:off x="4686300" y="2193293"/>
            <a:ext cx="2381250" cy="523220"/>
            <a:chOff x="1000125" y="2083101"/>
            <a:chExt cx="2381250" cy="523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DC208-FB7D-4349-B2FE-F955E12AD0B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948A5C-8F21-4196-8F9B-3E151DC17435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365E5F-F6CA-4E8B-A2FC-0905A304FB01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89857A-1040-4539-8AE7-224C80E1849B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25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DD5383-3A4C-4DBE-A6F1-91E1D30DD9F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8B246FB-FD9B-48DE-AC80-98A5FBBE24AE}"/>
              </a:ext>
            </a:extLst>
          </p:cNvPr>
          <p:cNvSpPr/>
          <p:nvPr/>
        </p:nvSpPr>
        <p:spPr>
          <a:xfrm>
            <a:off x="4972050" y="848340"/>
            <a:ext cx="16764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30832-A1B6-4073-8B0A-63BD2C12CC83}"/>
              </a:ext>
            </a:extLst>
          </p:cNvPr>
          <p:cNvCxnSpPr>
            <a:stCxn id="5" idx="2"/>
          </p:cNvCxnSpPr>
          <p:nvPr/>
        </p:nvCxnSpPr>
        <p:spPr>
          <a:xfrm>
            <a:off x="5810250" y="1267440"/>
            <a:ext cx="0" cy="93210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E770D458-4B1F-4C6D-A10B-9868A3837094}"/>
              </a:ext>
            </a:extLst>
          </p:cNvPr>
          <p:cNvSpPr/>
          <p:nvPr/>
        </p:nvSpPr>
        <p:spPr>
          <a:xfrm flipH="1" flipV="1">
            <a:off x="2346489" y="2457449"/>
            <a:ext cx="2319860" cy="1164053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7C8DA953-1795-4865-A1AF-6FFD77539865}"/>
              </a:ext>
            </a:extLst>
          </p:cNvPr>
          <p:cNvSpPr/>
          <p:nvPr/>
        </p:nvSpPr>
        <p:spPr>
          <a:xfrm flipV="1">
            <a:off x="10244775" y="3962399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AE0578C2-1254-4344-97B5-1FFB6727264A}"/>
              </a:ext>
            </a:extLst>
          </p:cNvPr>
          <p:cNvSpPr/>
          <p:nvPr/>
        </p:nvSpPr>
        <p:spPr>
          <a:xfrm flipV="1">
            <a:off x="3681154" y="3885658"/>
            <a:ext cx="794696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7002F3E9-3347-44FB-AAB2-073273DB7B01}"/>
              </a:ext>
            </a:extLst>
          </p:cNvPr>
          <p:cNvSpPr/>
          <p:nvPr/>
        </p:nvSpPr>
        <p:spPr>
          <a:xfrm flipV="1">
            <a:off x="7039876" y="2571750"/>
            <a:ext cx="2517298" cy="1270639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9A79F76D-CF4C-4D30-8EFF-57D8B2EBF649}"/>
              </a:ext>
            </a:extLst>
          </p:cNvPr>
          <p:cNvSpPr/>
          <p:nvPr/>
        </p:nvSpPr>
        <p:spPr>
          <a:xfrm flipH="1" flipV="1">
            <a:off x="520655" y="3885657"/>
            <a:ext cx="750828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48B73B7-D49C-4FB1-8113-9DF7F0698E7E}"/>
              </a:ext>
            </a:extLst>
          </p:cNvPr>
          <p:cNvSpPr/>
          <p:nvPr/>
        </p:nvSpPr>
        <p:spPr>
          <a:xfrm flipH="1" flipV="1">
            <a:off x="7056224" y="3902393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62F78A-E3CC-4156-94EF-517D41FA20C5}"/>
              </a:ext>
            </a:extLst>
          </p:cNvPr>
          <p:cNvGrpSpPr/>
          <p:nvPr/>
        </p:nvGrpSpPr>
        <p:grpSpPr>
          <a:xfrm>
            <a:off x="7879341" y="3842389"/>
            <a:ext cx="2381250" cy="523220"/>
            <a:chOff x="1000125" y="2083101"/>
            <a:chExt cx="2381250" cy="5232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F70FAF-4D14-4ADB-87C7-2A07D37665FC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4D0169-3331-435A-926F-1B1AB11BDA66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2B026A-629F-421B-9D5A-52AC847D90F5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512ABC-64C8-4089-9BAA-B70888285B15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35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0EB982-06CB-4181-897F-5830348B424B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7D6727-2E82-4A40-839E-EE875C502D33}"/>
              </a:ext>
            </a:extLst>
          </p:cNvPr>
          <p:cNvGrpSpPr/>
          <p:nvPr/>
        </p:nvGrpSpPr>
        <p:grpSpPr>
          <a:xfrm>
            <a:off x="9163344" y="5545238"/>
            <a:ext cx="2381250" cy="523220"/>
            <a:chOff x="1015418" y="2063929"/>
            <a:chExt cx="2381250" cy="5232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913D17-8531-4E4C-B67E-488E1D545DC9}"/>
                </a:ext>
              </a:extLst>
            </p:cNvPr>
            <p:cNvSpPr/>
            <p:nvPr/>
          </p:nvSpPr>
          <p:spPr>
            <a:xfrm>
              <a:off x="1015418" y="2063929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93287-B971-436A-A535-2B16D465351D}"/>
                </a:ext>
              </a:extLst>
            </p:cNvPr>
            <p:cNvGrpSpPr/>
            <p:nvPr/>
          </p:nvGrpSpPr>
          <p:grpSpPr>
            <a:xfrm>
              <a:off x="1104901" y="2176011"/>
              <a:ext cx="2211600" cy="335386"/>
              <a:chOff x="4838701" y="2083963"/>
              <a:chExt cx="2211600" cy="335386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14137D-16F8-40F0-884D-9D30E1E0C410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07204D-B25C-4D07-912F-B1E5F661EF6C}"/>
                  </a:ext>
                </a:extLst>
              </p:cNvPr>
              <p:cNvSpPr/>
              <p:nvPr/>
            </p:nvSpPr>
            <p:spPr>
              <a:xfrm>
                <a:off x="5596943" y="2083963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40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24E041-D127-42D5-93DE-2B5912BCF3E8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B980AD-F72C-4A6B-89C0-650F727E7D9F}"/>
              </a:ext>
            </a:extLst>
          </p:cNvPr>
          <p:cNvGrpSpPr/>
          <p:nvPr/>
        </p:nvGrpSpPr>
        <p:grpSpPr>
          <a:xfrm>
            <a:off x="5916826" y="5545238"/>
            <a:ext cx="2381250" cy="523220"/>
            <a:chOff x="1000125" y="2083101"/>
            <a:chExt cx="2381250" cy="5232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42ABAB-568E-4AB1-82F4-CC4FCC044A78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8A8FAE-7950-4B38-8F7A-ABBC066FC16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213953-14E5-4304-A811-3863D90F60FA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F6FE00-4FA8-4A61-9651-62D21106F4AA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30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747B70F-F5A3-446C-AE0C-4F3426767B95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FAA93C-4C9E-4226-90A0-BC9D4C3F7D6E}"/>
              </a:ext>
            </a:extLst>
          </p:cNvPr>
          <p:cNvGrpSpPr/>
          <p:nvPr/>
        </p:nvGrpSpPr>
        <p:grpSpPr>
          <a:xfrm>
            <a:off x="90679" y="5547784"/>
            <a:ext cx="2381250" cy="523220"/>
            <a:chOff x="1000125" y="2083101"/>
            <a:chExt cx="2381250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83ECF-5EC3-492F-A1FB-073CB9910506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51FA0E-FFA4-48C0-BF5F-4F876B0487FA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60C27B-9D80-465E-9635-48B554E0C74B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2B6220-FAC8-4BCC-89BB-9D857B4E0E22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4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44D250-F582-41C5-AF7B-6698F5BEE21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8BE701-2B28-4DE5-AF6D-1579ABE0A0B6}"/>
              </a:ext>
            </a:extLst>
          </p:cNvPr>
          <p:cNvGrpSpPr/>
          <p:nvPr/>
        </p:nvGrpSpPr>
        <p:grpSpPr>
          <a:xfrm>
            <a:off x="3285225" y="5545238"/>
            <a:ext cx="2381250" cy="523220"/>
            <a:chOff x="1000125" y="2083101"/>
            <a:chExt cx="2381250" cy="52322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B1ABD6-BE66-42D0-905C-8F00F54B7283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066CA5-65DA-4D09-A2AE-E010B21E81F8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7D86D70-D4B8-4318-B850-78725335C34F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A2F4AA-3812-4434-B747-CC720047FCCF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15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8D1F56-75DA-4539-BC08-E9B26DFF53DA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26832C-490A-4DC3-9C1F-7295FDCF3608}"/>
              </a:ext>
            </a:extLst>
          </p:cNvPr>
          <p:cNvGrpSpPr/>
          <p:nvPr/>
        </p:nvGrpSpPr>
        <p:grpSpPr>
          <a:xfrm>
            <a:off x="1281304" y="3700789"/>
            <a:ext cx="2381250" cy="523220"/>
            <a:chOff x="1000125" y="2083101"/>
            <a:chExt cx="2381250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8CB27E-117C-492B-ADED-698F4FD28D3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A84ABB6-7FB2-4DE0-8260-E9CDB595428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74A632-68C3-4A2D-A2CC-B5EFA132068C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638D29-B212-47D6-AEA9-41BAC9F25324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12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0B110C8-3213-4F2B-84B2-E7B5977FF757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D479D4-B996-4F48-BA1B-C060686C3D65}"/>
              </a:ext>
            </a:extLst>
          </p:cNvPr>
          <p:cNvSpPr txBox="1"/>
          <p:nvPr/>
        </p:nvSpPr>
        <p:spPr>
          <a:xfrm>
            <a:off x="8559668" y="352258"/>
            <a:ext cx="296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TREE NODES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C62C3-0250-4D3C-8233-E2BBDE8079B4}"/>
              </a:ext>
            </a:extLst>
          </p:cNvPr>
          <p:cNvSpPr txBox="1"/>
          <p:nvPr/>
        </p:nvSpPr>
        <p:spPr>
          <a:xfrm>
            <a:off x="5592076" y="274447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5DCF39-A2A4-4589-B0E7-316680D636AC}"/>
              </a:ext>
            </a:extLst>
          </p:cNvPr>
          <p:cNvSpPr txBox="1"/>
          <p:nvPr/>
        </p:nvSpPr>
        <p:spPr>
          <a:xfrm>
            <a:off x="4171049" y="605206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ED9E9-07A1-4B1F-989D-C3321A636759}"/>
              </a:ext>
            </a:extLst>
          </p:cNvPr>
          <p:cNvSpPr txBox="1"/>
          <p:nvPr/>
        </p:nvSpPr>
        <p:spPr>
          <a:xfrm>
            <a:off x="938404" y="60962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C55EF7-94D7-43F0-A6C2-61CF790AE11E}"/>
              </a:ext>
            </a:extLst>
          </p:cNvPr>
          <p:cNvSpPr txBox="1"/>
          <p:nvPr/>
        </p:nvSpPr>
        <p:spPr>
          <a:xfrm>
            <a:off x="8816393" y="432448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3000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56555C-4077-4BBA-8CFF-147C67A36598}"/>
              </a:ext>
            </a:extLst>
          </p:cNvPr>
          <p:cNvSpPr txBox="1"/>
          <p:nvPr/>
        </p:nvSpPr>
        <p:spPr>
          <a:xfrm>
            <a:off x="2112681" y="42285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2000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B7B426-5B2F-4CB9-BD95-6F0EBEC909E8}"/>
              </a:ext>
            </a:extLst>
          </p:cNvPr>
          <p:cNvSpPr txBox="1"/>
          <p:nvPr/>
        </p:nvSpPr>
        <p:spPr>
          <a:xfrm>
            <a:off x="10027236" y="60497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600E0E-90A4-465E-A681-44BA16586D33}"/>
              </a:ext>
            </a:extLst>
          </p:cNvPr>
          <p:cNvSpPr txBox="1"/>
          <p:nvPr/>
        </p:nvSpPr>
        <p:spPr>
          <a:xfrm>
            <a:off x="6735977" y="6041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32691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8</cp:revision>
  <dcterms:created xsi:type="dcterms:W3CDTF">2020-02-15T06:24:59Z</dcterms:created>
  <dcterms:modified xsi:type="dcterms:W3CDTF">2020-02-15T11:14:00Z</dcterms:modified>
</cp:coreProperties>
</file>