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5F08-1040-4BCE-8865-B371CFE86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D1E9D-E457-4B5A-A6DE-4DF3C45E0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768E-DE5C-4D5D-B7B0-F15C9C8E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0F12-AA57-4EE4-8222-8BFD1977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C0B2B-DE4E-4471-B63A-AF85CF6C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9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9D5C-52D5-40CC-8828-F4796B7A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B8A4E-ACA2-41D3-9BF8-1629E2E05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634A-AD6E-4245-B849-D7717357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29F4B-ED32-499F-AA47-9063D13B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F0BBD-447C-449D-B611-DD840D0E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39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A8275-CE92-47C2-8772-785A2262F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7F706-2670-4BEB-AB96-A5EA19DF3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6D43-314A-4711-9AD2-DB7A9394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87C0-CBE5-417D-95F5-EAAAF0E9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50AE6-B522-424C-8A0B-2A33CB56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2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33E9-EF69-4843-AA12-5721C091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95FA-AD86-4A58-A9B7-C613C588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6109-8480-4863-85C5-7420584E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59C2-B06D-4B36-9CBD-D75E2680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FB20-474E-4065-B49A-FC5D6B44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7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ADAD-BA79-4D7F-ACBC-F6B0B2BC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6FF4F-A1CC-4E55-92D6-59BD1A68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FD18-AE17-49BA-97A5-14691AC4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BBE0-AAF3-493E-87D6-D4E689E2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804D5-9F07-4893-A149-5E86788A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34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B839-21BC-4F6A-8256-3850BF0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331C-F139-485C-956E-6DDC36589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998F8-037C-4638-A2B2-1DD63314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1AEAE-A462-4355-A466-2F149521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B78E6-6D83-4BB0-AE63-4CE11613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BA51C-3AC5-495F-9BDE-44A79B94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81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79BB-C7F8-46B1-ADE5-E55E49F4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0F728-1826-4698-90F1-2B8CA6F6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ECFC4-2E26-48CE-AC5E-C425F5CA0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DFC70-9D07-4926-98F7-730836F4F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6B06-49FD-4EBC-A304-45399432F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FAC2E-743D-4FED-B35D-ED4817B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73895-53FF-419A-AF9C-C655776B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64372-93CB-49D8-B09A-20FE4B50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48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2E81-707D-4A2F-942D-E8C0AE3D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97E1D-43D3-4B5D-9DC2-C2DECAB3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F3614-9DD2-4D1C-BBB4-849F0F1C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6F853-9634-4706-9D13-66094AD6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77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2D7CC-38C3-450B-B6A5-7AD62D71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58BA3-C31A-4E3A-BB02-3A0BA83C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B991E-AF66-49B8-BF9A-12FAB85A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2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3094-A8D7-471E-9084-D8551EB9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B1F94-3196-4FBE-B706-4FAAC41C7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B93A1-1DCE-4165-8B31-C11495307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3E97E-59B4-4EF7-841A-C4769C85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11D7A-300B-4E41-BD38-F8D21F67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CA3BA-868F-493D-8F55-8D452860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43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245D-8D2F-4AC4-BDF2-E44D29C4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9E57F-C603-4155-B07D-85AEAF5FB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728A8-6138-49B5-A953-6D80FF519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F69D3-6F5F-4654-8DC4-FF3AE92A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5449F-42E5-49DA-9850-6F2CE712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95AAC-F323-4DEA-994F-8A07230A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35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10FBA-51E7-4A83-92C5-D3173F02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8471-99BC-4EED-B735-BAB8EB965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04F04-0B75-49A8-9274-EF8B63619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50FCA-B54F-4BB7-A1EA-3F1B2D618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A0C1-D079-4795-8AEB-8A0EF771F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75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E9741DC-30BA-4142-B743-E3861819AF58}"/>
              </a:ext>
            </a:extLst>
          </p:cNvPr>
          <p:cNvSpPr/>
          <p:nvPr/>
        </p:nvSpPr>
        <p:spPr>
          <a:xfrm>
            <a:off x="4857825" y="1930060"/>
            <a:ext cx="1076325" cy="7334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346A41-5FE9-4912-BE01-100410D7C89D}"/>
              </a:ext>
            </a:extLst>
          </p:cNvPr>
          <p:cNvSpPr/>
          <p:nvPr/>
        </p:nvSpPr>
        <p:spPr>
          <a:xfrm>
            <a:off x="3336095" y="3470446"/>
            <a:ext cx="826524" cy="8080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094E02-375F-427E-8A23-70DBFD56E107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924300" y="2556077"/>
            <a:ext cx="1091149" cy="96817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0DBEFDA-0D0D-4DF8-AC8E-35CED59D3612}"/>
              </a:ext>
            </a:extLst>
          </p:cNvPr>
          <p:cNvSpPr/>
          <p:nvPr/>
        </p:nvSpPr>
        <p:spPr>
          <a:xfrm>
            <a:off x="4126594" y="5273174"/>
            <a:ext cx="826524" cy="704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30C51B-DDCC-49D1-B09E-F46599EB3947}"/>
              </a:ext>
            </a:extLst>
          </p:cNvPr>
          <p:cNvSpPr/>
          <p:nvPr/>
        </p:nvSpPr>
        <p:spPr>
          <a:xfrm>
            <a:off x="2570599" y="5273174"/>
            <a:ext cx="826524" cy="704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018BDC-F1CD-4153-AA5E-CA58ED45398F}"/>
              </a:ext>
            </a:extLst>
          </p:cNvPr>
          <p:cNvSpPr/>
          <p:nvPr/>
        </p:nvSpPr>
        <p:spPr>
          <a:xfrm>
            <a:off x="5520888" y="5273174"/>
            <a:ext cx="826524" cy="704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94ECD6-9FE7-4209-991F-A43EFC471F8D}"/>
              </a:ext>
            </a:extLst>
          </p:cNvPr>
          <p:cNvSpPr/>
          <p:nvPr/>
        </p:nvSpPr>
        <p:spPr>
          <a:xfrm>
            <a:off x="6373718" y="3524250"/>
            <a:ext cx="826524" cy="704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6077B9-9C7E-4FCD-B797-5F968121F378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5934150" y="4046370"/>
            <a:ext cx="571326" cy="122680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678AA9-9FB8-4266-BE0B-58CD457817F6}"/>
              </a:ext>
            </a:extLst>
          </p:cNvPr>
          <p:cNvCxnSpPr>
            <a:cxnSpLocks/>
            <a:stCxn id="5" idx="3"/>
            <a:endCxn id="14" idx="0"/>
          </p:cNvCxnSpPr>
          <p:nvPr/>
        </p:nvCxnSpPr>
        <p:spPr>
          <a:xfrm flipH="1">
            <a:off x="2983861" y="4160179"/>
            <a:ext cx="473276" cy="111299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237FD2-2281-4653-B130-7A2E94D1E494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011200" y="4175296"/>
            <a:ext cx="528656" cy="10978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4C8A32-904A-4BE0-AD4C-6EDA9FDD4D59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7079200" y="4125877"/>
            <a:ext cx="793646" cy="122680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08425C-C091-4DCA-9DE6-59573338E5C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5776526" y="2556077"/>
            <a:ext cx="852874" cy="106342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5368072-6FB4-49C9-A8C9-54EEC2BDFFFD}"/>
              </a:ext>
            </a:extLst>
          </p:cNvPr>
          <p:cNvSpPr/>
          <p:nvPr/>
        </p:nvSpPr>
        <p:spPr>
          <a:xfrm>
            <a:off x="7296951" y="5273174"/>
            <a:ext cx="826524" cy="704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93F7A1-A6DA-46B5-942A-533B2CF098C4}"/>
              </a:ext>
            </a:extLst>
          </p:cNvPr>
          <p:cNvSpPr txBox="1"/>
          <p:nvPr/>
        </p:nvSpPr>
        <p:spPr>
          <a:xfrm>
            <a:off x="1518132" y="40684"/>
            <a:ext cx="8550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A complete binary Tree is defined as a binary tree whose non leaf nodes have non empty left and right sub tree  and all leaves are at the same level</a:t>
            </a:r>
          </a:p>
        </p:txBody>
      </p:sp>
    </p:spTree>
    <p:extLst>
      <p:ext uri="{BB962C8B-B14F-4D97-AF65-F5344CB8AC3E}">
        <p14:creationId xmlns:p14="http://schemas.microsoft.com/office/powerpoint/2010/main" val="9578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 FEROZEPURIA</dc:creator>
  <cp:lastModifiedBy>NAVI FEROZEPURIA</cp:lastModifiedBy>
  <cp:revision>2</cp:revision>
  <dcterms:created xsi:type="dcterms:W3CDTF">2020-02-15T05:47:45Z</dcterms:created>
  <dcterms:modified xsi:type="dcterms:W3CDTF">2020-02-15T06:00:14Z</dcterms:modified>
</cp:coreProperties>
</file>