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 varScale="1">
        <p:scale>
          <a:sx n="41" d="100"/>
          <a:sy n="41" d="100"/>
        </p:scale>
        <p:origin x="3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5F08-1040-4BCE-8865-B371CFE86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D1E9D-E457-4B5A-A6DE-4DF3C45E0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768E-DE5C-4D5D-B7B0-F15C9C8E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0F12-AA57-4EE4-8222-8BFD1977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0B2B-DE4E-4471-B63A-AF85CF6C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9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9D5C-52D5-40CC-8828-F4796B7A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B8A4E-ACA2-41D3-9BF8-1629E2E05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634A-AD6E-4245-B849-D7717357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9F4B-ED32-499F-AA47-9063D13B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0BBD-447C-449D-B611-DD840D0E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9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A8275-CE92-47C2-8772-785A2262F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7F706-2670-4BEB-AB96-A5EA19DF3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6D43-314A-4711-9AD2-DB7A9394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87C0-CBE5-417D-95F5-EAAAF0E9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0AE6-B522-424C-8A0B-2A33CB56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2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33E9-EF69-4843-AA12-5721C091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95FA-AD86-4A58-A9B7-C613C588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6109-8480-4863-85C5-7420584E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59C2-B06D-4B36-9CBD-D75E2680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FB20-474E-4065-B49A-FC5D6B4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7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ADAD-BA79-4D7F-ACBC-F6B0B2BC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6FF4F-A1CC-4E55-92D6-59BD1A68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FD18-AE17-49BA-97A5-14691AC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BBE0-AAF3-493E-87D6-D4E689E2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04D5-9F07-4893-A149-5E86788A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4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B839-21BC-4F6A-8256-3850BF0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331C-F139-485C-956E-6DDC36589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998F8-037C-4638-A2B2-1DD63314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AEAE-A462-4355-A466-2F149521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B78E6-6D83-4BB0-AE63-4CE11613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BA51C-3AC5-495F-9BDE-44A79B94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1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79BB-C7F8-46B1-ADE5-E55E49F4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0F728-1826-4698-90F1-2B8CA6F6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ECFC4-2E26-48CE-AC5E-C425F5CA0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DFC70-9D07-4926-98F7-730836F4F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6B06-49FD-4EBC-A304-45399432F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FAC2E-743D-4FED-B35D-ED4817B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73895-53FF-419A-AF9C-C655776B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64372-93CB-49D8-B09A-20FE4B50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4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2E81-707D-4A2F-942D-E8C0AE3D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97E1D-43D3-4B5D-9DC2-C2DECAB3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F3614-9DD2-4D1C-BBB4-849F0F1C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F853-9634-4706-9D13-66094AD6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D7CC-38C3-450B-B6A5-7AD62D71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58BA3-C31A-4E3A-BB02-3A0BA83C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B991E-AF66-49B8-BF9A-12FAB85A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2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094-A8D7-471E-9084-D8551EB9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1F94-3196-4FBE-B706-4FAAC41C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93A1-1DCE-4165-8B31-C11495307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3E97E-59B4-4EF7-841A-C4769C85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11D7A-300B-4E41-BD38-F8D21F67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CA3BA-868F-493D-8F55-8D452860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245D-8D2F-4AC4-BDF2-E44D29C4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9E57F-C603-4155-B07D-85AEAF5FB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728A8-6138-49B5-A953-6D80FF519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69D3-6F5F-4654-8DC4-FF3AE92A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5449F-42E5-49DA-9850-6F2CE712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95AAC-F323-4DEA-994F-8A07230A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35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10FBA-51E7-4A83-92C5-D3173F02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8471-99BC-4EED-B735-BAB8EB965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4F04-0B75-49A8-9274-EF8B63619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50FCA-B54F-4BB7-A1EA-3F1B2D618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A0C1-D079-4795-8AEB-8A0EF771F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5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9741DC-30BA-4142-B743-E3861819AF58}"/>
              </a:ext>
            </a:extLst>
          </p:cNvPr>
          <p:cNvSpPr/>
          <p:nvPr/>
        </p:nvSpPr>
        <p:spPr>
          <a:xfrm>
            <a:off x="9391309" y="65626"/>
            <a:ext cx="1076325" cy="7334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46A41-5FE9-4912-BE01-100410D7C89D}"/>
              </a:ext>
            </a:extLst>
          </p:cNvPr>
          <p:cNvSpPr/>
          <p:nvPr/>
        </p:nvSpPr>
        <p:spPr>
          <a:xfrm>
            <a:off x="8127633" y="1058841"/>
            <a:ext cx="826524" cy="8080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094E02-375F-427E-8A23-70DBFD56E10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8833115" y="691643"/>
            <a:ext cx="715818" cy="4855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0DBEFDA-0D0D-4DF8-AC8E-35CED59D3612}"/>
              </a:ext>
            </a:extLst>
          </p:cNvPr>
          <p:cNvSpPr/>
          <p:nvPr/>
        </p:nvSpPr>
        <p:spPr>
          <a:xfrm>
            <a:off x="10164367" y="2534195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018BDC-F1CD-4153-AA5E-CA58ED45398F}"/>
              </a:ext>
            </a:extLst>
          </p:cNvPr>
          <p:cNvSpPr/>
          <p:nvPr/>
        </p:nvSpPr>
        <p:spPr>
          <a:xfrm>
            <a:off x="7555241" y="3900938"/>
            <a:ext cx="983678" cy="7407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94ECD6-9FE7-4209-991F-A43EFC471F8D}"/>
              </a:ext>
            </a:extLst>
          </p:cNvPr>
          <p:cNvSpPr/>
          <p:nvPr/>
        </p:nvSpPr>
        <p:spPr>
          <a:xfrm>
            <a:off x="8896739" y="2534195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6077B9-9C7E-4FCD-B797-5F968121F378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 flipH="1">
            <a:off x="8047080" y="3135822"/>
            <a:ext cx="970701" cy="7651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678AA9-9FB8-4266-BE0B-58CD457817F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833115" y="1748574"/>
            <a:ext cx="262576" cy="8194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37FD2-2281-4653-B130-7A2E94D1E494}"/>
              </a:ext>
            </a:extLst>
          </p:cNvPr>
          <p:cNvCxnSpPr>
            <a:cxnSpLocks/>
            <a:stCxn id="13" idx="0"/>
            <a:endCxn id="30" idx="4"/>
          </p:cNvCxnSpPr>
          <p:nvPr/>
        </p:nvCxnSpPr>
        <p:spPr>
          <a:xfrm flipV="1">
            <a:off x="10577629" y="1847342"/>
            <a:ext cx="418160" cy="6868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08425C-C091-4DCA-9DE6-59573338E5C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0310010" y="691643"/>
            <a:ext cx="852874" cy="106342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5368072-6FB4-49C9-A8C9-54EEC2BDFFFD}"/>
              </a:ext>
            </a:extLst>
          </p:cNvPr>
          <p:cNvSpPr/>
          <p:nvPr/>
        </p:nvSpPr>
        <p:spPr>
          <a:xfrm>
            <a:off x="10582527" y="1142492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93F7A1-A6DA-46B5-942A-533B2CF098C4}"/>
              </a:ext>
            </a:extLst>
          </p:cNvPr>
          <p:cNvSpPr txBox="1"/>
          <p:nvPr/>
        </p:nvSpPr>
        <p:spPr>
          <a:xfrm>
            <a:off x="151428" y="271817"/>
            <a:ext cx="66537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An </a:t>
            </a:r>
            <a:r>
              <a:rPr lang="en-IN" sz="3200" b="1" dirty="0" err="1">
                <a:solidFill>
                  <a:srgbClr val="0070C0"/>
                </a:solidFill>
              </a:rPr>
              <a:t>Extented</a:t>
            </a:r>
            <a:r>
              <a:rPr lang="en-IN" sz="3200" b="1" dirty="0">
                <a:solidFill>
                  <a:srgbClr val="0070C0"/>
                </a:solidFill>
              </a:rPr>
              <a:t> Binary tree is a Tree that has been transformed has been transformed into a full </a:t>
            </a:r>
          </a:p>
          <a:p>
            <a:r>
              <a:rPr lang="en-IN" sz="3200" b="1" dirty="0">
                <a:solidFill>
                  <a:srgbClr val="0070C0"/>
                </a:solidFill>
              </a:rPr>
              <a:t>Binary tree.</a:t>
            </a:r>
          </a:p>
          <a:p>
            <a:r>
              <a:rPr lang="en-IN" sz="3200" b="1" dirty="0">
                <a:solidFill>
                  <a:srgbClr val="0070C0"/>
                </a:solidFill>
              </a:rPr>
              <a:t>This Transformation is achieved</a:t>
            </a:r>
          </a:p>
          <a:p>
            <a:r>
              <a:rPr lang="en-IN" sz="3200" b="1" dirty="0">
                <a:solidFill>
                  <a:srgbClr val="0070C0"/>
                </a:solidFill>
              </a:rPr>
              <a:t>By inserting special “external”</a:t>
            </a:r>
          </a:p>
          <a:p>
            <a:r>
              <a:rPr lang="en-IN" sz="3200" b="1" dirty="0">
                <a:solidFill>
                  <a:srgbClr val="0070C0"/>
                </a:solidFill>
              </a:rPr>
              <a:t>Nodes such that </a:t>
            </a:r>
          </a:p>
          <a:p>
            <a:r>
              <a:rPr lang="en-IN" sz="3200" b="1" dirty="0">
                <a:solidFill>
                  <a:srgbClr val="0070C0"/>
                </a:solidFill>
              </a:rPr>
              <a:t>Every “</a:t>
            </a:r>
            <a:r>
              <a:rPr lang="en-IN" sz="3200" b="1" dirty="0" err="1">
                <a:solidFill>
                  <a:srgbClr val="0070C0"/>
                </a:solidFill>
              </a:rPr>
              <a:t>ineternal</a:t>
            </a:r>
            <a:r>
              <a:rPr lang="en-IN" sz="3200" b="1" dirty="0">
                <a:solidFill>
                  <a:srgbClr val="0070C0"/>
                </a:solidFill>
              </a:rPr>
              <a:t> ” node</a:t>
            </a:r>
          </a:p>
          <a:p>
            <a:r>
              <a:rPr lang="en-IN" sz="3200" b="1" dirty="0">
                <a:solidFill>
                  <a:srgbClr val="0070C0"/>
                </a:solidFill>
              </a:rPr>
              <a:t>Has exactly two </a:t>
            </a:r>
          </a:p>
          <a:p>
            <a:r>
              <a:rPr lang="en-IN" sz="3200" b="1" dirty="0">
                <a:solidFill>
                  <a:srgbClr val="0070C0"/>
                </a:solidFill>
              </a:rPr>
              <a:t>Children.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801829-17B8-4591-89D3-B859E899110A}"/>
              </a:ext>
            </a:extLst>
          </p:cNvPr>
          <p:cNvSpPr/>
          <p:nvPr/>
        </p:nvSpPr>
        <p:spPr>
          <a:xfrm>
            <a:off x="8893932" y="3989336"/>
            <a:ext cx="826524" cy="704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110A9E-AAE7-4F5A-B859-305A9FBBA085}"/>
              </a:ext>
            </a:extLst>
          </p:cNvPr>
          <p:cNvSpPr/>
          <p:nvPr/>
        </p:nvSpPr>
        <p:spPr>
          <a:xfrm>
            <a:off x="6653374" y="5527649"/>
            <a:ext cx="826524" cy="704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BB97B1-17A3-4C64-93B9-38EF34943A41}"/>
              </a:ext>
            </a:extLst>
          </p:cNvPr>
          <p:cNvSpPr/>
          <p:nvPr/>
        </p:nvSpPr>
        <p:spPr>
          <a:xfrm>
            <a:off x="10054372" y="4018174"/>
            <a:ext cx="826524" cy="704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00E579-6D08-4EA0-8A5A-7E18EDA751C7}"/>
              </a:ext>
            </a:extLst>
          </p:cNvPr>
          <p:cNvSpPr/>
          <p:nvPr/>
        </p:nvSpPr>
        <p:spPr>
          <a:xfrm>
            <a:off x="8098693" y="5527649"/>
            <a:ext cx="826524" cy="704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233DF3-1888-4804-94B2-95E255F67493}"/>
              </a:ext>
            </a:extLst>
          </p:cNvPr>
          <p:cNvSpPr/>
          <p:nvPr/>
        </p:nvSpPr>
        <p:spPr>
          <a:xfrm>
            <a:off x="7579408" y="2427771"/>
            <a:ext cx="826524" cy="704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F7BE18-4F41-4EA2-B05B-1BF10B2D31D5}"/>
              </a:ext>
            </a:extLst>
          </p:cNvPr>
          <p:cNvSpPr/>
          <p:nvPr/>
        </p:nvSpPr>
        <p:spPr>
          <a:xfrm>
            <a:off x="11230581" y="4040642"/>
            <a:ext cx="826524" cy="704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B642DD-BFF1-4C31-ABB2-E6D362DE9CAB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9307194" y="3248569"/>
            <a:ext cx="60274" cy="74076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0BADC8-DE34-4A6F-8354-BF10A755C7C6}"/>
              </a:ext>
            </a:extLst>
          </p:cNvPr>
          <p:cNvCxnSpPr>
            <a:cxnSpLocks/>
            <a:stCxn id="5" idx="3"/>
            <a:endCxn id="34" idx="0"/>
          </p:cNvCxnSpPr>
          <p:nvPr/>
        </p:nvCxnSpPr>
        <p:spPr>
          <a:xfrm flipH="1">
            <a:off x="7992670" y="1748574"/>
            <a:ext cx="256005" cy="6791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2DA271-3151-4C21-8CED-D47C72B2B800}"/>
              </a:ext>
            </a:extLst>
          </p:cNvPr>
          <p:cNvCxnSpPr>
            <a:cxnSpLocks/>
            <a:stCxn id="15" idx="3"/>
            <a:endCxn id="31" idx="0"/>
          </p:cNvCxnSpPr>
          <p:nvPr/>
        </p:nvCxnSpPr>
        <p:spPr>
          <a:xfrm flipH="1">
            <a:off x="7066636" y="4533222"/>
            <a:ext cx="632661" cy="9944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1AF538-9815-4306-98A0-396FDFD37F2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246699" y="4598582"/>
            <a:ext cx="265256" cy="92906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917EA9-7B43-4A29-B9C2-151E9868DD0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451239" y="3164920"/>
            <a:ext cx="16395" cy="8532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5F5FBA-2D94-42B7-9BAB-35E42C44B37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859603" y="3108653"/>
            <a:ext cx="784240" cy="93198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 FEROZEPURIA</dc:creator>
  <cp:lastModifiedBy>NAVI FEROZEPURIA</cp:lastModifiedBy>
  <cp:revision>4</cp:revision>
  <dcterms:created xsi:type="dcterms:W3CDTF">2020-02-15T05:47:45Z</dcterms:created>
  <dcterms:modified xsi:type="dcterms:W3CDTF">2020-02-15T06:23:53Z</dcterms:modified>
</cp:coreProperties>
</file>