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A072-CD1B-4BD7-891F-6F473962C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8A971-0B91-4317-A799-1EA94B450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017D-9512-455A-ADEB-0923CF08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36C6-F83D-429B-813B-F01ADCB7AE38}" type="datetimeFigureOut">
              <a:rPr lang="en-IN" smtClean="0"/>
              <a:t>16-02-2020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D7BD6-CA76-4AA7-B9C6-CF275DDB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51622-0124-4917-A77A-0385FEFE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86AA-86CE-4186-83F5-59C77AD6F0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485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3D90-5B9D-4EC8-B8C4-CD4D4379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CF8FD-11FF-4B73-98A4-8D8C010FB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7AF81-81DF-4591-B612-AAD41D11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36C6-F83D-429B-813B-F01ADCB7AE38}" type="datetimeFigureOut">
              <a:rPr lang="en-IN" smtClean="0"/>
              <a:t>16-02-2020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A1518-CB5A-4C9D-8861-A4E25175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5B36C-9540-4805-B4C9-B3255703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86AA-86CE-4186-83F5-59C77AD6F0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40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3C58BE-7FB1-4263-AA34-6814F37DF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4491F-A997-40DD-8EE3-98D771F88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4F57E-5251-41CF-92F9-50A0F5F8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36C6-F83D-429B-813B-F01ADCB7AE38}" type="datetimeFigureOut">
              <a:rPr lang="en-IN" smtClean="0"/>
              <a:t>16-02-2020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8E89C-BDD2-4DA1-B187-4936DE4D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343ED-4EF2-44E2-8BB7-FA06A0CB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86AA-86CE-4186-83F5-59C77AD6F0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37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4BDF-F297-4852-BA72-475672CF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D257-0CFD-4922-8945-2C49F0F13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B5316-D438-4900-B9E4-57CB922E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36C6-F83D-429B-813B-F01ADCB7AE38}" type="datetimeFigureOut">
              <a:rPr lang="en-IN" smtClean="0"/>
              <a:t>16-02-2020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799B5-FAA3-4D3E-BD2C-65EC66BF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2406C-A2FA-4F1D-8E17-144FC6E3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86AA-86CE-4186-83F5-59C77AD6F0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517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020F-9FEE-4969-9A20-11C94AF0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B7F32-5076-4E3D-8FA2-F2B4808DE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9D4E8-8933-4F98-B7BF-EE61070D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36C6-F83D-429B-813B-F01ADCB7AE38}" type="datetimeFigureOut">
              <a:rPr lang="en-IN" smtClean="0"/>
              <a:t>16-02-2020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2D404-5144-4A3B-A71A-9E67A79F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635F6-D3B5-4DD2-8283-03535335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86AA-86CE-4186-83F5-59C77AD6F0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3DC2-D0A9-4290-ADB2-EEE3A5B4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DC005-10B5-44DA-BD82-764AB3DB5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C676B-0045-4845-9F85-571191AD2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10D38-7702-4857-9112-B291D71A8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36C6-F83D-429B-813B-F01ADCB7AE38}" type="datetimeFigureOut">
              <a:rPr lang="en-IN" smtClean="0"/>
              <a:t>16-02-2020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941B7-A054-4011-AED5-78396EBE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8E9BC-2D9C-477A-ABFD-65596489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86AA-86CE-4186-83F5-59C77AD6F0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56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9CBA9-5590-40F9-A150-75DA3019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8302B-2BA3-47E3-8065-880786A11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F033D-0BBD-4AAE-AA4C-0F149A80D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69DC8-2A3D-40F7-8919-51E1A1DC6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31F21-0F6F-40DB-ADA2-C23D93B6B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11F79-25A2-4AAA-81BF-49E650F8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36C6-F83D-429B-813B-F01ADCB7AE38}" type="datetimeFigureOut">
              <a:rPr lang="en-IN" smtClean="0"/>
              <a:t>16-02-2020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63FE6-8C68-4C81-8B80-FCFCEDF9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7D499-F8FC-4540-96AA-44896DDB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86AA-86CE-4186-83F5-59C77AD6F0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60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9086-3BFC-4DD3-9347-9CFE2E5F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3B747-EA2F-4334-A7F2-8451277F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36C6-F83D-429B-813B-F01ADCB7AE38}" type="datetimeFigureOut">
              <a:rPr lang="en-IN" smtClean="0"/>
              <a:t>16-02-2020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69D22-C4B4-4E1C-AA29-B48B74A0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92BAD-E601-4A84-87DD-6699837D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86AA-86CE-4186-83F5-59C77AD6F0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62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02B1C-857C-4E74-8C15-09568F11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36C6-F83D-429B-813B-F01ADCB7AE38}" type="datetimeFigureOut">
              <a:rPr lang="en-IN" smtClean="0"/>
              <a:t>16-02-2020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2C217-CB72-40C8-A9DF-5B284746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9C6AC-19DE-4BAB-9D6C-C588B248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86AA-86CE-4186-83F5-59C77AD6F0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7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4194-C70C-4F73-A759-69F2C50D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62354-EB48-4EE7-8251-D2F95C1F2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FD51C-5734-4275-B308-CA2868FA7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6C06B-540B-4986-94BB-5B8FCC8C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36C6-F83D-429B-813B-F01ADCB7AE38}" type="datetimeFigureOut">
              <a:rPr lang="en-IN" smtClean="0"/>
              <a:t>16-02-2020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70E83-7FA3-400E-809B-7D3A1B44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57F47-BE0E-4BF6-9A37-7763F1F5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86AA-86CE-4186-83F5-59C77AD6F0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701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D2EF-8B0B-4656-BE70-AC81974F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9E1DD6-23B2-4F77-B300-56423BC97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25E4B-DB61-4C99-A59A-F10E8E49F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BBE54-AD42-42C0-B429-7CA60344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36C6-F83D-429B-813B-F01ADCB7AE38}" type="datetimeFigureOut">
              <a:rPr lang="en-IN" smtClean="0"/>
              <a:t>16-02-2020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7BBBD-2AAF-4395-A479-03624F5D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D1C46-BD10-4863-9DD5-554E786B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86AA-86CE-4186-83F5-59C77AD6F0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61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22C1F-039C-4C9D-963B-18B42002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C4A0F-5DBC-426E-BB6A-CCE9C2574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1451A-285B-4E5B-8B41-742B6B2A5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36C6-F83D-429B-813B-F01ADCB7AE38}" type="datetimeFigureOut">
              <a:rPr lang="en-IN" smtClean="0"/>
              <a:t>16-02-2020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710AD-B40D-4449-A9E9-B277AEFD6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BACF3-C4CB-4EBF-98C2-49685815D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286AA-86CE-4186-83F5-59C77AD6F0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75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C5E5396-FBB1-4AD9-83F6-CF7CB56BB98F}"/>
              </a:ext>
            </a:extLst>
          </p:cNvPr>
          <p:cNvSpPr/>
          <p:nvPr/>
        </p:nvSpPr>
        <p:spPr>
          <a:xfrm>
            <a:off x="2247156" y="1076260"/>
            <a:ext cx="809625" cy="65722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20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B0A73A-B650-4702-B9F3-0BDFBF1372EA}"/>
              </a:ext>
            </a:extLst>
          </p:cNvPr>
          <p:cNvSpPr/>
          <p:nvPr/>
        </p:nvSpPr>
        <p:spPr>
          <a:xfrm>
            <a:off x="3281362" y="2100260"/>
            <a:ext cx="809625" cy="65722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6DFCBA-7176-49DF-8822-DB865AD88A2D}"/>
              </a:ext>
            </a:extLst>
          </p:cNvPr>
          <p:cNvSpPr/>
          <p:nvPr/>
        </p:nvSpPr>
        <p:spPr>
          <a:xfrm>
            <a:off x="1352549" y="2100259"/>
            <a:ext cx="809625" cy="65722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815B20-E64C-4651-81DA-BD9E401F62FA}"/>
              </a:ext>
            </a:extLst>
          </p:cNvPr>
          <p:cNvSpPr/>
          <p:nvPr/>
        </p:nvSpPr>
        <p:spPr>
          <a:xfrm>
            <a:off x="1919286" y="3509956"/>
            <a:ext cx="809625" cy="65722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1300BF-2515-423A-994F-4A84F53FE927}"/>
              </a:ext>
            </a:extLst>
          </p:cNvPr>
          <p:cNvSpPr/>
          <p:nvPr/>
        </p:nvSpPr>
        <p:spPr>
          <a:xfrm>
            <a:off x="404812" y="3509956"/>
            <a:ext cx="809625" cy="65722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F6CBAA-AF2F-463C-8167-309D93B3E80A}"/>
              </a:ext>
            </a:extLst>
          </p:cNvPr>
          <p:cNvSpPr/>
          <p:nvPr/>
        </p:nvSpPr>
        <p:spPr>
          <a:xfrm>
            <a:off x="3028947" y="3509956"/>
            <a:ext cx="809625" cy="65722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526FC3-F613-44D6-8076-75612AE4AA08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2043607" y="1637237"/>
            <a:ext cx="322116" cy="5592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87A819-D1C3-437D-BFC7-0B674B43EB1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38214" y="1671576"/>
            <a:ext cx="461715" cy="5249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392AF8-712F-4B5F-AA76-F7A0B254D16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433760" y="2757484"/>
            <a:ext cx="209058" cy="75247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C38FCA-9C9C-4B77-8247-68C731561797}"/>
              </a:ext>
            </a:extLst>
          </p:cNvPr>
          <p:cNvCxnSpPr>
            <a:cxnSpLocks/>
            <a:stCxn id="7" idx="0"/>
            <a:endCxn id="6" idx="5"/>
          </p:cNvCxnSpPr>
          <p:nvPr/>
        </p:nvCxnSpPr>
        <p:spPr>
          <a:xfrm flipH="1" flipV="1">
            <a:off x="2043607" y="2661236"/>
            <a:ext cx="280492" cy="8487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93A360-7216-4DB1-BF86-EEE4EBDFC64E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09625" y="2653707"/>
            <a:ext cx="633164" cy="85624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2056059D-3CA8-4FC8-BBFC-11077996C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340" y="6035742"/>
            <a:ext cx="841321" cy="6889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92905AF-9E1B-44A8-9480-BA7DBC674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92" y="6035742"/>
            <a:ext cx="841321" cy="68890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26C765-F1D5-4A9A-9218-26EB385FE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444" y="6035742"/>
            <a:ext cx="841321" cy="68890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020935F-92A8-4533-ABFB-87359B0DB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122" y="6035742"/>
            <a:ext cx="841321" cy="68890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5C8F377-E24A-4C55-824D-20D9AD305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918" y="6035742"/>
            <a:ext cx="841321" cy="68890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8D78A83-FE95-4B52-9E0D-833F92621DE9}"/>
              </a:ext>
            </a:extLst>
          </p:cNvPr>
          <p:cNvSpPr txBox="1"/>
          <p:nvPr/>
        </p:nvSpPr>
        <p:spPr>
          <a:xfrm>
            <a:off x="618220" y="5566134"/>
            <a:ext cx="690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0B6444-247B-4C64-9874-0F1DFE3E8B53}"/>
              </a:ext>
            </a:extLst>
          </p:cNvPr>
          <p:cNvSpPr txBox="1"/>
          <p:nvPr/>
        </p:nvSpPr>
        <p:spPr>
          <a:xfrm>
            <a:off x="6096000" y="5520130"/>
            <a:ext cx="690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83730A-CA58-4651-9D11-AD55390681C5}"/>
              </a:ext>
            </a:extLst>
          </p:cNvPr>
          <p:cNvSpPr txBox="1"/>
          <p:nvPr/>
        </p:nvSpPr>
        <p:spPr>
          <a:xfrm>
            <a:off x="1627766" y="5557003"/>
            <a:ext cx="690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BFC1DC-EC61-4BD5-870B-A4AC72C1DF37}"/>
              </a:ext>
            </a:extLst>
          </p:cNvPr>
          <p:cNvSpPr txBox="1"/>
          <p:nvPr/>
        </p:nvSpPr>
        <p:spPr>
          <a:xfrm>
            <a:off x="2756460" y="5529039"/>
            <a:ext cx="690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8BEA42-A02D-45EE-9460-20842829B5C5}"/>
              </a:ext>
            </a:extLst>
          </p:cNvPr>
          <p:cNvSpPr txBox="1"/>
          <p:nvPr/>
        </p:nvSpPr>
        <p:spPr>
          <a:xfrm>
            <a:off x="3865793" y="5566134"/>
            <a:ext cx="690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76B132-6B20-4B70-978F-46DBC00A8C32}"/>
              </a:ext>
            </a:extLst>
          </p:cNvPr>
          <p:cNvSpPr txBox="1"/>
          <p:nvPr/>
        </p:nvSpPr>
        <p:spPr>
          <a:xfrm>
            <a:off x="5084947" y="5566134"/>
            <a:ext cx="690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4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0095506-BB13-454B-B4D5-EEFBBFE6E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5" y="6035742"/>
            <a:ext cx="841321" cy="68890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F710240-6C51-4109-B4BC-399BB74FD56C}"/>
              </a:ext>
            </a:extLst>
          </p:cNvPr>
          <p:cNvSpPr txBox="1"/>
          <p:nvPr/>
        </p:nvSpPr>
        <p:spPr>
          <a:xfrm>
            <a:off x="6095999" y="5557003"/>
            <a:ext cx="690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BDF463-FE9C-4179-9ECC-1D7C6A47CB5B}"/>
              </a:ext>
            </a:extLst>
          </p:cNvPr>
          <p:cNvSpPr txBox="1"/>
          <p:nvPr/>
        </p:nvSpPr>
        <p:spPr>
          <a:xfrm>
            <a:off x="634329" y="6118586"/>
            <a:ext cx="80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CB3DEB-597F-4EAC-8A61-074BA6F3AE93}"/>
              </a:ext>
            </a:extLst>
          </p:cNvPr>
          <p:cNvSpPr txBox="1"/>
          <p:nvPr/>
        </p:nvSpPr>
        <p:spPr>
          <a:xfrm>
            <a:off x="1681444" y="6070699"/>
            <a:ext cx="80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6B7D27-FE0B-4B4C-B2C2-C58254DB0236}"/>
              </a:ext>
            </a:extLst>
          </p:cNvPr>
          <p:cNvSpPr txBox="1"/>
          <p:nvPr/>
        </p:nvSpPr>
        <p:spPr>
          <a:xfrm>
            <a:off x="5019300" y="6114555"/>
            <a:ext cx="80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C0BB1C-F195-4CDE-B52B-7E896041F301}"/>
              </a:ext>
            </a:extLst>
          </p:cNvPr>
          <p:cNvSpPr txBox="1"/>
          <p:nvPr/>
        </p:nvSpPr>
        <p:spPr>
          <a:xfrm>
            <a:off x="2687239" y="6118586"/>
            <a:ext cx="80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715A4E-EE80-4866-B68A-DE81F781ADBD}"/>
              </a:ext>
            </a:extLst>
          </p:cNvPr>
          <p:cNvSpPr txBox="1"/>
          <p:nvPr/>
        </p:nvSpPr>
        <p:spPr>
          <a:xfrm>
            <a:off x="3838572" y="6118586"/>
            <a:ext cx="80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8FAE7C-3590-455E-A301-CDD0938903B6}"/>
              </a:ext>
            </a:extLst>
          </p:cNvPr>
          <p:cNvSpPr txBox="1"/>
          <p:nvPr/>
        </p:nvSpPr>
        <p:spPr>
          <a:xfrm>
            <a:off x="6020866" y="6132545"/>
            <a:ext cx="80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A9D862-45A4-4524-90FC-65E1440DD13C}"/>
              </a:ext>
            </a:extLst>
          </p:cNvPr>
          <p:cNvSpPr txBox="1"/>
          <p:nvPr/>
        </p:nvSpPr>
        <p:spPr>
          <a:xfrm>
            <a:off x="2183853" y="695551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14DAB1-6259-4AE6-85E4-ED937C01F2FD}"/>
              </a:ext>
            </a:extLst>
          </p:cNvPr>
          <p:cNvSpPr txBox="1"/>
          <p:nvPr/>
        </p:nvSpPr>
        <p:spPr>
          <a:xfrm>
            <a:off x="3650986" y="1698950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23FF1E-ABA9-45D1-9B31-B932971BB89E}"/>
              </a:ext>
            </a:extLst>
          </p:cNvPr>
          <p:cNvSpPr txBox="1"/>
          <p:nvPr/>
        </p:nvSpPr>
        <p:spPr>
          <a:xfrm>
            <a:off x="328614" y="3146070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7DCD21-3AEA-45B8-B06D-DE17B13D2FC7}"/>
              </a:ext>
            </a:extLst>
          </p:cNvPr>
          <p:cNvSpPr txBox="1"/>
          <p:nvPr/>
        </p:nvSpPr>
        <p:spPr>
          <a:xfrm>
            <a:off x="3495179" y="3156779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3B693E-0F2C-44D0-93A1-C5EE9F39B9F0}"/>
              </a:ext>
            </a:extLst>
          </p:cNvPr>
          <p:cNvSpPr txBox="1"/>
          <p:nvPr/>
        </p:nvSpPr>
        <p:spPr>
          <a:xfrm>
            <a:off x="1770656" y="3198167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F733D2E-3BFC-4365-A8A6-23ABBB23856D}"/>
              </a:ext>
            </a:extLst>
          </p:cNvPr>
          <p:cNvSpPr txBox="1"/>
          <p:nvPr/>
        </p:nvSpPr>
        <p:spPr>
          <a:xfrm>
            <a:off x="1187892" y="1800092"/>
            <a:ext cx="814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12C48ED-F87C-42CB-89BD-3FCD790EF635}"/>
              </a:ext>
            </a:extLst>
          </p:cNvPr>
          <p:cNvSpPr txBox="1"/>
          <p:nvPr/>
        </p:nvSpPr>
        <p:spPr>
          <a:xfrm>
            <a:off x="5761222" y="961444"/>
            <a:ext cx="562115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These are 11 node find left or right child methods using array with heap.. </a:t>
            </a:r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Find Left Child=i*2+1=1*2+1=3 index</a:t>
            </a:r>
          </a:p>
          <a:p>
            <a:r>
              <a:rPr lang="en-IN" dirty="0"/>
              <a:t> </a:t>
            </a:r>
          </a:p>
          <a:p>
            <a:r>
              <a:rPr lang="en-IN" b="1" dirty="0">
                <a:solidFill>
                  <a:srgbClr val="0070C0"/>
                </a:solidFill>
              </a:rPr>
              <a:t>Find Right Chid =i*2+2=1*2+2=4 index</a:t>
            </a:r>
          </a:p>
          <a:p>
            <a:r>
              <a:rPr lang="en-IN" dirty="0"/>
              <a:t>--------------------------------</a:t>
            </a:r>
          </a:p>
          <a:p>
            <a:r>
              <a:rPr lang="en-IN" b="1" dirty="0">
                <a:solidFill>
                  <a:srgbClr val="0070C0"/>
                </a:solidFill>
              </a:rPr>
              <a:t>Find Value’s Parent Node=4-1\2 = index parent node </a:t>
            </a:r>
          </a:p>
          <a:p>
            <a:endParaRPr lang="en-IN" sz="2000" dirty="0"/>
          </a:p>
          <a:p>
            <a:r>
              <a:rPr lang="en-IN" sz="2000" dirty="0"/>
              <a:t>1 ayega joki 4 index ka parent hai..</a:t>
            </a:r>
          </a:p>
        </p:txBody>
      </p:sp>
    </p:spTree>
    <p:extLst>
      <p:ext uri="{BB962C8B-B14F-4D97-AF65-F5344CB8AC3E}">
        <p14:creationId xmlns:p14="http://schemas.microsoft.com/office/powerpoint/2010/main" val="151891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76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 FEROZEPURIA</dc:creator>
  <cp:lastModifiedBy>NAVI FEROZEPURIA</cp:lastModifiedBy>
  <cp:revision>4</cp:revision>
  <dcterms:created xsi:type="dcterms:W3CDTF">2020-02-16T11:35:20Z</dcterms:created>
  <dcterms:modified xsi:type="dcterms:W3CDTF">2020-02-16T12:07:53Z</dcterms:modified>
</cp:coreProperties>
</file>