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>
        <p:scale>
          <a:sx n="72" d="100"/>
          <a:sy n="72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9D4F-DA18-42BC-8668-E5BF3E52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2928-FCD6-4815-ADB2-EF74F163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C8DA-96B5-4269-B6B2-56D3D0AA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9A19-B322-46E6-88B3-E64AAEA0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5E5E-3C47-4E83-8744-9EACBFC2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6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C957-45AB-45CF-AB6D-1FBF1C07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FEB74-28BF-4B30-AFED-32D8AA754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CECA-8254-454F-B802-6F01D1E0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FD89-3027-48A4-ADF0-BE128B0F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E6AF-EE3D-4946-98C5-1EE46580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9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045CB-604D-4C68-BF0B-8432669B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A6B5F-2D9C-48F1-A2FA-0AA4B6FF0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AABB-9CC0-44B4-84BE-2D3A622D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562B-F2E6-4F47-A6A2-4403227D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22C3-32D9-458E-B6E3-9A4D7DA0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1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CA-A387-47CF-A77C-F4DBA102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E935-9F69-4B96-AA19-46754AB8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CC0F-000D-425A-863F-CD652B86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F341-A5A9-4831-8DC3-A13044BB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1429-C538-4417-BEDE-D69A3523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6E93-DAF4-40F2-A18F-13D9ECE8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9C70-91C9-441E-95A5-FB2E4236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EA08-FA57-4674-89A3-4CD07E6A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40F5-667A-40B3-A3BD-B256B5F8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718D-46E8-44ED-84DB-401B721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4522-EBEA-4295-8EAE-9716E4CD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26C0-FF78-498F-B54F-A3A0D1FA0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C6B8F-04E3-4807-938F-7D221ADA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4B976-6262-4470-A2F2-EEAA05F0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5793C-B3A3-49EF-8D22-27A090B1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0D763-460B-430D-A6DB-5A683C3B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3293-5742-4A2A-906F-040D9070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546EF-21C3-409B-9C9D-2F5D505F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E0E5B-0409-4391-96F8-B695FBD3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500BE-7912-4098-982A-6F83C78C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B2B13-AD6E-4916-BF72-64892CCD9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CBA19-D3F0-4708-946A-3767276F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4AFEF-07A8-4B43-B42C-74D92941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2581-A9C2-49AC-811F-A2DBD4ED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7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3DBB-3486-49A3-B709-E4C1EDB2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17E2B-3123-43DE-8D2B-520C3E62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5880B-C23F-46EC-832B-DE23BBBE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64D62-4055-43EE-BD07-A0366C4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4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59DD2-D0E8-4CF8-82D3-FCF0F4C6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601BF-B9AA-4E91-9301-0E9C13FD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FF501-C49E-4C0F-A8FD-3285B23B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9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2B62-905E-4ACD-8809-6D760572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E3FB-4589-4981-9980-C2AF886A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7779-CDC2-44E8-B770-13023A0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07F52-1449-49D5-B276-FB342CC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DF213-9032-47B0-AF45-CFE359AE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6B68-B3F9-4FBC-B7EA-955E70AA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0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CC08-5402-4A88-A72E-DA903B9E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5E07B-1939-4671-9C44-C78B7F700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F0665-BD60-4A8B-853F-C32F0240B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408A-D9E2-4958-A6FA-4818C97C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F80C-6B36-4453-AE58-7F92E9FF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3B3CC-D121-4A60-809B-D74EEE7F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2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8007A-E6FF-4455-ADF1-2FCF2747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9B7C-B41C-4C95-BD29-C5AF8E67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C5FA8-3A96-48BB-A6F4-7D706D385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8C5F-278E-4E19-BB82-D8F4DE109D4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5344-043A-4215-9345-F1AA804F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44FA-7533-49D1-B413-2704AA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0595-E729-4F2F-A8A7-C12D672A8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0FE3D6-82A0-402D-AA12-903E2E7F3FE0}"/>
              </a:ext>
            </a:extLst>
          </p:cNvPr>
          <p:cNvSpPr/>
          <p:nvPr/>
        </p:nvSpPr>
        <p:spPr>
          <a:xfrm>
            <a:off x="3831432" y="210302"/>
            <a:ext cx="3105150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TREE ROOT NODE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396C45-6421-412A-B48F-2DB073596D55}"/>
              </a:ext>
            </a:extLst>
          </p:cNvPr>
          <p:cNvSpPr/>
          <p:nvPr/>
        </p:nvSpPr>
        <p:spPr>
          <a:xfrm>
            <a:off x="5033964" y="1152525"/>
            <a:ext cx="700086" cy="542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1BF69F-04B5-4DAE-AA51-73674EE0E7E1}"/>
              </a:ext>
            </a:extLst>
          </p:cNvPr>
          <p:cNvSpPr/>
          <p:nvPr/>
        </p:nvSpPr>
        <p:spPr>
          <a:xfrm>
            <a:off x="3572934" y="1722072"/>
            <a:ext cx="700086" cy="542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6ED43B-F76A-491D-95C1-43CDBD665273}"/>
              </a:ext>
            </a:extLst>
          </p:cNvPr>
          <p:cNvSpPr/>
          <p:nvPr/>
        </p:nvSpPr>
        <p:spPr>
          <a:xfrm>
            <a:off x="3343272" y="3183732"/>
            <a:ext cx="700086" cy="542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1B4C3-5968-4BCF-9256-272C7155C253}"/>
              </a:ext>
            </a:extLst>
          </p:cNvPr>
          <p:cNvSpPr/>
          <p:nvPr/>
        </p:nvSpPr>
        <p:spPr>
          <a:xfrm>
            <a:off x="1578777" y="4633914"/>
            <a:ext cx="859626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26FB65-94D9-4D9E-961E-B48218BAEDCD}"/>
              </a:ext>
            </a:extLst>
          </p:cNvPr>
          <p:cNvSpPr/>
          <p:nvPr/>
        </p:nvSpPr>
        <p:spPr>
          <a:xfrm>
            <a:off x="4560096" y="3183732"/>
            <a:ext cx="700086" cy="542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BE9B92-74C0-42C0-999C-0BAC8B3A90BE}"/>
              </a:ext>
            </a:extLst>
          </p:cNvPr>
          <p:cNvSpPr/>
          <p:nvPr/>
        </p:nvSpPr>
        <p:spPr>
          <a:xfrm>
            <a:off x="1971853" y="3205591"/>
            <a:ext cx="770328" cy="65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BC386C-73B3-4410-BC9B-1D5158931D8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384007" y="753227"/>
            <a:ext cx="0" cy="399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1386A1-D9E4-46CF-83C4-3715671E9724}"/>
              </a:ext>
            </a:extLst>
          </p:cNvPr>
          <p:cNvSpPr/>
          <p:nvPr/>
        </p:nvSpPr>
        <p:spPr>
          <a:xfrm>
            <a:off x="8134354" y="2031206"/>
            <a:ext cx="700086" cy="542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F54059-2E3B-4309-8116-E7438F29D881}"/>
              </a:ext>
            </a:extLst>
          </p:cNvPr>
          <p:cNvSpPr/>
          <p:nvPr/>
        </p:nvSpPr>
        <p:spPr>
          <a:xfrm>
            <a:off x="6996114" y="3052760"/>
            <a:ext cx="700086" cy="542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F1B80C-D936-471D-A2DF-746F8B32E40C}"/>
              </a:ext>
            </a:extLst>
          </p:cNvPr>
          <p:cNvSpPr/>
          <p:nvPr/>
        </p:nvSpPr>
        <p:spPr>
          <a:xfrm>
            <a:off x="6103143" y="1753791"/>
            <a:ext cx="700086" cy="542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573856-F696-44AB-8EEA-A52BA0C16BB6}"/>
              </a:ext>
            </a:extLst>
          </p:cNvPr>
          <p:cNvSpPr/>
          <p:nvPr/>
        </p:nvSpPr>
        <p:spPr>
          <a:xfrm>
            <a:off x="8484397" y="3052759"/>
            <a:ext cx="700086" cy="542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N9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C2045C-C013-49FB-9F9E-D7A4F590A18E}"/>
              </a:ext>
            </a:extLst>
          </p:cNvPr>
          <p:cNvSpPr/>
          <p:nvPr/>
        </p:nvSpPr>
        <p:spPr>
          <a:xfrm>
            <a:off x="2647947" y="4633914"/>
            <a:ext cx="859626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N11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249D2C-70A9-4B83-8772-3E2CA935E07F}"/>
              </a:ext>
            </a:extLst>
          </p:cNvPr>
          <p:cNvSpPr/>
          <p:nvPr/>
        </p:nvSpPr>
        <p:spPr>
          <a:xfrm>
            <a:off x="3667116" y="4633914"/>
            <a:ext cx="859626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C0D6F0-C735-457F-9A2E-1EE5591569F0}"/>
              </a:ext>
            </a:extLst>
          </p:cNvPr>
          <p:cNvSpPr/>
          <p:nvPr/>
        </p:nvSpPr>
        <p:spPr>
          <a:xfrm>
            <a:off x="4736286" y="4667251"/>
            <a:ext cx="859626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N13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AC4D19-D958-48CA-94B5-19FBA71F418F}"/>
              </a:ext>
            </a:extLst>
          </p:cNvPr>
          <p:cNvSpPr/>
          <p:nvPr/>
        </p:nvSpPr>
        <p:spPr>
          <a:xfrm>
            <a:off x="6136488" y="4667251"/>
            <a:ext cx="859626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N14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1B2C41-DA20-4388-A4CC-4BA08C80E4A9}"/>
              </a:ext>
            </a:extLst>
          </p:cNvPr>
          <p:cNvSpPr/>
          <p:nvPr/>
        </p:nvSpPr>
        <p:spPr>
          <a:xfrm>
            <a:off x="9272582" y="4698209"/>
            <a:ext cx="859626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N16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83F16C-AF10-49BF-B297-698472430833}"/>
              </a:ext>
            </a:extLst>
          </p:cNvPr>
          <p:cNvSpPr/>
          <p:nvPr/>
        </p:nvSpPr>
        <p:spPr>
          <a:xfrm>
            <a:off x="8134348" y="4743453"/>
            <a:ext cx="859626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N15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505804-2886-47E6-9879-E5B2BD6CD02B}"/>
              </a:ext>
            </a:extLst>
          </p:cNvPr>
          <p:cNvCxnSpPr>
            <a:stCxn id="14" idx="2"/>
            <a:endCxn id="16" idx="7"/>
          </p:cNvCxnSpPr>
          <p:nvPr/>
        </p:nvCxnSpPr>
        <p:spPr>
          <a:xfrm flipH="1">
            <a:off x="4170495" y="1423988"/>
            <a:ext cx="863469" cy="3775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FC91F7-9FD5-411B-890C-60DABF06CE45}"/>
              </a:ext>
            </a:extLst>
          </p:cNvPr>
          <p:cNvCxnSpPr>
            <a:stCxn id="16" idx="2"/>
            <a:endCxn id="16" idx="2"/>
          </p:cNvCxnSpPr>
          <p:nvPr/>
        </p:nvCxnSpPr>
        <p:spPr>
          <a:xfrm>
            <a:off x="3572934" y="19935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E66DA8-8737-4AC0-8AA9-367803CE0632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420279" y="2185487"/>
            <a:ext cx="1255180" cy="1122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E04B29B-9A18-4759-93BC-3BD6DC59636F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008590" y="3849110"/>
            <a:ext cx="220260" cy="784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CF2D64-F815-4225-9646-7F2D4FD53EE4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2629369" y="3766485"/>
            <a:ext cx="431574" cy="886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D6E397F-5EC6-41AA-9A05-CF8373DCE212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2629369" y="3766485"/>
            <a:ext cx="1425939" cy="9562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8872F4-FB5A-4963-8FD8-A9584246ECA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693315" y="2210275"/>
            <a:ext cx="229662" cy="973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589D2A-EFC9-460E-AC89-514EB6A31541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4170495" y="2185487"/>
            <a:ext cx="739644" cy="9982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C40633-1CA7-48FC-AAE1-2FDE95AF44DE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2629369" y="3766485"/>
            <a:ext cx="2556840" cy="8973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F7AA3E7-266C-4592-BC7A-ADAA3F48A4B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619995" y="2543264"/>
            <a:ext cx="214445" cy="509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669BEF-5C87-435A-800B-A6A5E05EA1C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608245" y="3526472"/>
            <a:ext cx="2094150" cy="11717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25B0A2-712C-4B87-BAFB-E7ACD90C7EC9}"/>
              </a:ext>
            </a:extLst>
          </p:cNvPr>
          <p:cNvCxnSpPr>
            <a:cxnSpLocks/>
            <a:stCxn id="32" idx="5"/>
            <a:endCxn id="42" idx="0"/>
          </p:cNvCxnSpPr>
          <p:nvPr/>
        </p:nvCxnSpPr>
        <p:spPr>
          <a:xfrm>
            <a:off x="7593675" y="3516175"/>
            <a:ext cx="970486" cy="1227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6C5671-F2B4-4497-9150-4C989A0840C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711830" y="1358037"/>
            <a:ext cx="2772567" cy="673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5A3932-B517-4EF7-A7ED-B07F92E79825}"/>
              </a:ext>
            </a:extLst>
          </p:cNvPr>
          <p:cNvCxnSpPr>
            <a:cxnSpLocks/>
          </p:cNvCxnSpPr>
          <p:nvPr/>
        </p:nvCxnSpPr>
        <p:spPr>
          <a:xfrm>
            <a:off x="6529589" y="2206014"/>
            <a:ext cx="708949" cy="972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120BFFE-F381-45BE-B61A-A33466F511B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686165" y="1538797"/>
            <a:ext cx="519503" cy="294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07EE3AE-E301-444C-A892-EC32403D2419}"/>
              </a:ext>
            </a:extLst>
          </p:cNvPr>
          <p:cNvCxnSpPr>
            <a:cxnSpLocks/>
            <a:stCxn id="21" idx="5"/>
            <a:endCxn id="40" idx="0"/>
          </p:cNvCxnSpPr>
          <p:nvPr/>
        </p:nvCxnSpPr>
        <p:spPr>
          <a:xfrm>
            <a:off x="5157657" y="3647147"/>
            <a:ext cx="1408644" cy="1020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720BB96-A5BD-4A43-821A-42D81085637E}"/>
              </a:ext>
            </a:extLst>
          </p:cNvPr>
          <p:cNvSpPr txBox="1"/>
          <p:nvPr/>
        </p:nvSpPr>
        <p:spPr>
          <a:xfrm>
            <a:off x="3222891" y="161157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T1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ED2328-1071-401F-A6A0-A4FE23C75338}"/>
              </a:ext>
            </a:extLst>
          </p:cNvPr>
          <p:cNvSpPr txBox="1"/>
          <p:nvPr/>
        </p:nvSpPr>
        <p:spPr>
          <a:xfrm>
            <a:off x="6251004" y="1471944"/>
            <a:ext cx="4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883579-7DB3-4956-8A62-ACD2BCE0BCE9}"/>
              </a:ext>
            </a:extLst>
          </p:cNvPr>
          <p:cNvSpPr txBox="1"/>
          <p:nvPr/>
        </p:nvSpPr>
        <p:spPr>
          <a:xfrm>
            <a:off x="4477900" y="997329"/>
            <a:ext cx="9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ROOT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23ECA3-9FE9-4150-A90F-DC4240A2C6F6}"/>
              </a:ext>
            </a:extLst>
          </p:cNvPr>
          <p:cNvSpPr txBox="1"/>
          <p:nvPr/>
        </p:nvSpPr>
        <p:spPr>
          <a:xfrm>
            <a:off x="8313321" y="1727954"/>
            <a:ext cx="4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T3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F521670-209D-4B87-B989-F1537624A916}"/>
              </a:ext>
            </a:extLst>
          </p:cNvPr>
          <p:cNvSpPr txBox="1"/>
          <p:nvPr/>
        </p:nvSpPr>
        <p:spPr>
          <a:xfrm>
            <a:off x="-64897" y="4743453"/>
            <a:ext cx="13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LEAF NODE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327970-6E25-40F1-A0D5-F6736F765137}"/>
              </a:ext>
            </a:extLst>
          </p:cNvPr>
          <p:cNvCxnSpPr>
            <a:cxnSpLocks/>
          </p:cNvCxnSpPr>
          <p:nvPr/>
        </p:nvCxnSpPr>
        <p:spPr>
          <a:xfrm flipV="1">
            <a:off x="1089742" y="4887399"/>
            <a:ext cx="489035" cy="536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286C2B3-6051-4789-9A95-AEC85DBFA92C}"/>
              </a:ext>
            </a:extLst>
          </p:cNvPr>
          <p:cNvSpPr txBox="1"/>
          <p:nvPr/>
        </p:nvSpPr>
        <p:spPr>
          <a:xfrm>
            <a:off x="35352" y="1648635"/>
            <a:ext cx="15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ANACESTORS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334E565-0236-404D-865B-1E50DE2BB11E}"/>
              </a:ext>
            </a:extLst>
          </p:cNvPr>
          <p:cNvCxnSpPr>
            <a:cxnSpLocks/>
          </p:cNvCxnSpPr>
          <p:nvPr/>
        </p:nvCxnSpPr>
        <p:spPr>
          <a:xfrm>
            <a:off x="1411884" y="1823765"/>
            <a:ext cx="2208869" cy="720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38DD817-BC73-4FD3-8338-DE3CEC75FFF7}"/>
              </a:ext>
            </a:extLst>
          </p:cNvPr>
          <p:cNvSpPr txBox="1"/>
          <p:nvPr/>
        </p:nvSpPr>
        <p:spPr>
          <a:xfrm>
            <a:off x="-36906" y="3244334"/>
            <a:ext cx="166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DESCENDANTS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04349B0-2C62-413A-AE0A-6CA2D27BB679}"/>
              </a:ext>
            </a:extLst>
          </p:cNvPr>
          <p:cNvCxnSpPr>
            <a:cxnSpLocks/>
          </p:cNvCxnSpPr>
          <p:nvPr/>
        </p:nvCxnSpPr>
        <p:spPr>
          <a:xfrm>
            <a:off x="1439474" y="3429000"/>
            <a:ext cx="5323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9194DD2-3905-4FBA-B6AC-A22C2104B629}"/>
              </a:ext>
            </a:extLst>
          </p:cNvPr>
          <p:cNvSpPr txBox="1"/>
          <p:nvPr/>
        </p:nvSpPr>
        <p:spPr>
          <a:xfrm>
            <a:off x="9562631" y="3715765"/>
            <a:ext cx="19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GENERATIONS</a:t>
            </a:r>
            <a:r>
              <a:rPr lang="en-IN" b="1" dirty="0"/>
              <a:t> =</a:t>
            </a:r>
            <a:r>
              <a:rPr lang="en-IN" b="1" dirty="0">
                <a:solidFill>
                  <a:schemeClr val="accent1"/>
                </a:solidFill>
              </a:rPr>
              <a:t>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BC01B5-DAB4-4193-8621-93A792E6B70C}"/>
              </a:ext>
            </a:extLst>
          </p:cNvPr>
          <p:cNvSpPr txBox="1"/>
          <p:nvPr/>
        </p:nvSpPr>
        <p:spPr>
          <a:xfrm>
            <a:off x="9487956" y="2982171"/>
            <a:ext cx="19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LEVEL NUMBER</a:t>
            </a:r>
            <a:r>
              <a:rPr lang="en-IN" b="1" dirty="0"/>
              <a:t>=</a:t>
            </a:r>
            <a:r>
              <a:rPr lang="en-IN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3FC920-E12E-4847-9E9F-2BA1D089391F}"/>
              </a:ext>
            </a:extLst>
          </p:cNvPr>
          <p:cNvSpPr txBox="1"/>
          <p:nvPr/>
        </p:nvSpPr>
        <p:spPr>
          <a:xfrm>
            <a:off x="9341468" y="1425824"/>
            <a:ext cx="217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DEGREE OF ROOT</a:t>
            </a:r>
            <a:r>
              <a:rPr lang="en-IN" b="1" dirty="0"/>
              <a:t> =</a:t>
            </a:r>
            <a:r>
              <a:rPr lang="en-IN" b="1" dirty="0">
                <a:solidFill>
                  <a:schemeClr val="accent1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1A84-959E-4221-872E-4F5503724A7D}"/>
              </a:ext>
            </a:extLst>
          </p:cNvPr>
          <p:cNvSpPr txBox="1"/>
          <p:nvPr/>
        </p:nvSpPr>
        <p:spPr>
          <a:xfrm>
            <a:off x="9184484" y="2204799"/>
            <a:ext cx="24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MAXIMUM DEGREE </a:t>
            </a:r>
            <a:r>
              <a:rPr lang="en-IN" b="1" dirty="0"/>
              <a:t>=</a:t>
            </a:r>
            <a:r>
              <a:rPr lang="en-IN" b="1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247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9</cp:revision>
  <dcterms:created xsi:type="dcterms:W3CDTF">2020-02-14T11:29:53Z</dcterms:created>
  <dcterms:modified xsi:type="dcterms:W3CDTF">2020-02-15T05:21:32Z</dcterms:modified>
</cp:coreProperties>
</file>