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4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2678-29E3-4DE9-88D6-796539861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C0115-458C-4FE2-B90E-1D6C1DE77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4FA7E-EEA9-487C-9A8A-9202AA54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6421-0E0B-4057-9A93-F23E663204A7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9C95E-130E-417E-BBC2-237EE855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17A76-66F3-404B-BA53-F6562C57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4E-8E17-4649-BFA9-88D06FD40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60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AB0CC-CFA8-4D68-B664-E24DF182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3553F-F0FB-481D-BE83-3480584C5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4CA24-D522-4318-B913-3D351E1D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6421-0E0B-4057-9A93-F23E663204A7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33C3-220E-4E72-AB43-DDDDB1E5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A2E09-B8B3-4B73-931C-B78C605F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4E-8E17-4649-BFA9-88D06FD40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00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9E98BC-573E-4F45-99B1-5BBEDD673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1F565-5EE5-4351-9F43-3F95934D1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072F6-7124-4595-B35B-45750A04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6421-0E0B-4057-9A93-F23E663204A7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8DAD0-27C0-42B6-A52D-22DB4E661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B8820-A1C9-4E3F-AF8A-50CDF86D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4E-8E17-4649-BFA9-88D06FD40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41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EC57-EE6B-4C7F-BCEA-A3502D3E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0B782-F8B5-4DD5-8DBA-1D447B1A4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1E459-51F9-4A33-B1E3-03EDD6DA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6421-0E0B-4057-9A93-F23E663204A7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BB3C6-4E5C-403A-8CC8-5A20110C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BABE2-49FF-4100-898F-D8102D3C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4E-8E17-4649-BFA9-88D06FD40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67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D219-30E0-4724-8251-115045983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42F32-AFBB-4CBE-9802-EC3F374AD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6781-ECCB-44E5-99AB-269C8F8D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6421-0E0B-4057-9A93-F23E663204A7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F83DC-A160-4312-97C0-81AA0683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82297-B3D2-464D-836D-6B144A3B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4E-8E17-4649-BFA9-88D06FD40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74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04DB-C8AE-4ACE-BC15-20B28BA4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F9B4C-2E89-4F71-81D5-F4CFA02D0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05203-04EB-424D-BBE5-CB04491A2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EB6F3-9DB7-4D08-9500-450C8632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6421-0E0B-4057-9A93-F23E663204A7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EF076-B7F4-4B98-9F38-789034137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C073E-28AF-41A8-9BE8-217E116F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4E-8E17-4649-BFA9-88D06FD40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63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E1DC-9568-451D-81CD-ED20FDB5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80AC9-F9D5-4E28-9C9C-A9119C219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972C4-C10D-425A-B383-6C3DF0A40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28A84-D79C-4942-8690-7A41FA386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EFF9B4-BF8C-40E1-87D1-F0E987DCA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048D80-22C9-4CB7-9901-D89DFF09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6421-0E0B-4057-9A93-F23E663204A7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CD4BDA-D457-4309-99D0-4C9E498B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71161-37A6-44E5-9F72-D0DF9C0F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4E-8E17-4649-BFA9-88D06FD40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88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52C6-3CEA-46E2-B1A4-3F2BAAB9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0F40C-D7ED-40D1-8071-8D1A2D72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6421-0E0B-4057-9A93-F23E663204A7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1305E-FCE1-4ED1-81F5-D10E4CA7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FA46D-87E0-46AE-B48F-51289F2E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4E-8E17-4649-BFA9-88D06FD40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82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BC8EE4-60F3-4C83-BFE0-917B9529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6421-0E0B-4057-9A93-F23E663204A7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E50EA-FE93-48BF-91E6-B56529F0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7173F-0FF9-489C-A8F4-B468D63A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4E-8E17-4649-BFA9-88D06FD40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88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DF8C-C3A5-466C-9FB2-299573E3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CB14D-8541-4C3F-82BA-2AB022DB9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57D74-7EFC-48AD-992A-EC1C54073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604DC-F4E2-410D-B1CB-E8935616F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6421-0E0B-4057-9A93-F23E663204A7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6132B-65E8-458A-B856-164C81E3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27A36-70F5-44EB-B9F8-D10776B9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4E-8E17-4649-BFA9-88D06FD40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07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A796-C53C-451C-A7A3-92B95E95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3EDCB3-53FA-4A48-8CA9-FCCBACDF0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61FF8-3F35-4B40-8FA2-CC9E35FA9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E0F40-DF90-4CF7-84F1-54900256C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6421-0E0B-4057-9A93-F23E663204A7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EF5BD-7893-4AFA-95EE-C3F88B54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5C2D9-621B-4AB9-BE38-A164F30C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4E-8E17-4649-BFA9-88D06FD40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95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3B827-AA6C-4CF5-961C-A0B236348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FF587-EDB0-4702-9FFC-3B66F9BAF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99350-EEEE-41B6-B6A9-9F2473F02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26421-0E0B-4057-9A93-F23E663204A7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26A-6DA4-4156-8915-9DB0DF36F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0A707-1EE7-43C7-A480-A803B90A0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BFC4E-8E17-4649-BFA9-88D06FD40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72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594AFB-275E-4A95-91BB-BEA269EEE676}"/>
              </a:ext>
            </a:extLst>
          </p:cNvPr>
          <p:cNvSpPr txBox="1"/>
          <p:nvPr/>
        </p:nvSpPr>
        <p:spPr>
          <a:xfrm>
            <a:off x="3806059" y="193042"/>
            <a:ext cx="3982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 </a:t>
            </a:r>
            <a:r>
              <a:rPr lang="en-IN" sz="2800" b="1" dirty="0">
                <a:solidFill>
                  <a:srgbClr val="0070C0"/>
                </a:solidFill>
              </a:rPr>
              <a:t>TREE REPRESENTATION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37EDDF-DA89-42F3-A059-168F39CA955C}"/>
              </a:ext>
            </a:extLst>
          </p:cNvPr>
          <p:cNvGrpSpPr/>
          <p:nvPr/>
        </p:nvGrpSpPr>
        <p:grpSpPr>
          <a:xfrm>
            <a:off x="4686300" y="2193293"/>
            <a:ext cx="2381250" cy="523220"/>
            <a:chOff x="1000125" y="2083101"/>
            <a:chExt cx="2381250" cy="52322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CDC208-FB7D-4349-B2FE-F955E12AD0BA}"/>
                </a:ext>
              </a:extLst>
            </p:cNvPr>
            <p:cNvSpPr/>
            <p:nvPr/>
          </p:nvSpPr>
          <p:spPr>
            <a:xfrm>
              <a:off x="1000125" y="2083101"/>
              <a:ext cx="2381250" cy="52322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A948A5C-8F21-4196-8F9B-3E151DC17435}"/>
                </a:ext>
              </a:extLst>
            </p:cNvPr>
            <p:cNvGrpSpPr/>
            <p:nvPr/>
          </p:nvGrpSpPr>
          <p:grpSpPr>
            <a:xfrm>
              <a:off x="1104901" y="2187548"/>
              <a:ext cx="2211600" cy="323849"/>
              <a:chOff x="4838701" y="2095500"/>
              <a:chExt cx="2211600" cy="323849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E365E5F-F6CA-4E8B-A2FC-0905A304FB01}"/>
                  </a:ext>
                </a:extLst>
              </p:cNvPr>
              <p:cNvSpPr/>
              <p:nvPr/>
            </p:nvSpPr>
            <p:spPr>
              <a:xfrm>
                <a:off x="4838701" y="209550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LEFT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89857A-1040-4539-8AE7-224C80E1849B}"/>
                  </a:ext>
                </a:extLst>
              </p:cNvPr>
              <p:cNvSpPr/>
              <p:nvPr/>
            </p:nvSpPr>
            <p:spPr>
              <a:xfrm>
                <a:off x="5581650" y="210059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DATA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CDD5383-3A4C-4DBE-A6F1-91E1D30DD9FF}"/>
                  </a:ext>
                </a:extLst>
              </p:cNvPr>
              <p:cNvSpPr/>
              <p:nvPr/>
            </p:nvSpPr>
            <p:spPr>
              <a:xfrm>
                <a:off x="6364501" y="2105025"/>
                <a:ext cx="685800" cy="314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/>
                  <a:t>RIGHT</a:t>
                </a:r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8B246FB-FD9B-48DE-AC80-98A5FBBE24AE}"/>
              </a:ext>
            </a:extLst>
          </p:cNvPr>
          <p:cNvSpPr/>
          <p:nvPr/>
        </p:nvSpPr>
        <p:spPr>
          <a:xfrm>
            <a:off x="4972050" y="848340"/>
            <a:ext cx="1676400" cy="419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ROOT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830832-A1B6-4073-8B0A-63BD2C12CC83}"/>
              </a:ext>
            </a:extLst>
          </p:cNvPr>
          <p:cNvCxnSpPr>
            <a:stCxn id="5" idx="2"/>
          </p:cNvCxnSpPr>
          <p:nvPr/>
        </p:nvCxnSpPr>
        <p:spPr>
          <a:xfrm>
            <a:off x="5810250" y="1267440"/>
            <a:ext cx="0" cy="932103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Bent-Up 36">
            <a:extLst>
              <a:ext uri="{FF2B5EF4-FFF2-40B4-BE49-F238E27FC236}">
                <a16:creationId xmlns:a16="http://schemas.microsoft.com/office/drawing/2014/main" id="{E770D458-4B1F-4C6D-A10B-9868A3837094}"/>
              </a:ext>
            </a:extLst>
          </p:cNvPr>
          <p:cNvSpPr/>
          <p:nvPr/>
        </p:nvSpPr>
        <p:spPr>
          <a:xfrm flipH="1" flipV="1">
            <a:off x="2346489" y="2457449"/>
            <a:ext cx="2319860" cy="1164053"/>
          </a:xfrm>
          <a:prstGeom prst="bentUpArrow">
            <a:avLst>
              <a:gd name="adj1" fmla="val 2965"/>
              <a:gd name="adj2" fmla="val 8662"/>
              <a:gd name="adj3" fmla="val 2590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Arrow: Bent-Up 44">
            <a:extLst>
              <a:ext uri="{FF2B5EF4-FFF2-40B4-BE49-F238E27FC236}">
                <a16:creationId xmlns:a16="http://schemas.microsoft.com/office/drawing/2014/main" id="{7C8DA953-1795-4865-A1AF-6FFD77539865}"/>
              </a:ext>
            </a:extLst>
          </p:cNvPr>
          <p:cNvSpPr/>
          <p:nvPr/>
        </p:nvSpPr>
        <p:spPr>
          <a:xfrm flipV="1">
            <a:off x="10244775" y="3962399"/>
            <a:ext cx="810904" cy="1602011"/>
          </a:xfrm>
          <a:prstGeom prst="bentUpArrow">
            <a:avLst>
              <a:gd name="adj1" fmla="val 2965"/>
              <a:gd name="adj2" fmla="val 8662"/>
              <a:gd name="adj3" fmla="val 2590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Arrow: Bent-Up 45">
            <a:extLst>
              <a:ext uri="{FF2B5EF4-FFF2-40B4-BE49-F238E27FC236}">
                <a16:creationId xmlns:a16="http://schemas.microsoft.com/office/drawing/2014/main" id="{AE0578C2-1254-4344-97B5-1FFB6727264A}"/>
              </a:ext>
            </a:extLst>
          </p:cNvPr>
          <p:cNvSpPr/>
          <p:nvPr/>
        </p:nvSpPr>
        <p:spPr>
          <a:xfrm flipV="1">
            <a:off x="3681154" y="3885658"/>
            <a:ext cx="794696" cy="1602011"/>
          </a:xfrm>
          <a:prstGeom prst="bentUpArrow">
            <a:avLst>
              <a:gd name="adj1" fmla="val 2965"/>
              <a:gd name="adj2" fmla="val 8662"/>
              <a:gd name="adj3" fmla="val 2590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Arrow: Bent-Up 46">
            <a:extLst>
              <a:ext uri="{FF2B5EF4-FFF2-40B4-BE49-F238E27FC236}">
                <a16:creationId xmlns:a16="http://schemas.microsoft.com/office/drawing/2014/main" id="{7002F3E9-3347-44FB-AAB2-073273DB7B01}"/>
              </a:ext>
            </a:extLst>
          </p:cNvPr>
          <p:cNvSpPr/>
          <p:nvPr/>
        </p:nvSpPr>
        <p:spPr>
          <a:xfrm flipV="1">
            <a:off x="7039876" y="2571750"/>
            <a:ext cx="2517298" cy="1270639"/>
          </a:xfrm>
          <a:prstGeom prst="bentUpArrow">
            <a:avLst>
              <a:gd name="adj1" fmla="val 2965"/>
              <a:gd name="adj2" fmla="val 8662"/>
              <a:gd name="adj3" fmla="val 2590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Arrow: Bent-Up 48">
            <a:extLst>
              <a:ext uri="{FF2B5EF4-FFF2-40B4-BE49-F238E27FC236}">
                <a16:creationId xmlns:a16="http://schemas.microsoft.com/office/drawing/2014/main" id="{9A79F76D-CF4C-4D30-8EFF-57D8B2EBF649}"/>
              </a:ext>
            </a:extLst>
          </p:cNvPr>
          <p:cNvSpPr/>
          <p:nvPr/>
        </p:nvSpPr>
        <p:spPr>
          <a:xfrm flipH="1" flipV="1">
            <a:off x="520655" y="3885657"/>
            <a:ext cx="750828" cy="1602011"/>
          </a:xfrm>
          <a:prstGeom prst="bentUpArrow">
            <a:avLst>
              <a:gd name="adj1" fmla="val 2965"/>
              <a:gd name="adj2" fmla="val 8662"/>
              <a:gd name="adj3" fmla="val 2590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Arrow: Bent-Up 49">
            <a:extLst>
              <a:ext uri="{FF2B5EF4-FFF2-40B4-BE49-F238E27FC236}">
                <a16:creationId xmlns:a16="http://schemas.microsoft.com/office/drawing/2014/main" id="{148B73B7-D49C-4FB1-8113-9DF7F0698E7E}"/>
              </a:ext>
            </a:extLst>
          </p:cNvPr>
          <p:cNvSpPr/>
          <p:nvPr/>
        </p:nvSpPr>
        <p:spPr>
          <a:xfrm flipH="1" flipV="1">
            <a:off x="7056224" y="3902393"/>
            <a:ext cx="810904" cy="1602011"/>
          </a:xfrm>
          <a:prstGeom prst="bentUpArrow">
            <a:avLst>
              <a:gd name="adj1" fmla="val 2965"/>
              <a:gd name="adj2" fmla="val 8662"/>
              <a:gd name="adj3" fmla="val 2590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562F78A-E3CC-4156-94EF-517D41FA20C5}"/>
              </a:ext>
            </a:extLst>
          </p:cNvPr>
          <p:cNvGrpSpPr/>
          <p:nvPr/>
        </p:nvGrpSpPr>
        <p:grpSpPr>
          <a:xfrm>
            <a:off x="7879341" y="3842389"/>
            <a:ext cx="2381250" cy="523220"/>
            <a:chOff x="1000125" y="2083101"/>
            <a:chExt cx="2381250" cy="52322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BF70FAF-4D14-4ADB-87C7-2A07D37665FC}"/>
                </a:ext>
              </a:extLst>
            </p:cNvPr>
            <p:cNvSpPr/>
            <p:nvPr/>
          </p:nvSpPr>
          <p:spPr>
            <a:xfrm>
              <a:off x="1000125" y="2083101"/>
              <a:ext cx="2381250" cy="52322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D4D0169-3331-435A-926F-1B1AB11BDA66}"/>
                </a:ext>
              </a:extLst>
            </p:cNvPr>
            <p:cNvGrpSpPr/>
            <p:nvPr/>
          </p:nvGrpSpPr>
          <p:grpSpPr>
            <a:xfrm>
              <a:off x="1104901" y="2187548"/>
              <a:ext cx="2211600" cy="323849"/>
              <a:chOff x="4838701" y="2095500"/>
              <a:chExt cx="2211600" cy="323849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12B026A-629F-421B-9D5A-52AC847D90F5}"/>
                  </a:ext>
                </a:extLst>
              </p:cNvPr>
              <p:cNvSpPr/>
              <p:nvPr/>
            </p:nvSpPr>
            <p:spPr>
              <a:xfrm>
                <a:off x="4838701" y="209550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LEFT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E512ABC-64C8-4089-9BAA-B70888285B15}"/>
                  </a:ext>
                </a:extLst>
              </p:cNvPr>
              <p:cNvSpPr/>
              <p:nvPr/>
            </p:nvSpPr>
            <p:spPr>
              <a:xfrm>
                <a:off x="5581650" y="210059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DATA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70EB982-06CB-4181-897F-5830348B424B}"/>
                  </a:ext>
                </a:extLst>
              </p:cNvPr>
              <p:cNvSpPr/>
              <p:nvPr/>
            </p:nvSpPr>
            <p:spPr>
              <a:xfrm>
                <a:off x="6364501" y="2105025"/>
                <a:ext cx="685800" cy="314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/>
                  <a:t>RIGHT</a:t>
                </a: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D7D6727-2E82-4A40-839E-EE875C502D33}"/>
              </a:ext>
            </a:extLst>
          </p:cNvPr>
          <p:cNvGrpSpPr/>
          <p:nvPr/>
        </p:nvGrpSpPr>
        <p:grpSpPr>
          <a:xfrm>
            <a:off x="9148051" y="5564410"/>
            <a:ext cx="2381250" cy="523220"/>
            <a:chOff x="1000125" y="2083101"/>
            <a:chExt cx="2381250" cy="52322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1913D17-8531-4E4C-B67E-488E1D545DC9}"/>
                </a:ext>
              </a:extLst>
            </p:cNvPr>
            <p:cNvSpPr/>
            <p:nvPr/>
          </p:nvSpPr>
          <p:spPr>
            <a:xfrm>
              <a:off x="1000125" y="2083101"/>
              <a:ext cx="2381250" cy="52322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4893287-B971-436A-A535-2B16D465351D}"/>
                </a:ext>
              </a:extLst>
            </p:cNvPr>
            <p:cNvGrpSpPr/>
            <p:nvPr/>
          </p:nvGrpSpPr>
          <p:grpSpPr>
            <a:xfrm>
              <a:off x="1104901" y="2187548"/>
              <a:ext cx="2211600" cy="323849"/>
              <a:chOff x="4838701" y="2095500"/>
              <a:chExt cx="2211600" cy="323849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B14137D-16F8-40F0-884D-9D30E1E0C410}"/>
                  </a:ext>
                </a:extLst>
              </p:cNvPr>
              <p:cNvSpPr/>
              <p:nvPr/>
            </p:nvSpPr>
            <p:spPr>
              <a:xfrm>
                <a:off x="4838701" y="209550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LEFT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107204D-B25C-4D07-912F-B1E5F661EF6C}"/>
                  </a:ext>
                </a:extLst>
              </p:cNvPr>
              <p:cNvSpPr/>
              <p:nvPr/>
            </p:nvSpPr>
            <p:spPr>
              <a:xfrm>
                <a:off x="5581650" y="210059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DATA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B24E041-D127-42D5-93DE-2B5912BCF3E8}"/>
                  </a:ext>
                </a:extLst>
              </p:cNvPr>
              <p:cNvSpPr/>
              <p:nvPr/>
            </p:nvSpPr>
            <p:spPr>
              <a:xfrm>
                <a:off x="6364501" y="2105025"/>
                <a:ext cx="685800" cy="314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/>
                  <a:t>RIGHT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DB980AD-F72C-4A6B-89C0-650F727E7D9F}"/>
              </a:ext>
            </a:extLst>
          </p:cNvPr>
          <p:cNvGrpSpPr/>
          <p:nvPr/>
        </p:nvGrpSpPr>
        <p:grpSpPr>
          <a:xfrm>
            <a:off x="5916826" y="5545238"/>
            <a:ext cx="2381250" cy="523220"/>
            <a:chOff x="1000125" y="2083101"/>
            <a:chExt cx="2381250" cy="52322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A42ABAB-568E-4AB1-82F4-CC4FCC044A78}"/>
                </a:ext>
              </a:extLst>
            </p:cNvPr>
            <p:cNvSpPr/>
            <p:nvPr/>
          </p:nvSpPr>
          <p:spPr>
            <a:xfrm>
              <a:off x="1000125" y="2083101"/>
              <a:ext cx="2381250" cy="52322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E8A8FAE-7950-4B38-8F7A-ABBC066FC167}"/>
                </a:ext>
              </a:extLst>
            </p:cNvPr>
            <p:cNvGrpSpPr/>
            <p:nvPr/>
          </p:nvGrpSpPr>
          <p:grpSpPr>
            <a:xfrm>
              <a:off x="1104901" y="2187548"/>
              <a:ext cx="2211600" cy="323849"/>
              <a:chOff x="4838701" y="2095500"/>
              <a:chExt cx="2211600" cy="323849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2213953-14E5-4304-A811-3863D90F60FA}"/>
                  </a:ext>
                </a:extLst>
              </p:cNvPr>
              <p:cNvSpPr/>
              <p:nvPr/>
            </p:nvSpPr>
            <p:spPr>
              <a:xfrm>
                <a:off x="4838701" y="209550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LEFT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BF6FE00-4FA8-4A61-9651-62D21106F4AA}"/>
                  </a:ext>
                </a:extLst>
              </p:cNvPr>
              <p:cNvSpPr/>
              <p:nvPr/>
            </p:nvSpPr>
            <p:spPr>
              <a:xfrm>
                <a:off x="5581650" y="210059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DATA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747B70F-F5A3-446C-AE0C-4F3426767B95}"/>
                  </a:ext>
                </a:extLst>
              </p:cNvPr>
              <p:cNvSpPr/>
              <p:nvPr/>
            </p:nvSpPr>
            <p:spPr>
              <a:xfrm>
                <a:off x="6364501" y="2105025"/>
                <a:ext cx="685800" cy="314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/>
                  <a:t>RIGHT</a:t>
                </a: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0FAA93C-4C9E-4226-90A0-BC9D4C3F7D6E}"/>
              </a:ext>
            </a:extLst>
          </p:cNvPr>
          <p:cNvGrpSpPr/>
          <p:nvPr/>
        </p:nvGrpSpPr>
        <p:grpSpPr>
          <a:xfrm>
            <a:off x="90679" y="5547784"/>
            <a:ext cx="2381250" cy="523220"/>
            <a:chOff x="1000125" y="2083101"/>
            <a:chExt cx="2381250" cy="52322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0883ECF-5EC3-492F-A1FB-073CB9910506}"/>
                </a:ext>
              </a:extLst>
            </p:cNvPr>
            <p:cNvSpPr/>
            <p:nvPr/>
          </p:nvSpPr>
          <p:spPr>
            <a:xfrm>
              <a:off x="1000125" y="2083101"/>
              <a:ext cx="2381250" cy="52322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451FA0E-FFA4-48C0-BF5F-4F876B0487FA}"/>
                </a:ext>
              </a:extLst>
            </p:cNvPr>
            <p:cNvGrpSpPr/>
            <p:nvPr/>
          </p:nvGrpSpPr>
          <p:grpSpPr>
            <a:xfrm>
              <a:off x="1104901" y="2187548"/>
              <a:ext cx="2211600" cy="323849"/>
              <a:chOff x="4838701" y="2095500"/>
              <a:chExt cx="2211600" cy="323849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660C27B-9D80-465E-9635-48B554E0C74B}"/>
                  </a:ext>
                </a:extLst>
              </p:cNvPr>
              <p:cNvSpPr/>
              <p:nvPr/>
            </p:nvSpPr>
            <p:spPr>
              <a:xfrm>
                <a:off x="4838701" y="209550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LEFT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22B6220-FAC8-4BCC-89BB-9D857B4E0E22}"/>
                  </a:ext>
                </a:extLst>
              </p:cNvPr>
              <p:cNvSpPr/>
              <p:nvPr/>
            </p:nvSpPr>
            <p:spPr>
              <a:xfrm>
                <a:off x="5581650" y="210059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DATA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C44D250-F582-41C5-AF7B-6698F5BEE21F}"/>
                  </a:ext>
                </a:extLst>
              </p:cNvPr>
              <p:cNvSpPr/>
              <p:nvPr/>
            </p:nvSpPr>
            <p:spPr>
              <a:xfrm>
                <a:off x="6364501" y="2105025"/>
                <a:ext cx="685800" cy="314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/>
                  <a:t>RIGHT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78BE701-2B28-4DE5-AF6D-1579ABE0A0B6}"/>
              </a:ext>
            </a:extLst>
          </p:cNvPr>
          <p:cNvGrpSpPr/>
          <p:nvPr/>
        </p:nvGrpSpPr>
        <p:grpSpPr>
          <a:xfrm>
            <a:off x="3285225" y="5545238"/>
            <a:ext cx="2381250" cy="523220"/>
            <a:chOff x="1000125" y="2083101"/>
            <a:chExt cx="2381250" cy="52322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FB1ABD6-BE66-42D0-905C-8F00F54B7283}"/>
                </a:ext>
              </a:extLst>
            </p:cNvPr>
            <p:cNvSpPr/>
            <p:nvPr/>
          </p:nvSpPr>
          <p:spPr>
            <a:xfrm>
              <a:off x="1000125" y="2083101"/>
              <a:ext cx="2381250" cy="52322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8066CA5-65DA-4D09-A2AE-E010B21E81F8}"/>
                </a:ext>
              </a:extLst>
            </p:cNvPr>
            <p:cNvGrpSpPr/>
            <p:nvPr/>
          </p:nvGrpSpPr>
          <p:grpSpPr>
            <a:xfrm>
              <a:off x="1104901" y="2187548"/>
              <a:ext cx="2211600" cy="323849"/>
              <a:chOff x="4838701" y="2095500"/>
              <a:chExt cx="2211600" cy="323849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7D86D70-D4B8-4318-B850-78725335C34F}"/>
                  </a:ext>
                </a:extLst>
              </p:cNvPr>
              <p:cNvSpPr/>
              <p:nvPr/>
            </p:nvSpPr>
            <p:spPr>
              <a:xfrm>
                <a:off x="4838701" y="209550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LEFT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8A2F4AA-3812-4434-B747-CC720047FCCF}"/>
                  </a:ext>
                </a:extLst>
              </p:cNvPr>
              <p:cNvSpPr/>
              <p:nvPr/>
            </p:nvSpPr>
            <p:spPr>
              <a:xfrm>
                <a:off x="5581650" y="210059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DATA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48D1F56-75DA-4539-BC08-E9B26DFF53DA}"/>
                  </a:ext>
                </a:extLst>
              </p:cNvPr>
              <p:cNvSpPr/>
              <p:nvPr/>
            </p:nvSpPr>
            <p:spPr>
              <a:xfrm>
                <a:off x="6364501" y="2105025"/>
                <a:ext cx="685800" cy="314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/>
                  <a:t>RIGHT</a:t>
                </a:r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826832C-490A-4DC3-9C1F-7295FDCF3608}"/>
              </a:ext>
            </a:extLst>
          </p:cNvPr>
          <p:cNvGrpSpPr/>
          <p:nvPr/>
        </p:nvGrpSpPr>
        <p:grpSpPr>
          <a:xfrm>
            <a:off x="1281304" y="3700789"/>
            <a:ext cx="2381250" cy="523220"/>
            <a:chOff x="1000125" y="2083101"/>
            <a:chExt cx="2381250" cy="52322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68CB27E-117C-492B-ADED-698F4FD28D3A}"/>
                </a:ext>
              </a:extLst>
            </p:cNvPr>
            <p:cNvSpPr/>
            <p:nvPr/>
          </p:nvSpPr>
          <p:spPr>
            <a:xfrm>
              <a:off x="1000125" y="2083101"/>
              <a:ext cx="2381250" cy="52322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A84ABB6-7FB2-4DE0-8260-E9CDB5954287}"/>
                </a:ext>
              </a:extLst>
            </p:cNvPr>
            <p:cNvGrpSpPr/>
            <p:nvPr/>
          </p:nvGrpSpPr>
          <p:grpSpPr>
            <a:xfrm>
              <a:off x="1104901" y="2187548"/>
              <a:ext cx="2211600" cy="323849"/>
              <a:chOff x="4838701" y="2095500"/>
              <a:chExt cx="2211600" cy="323849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B74A632-68C3-4A2D-A2CC-B5EFA132068C}"/>
                  </a:ext>
                </a:extLst>
              </p:cNvPr>
              <p:cNvSpPr/>
              <p:nvPr/>
            </p:nvSpPr>
            <p:spPr>
              <a:xfrm>
                <a:off x="4838701" y="209550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LEFT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48638D29-B212-47D6-AEA9-41BAC9F25324}"/>
                  </a:ext>
                </a:extLst>
              </p:cNvPr>
              <p:cNvSpPr/>
              <p:nvPr/>
            </p:nvSpPr>
            <p:spPr>
              <a:xfrm>
                <a:off x="5581650" y="210059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DATA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D0B110C8-3213-4F2B-84B2-E7B5977FF757}"/>
                  </a:ext>
                </a:extLst>
              </p:cNvPr>
              <p:cNvSpPr/>
              <p:nvPr/>
            </p:nvSpPr>
            <p:spPr>
              <a:xfrm>
                <a:off x="6364501" y="2105025"/>
                <a:ext cx="685800" cy="314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/>
                  <a:t>RIGHT</a:t>
                </a:r>
              </a:p>
            </p:txBody>
          </p: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FD479D4-B996-4F48-BA1B-C060686C3D65}"/>
              </a:ext>
            </a:extLst>
          </p:cNvPr>
          <p:cNvSpPr txBox="1"/>
          <p:nvPr/>
        </p:nvSpPr>
        <p:spPr>
          <a:xfrm>
            <a:off x="8559668" y="352258"/>
            <a:ext cx="2969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TREE NODES METHODS</a:t>
            </a:r>
          </a:p>
        </p:txBody>
      </p:sp>
    </p:spTree>
    <p:extLst>
      <p:ext uri="{BB962C8B-B14F-4D97-AF65-F5344CB8AC3E}">
        <p14:creationId xmlns:p14="http://schemas.microsoft.com/office/powerpoint/2010/main" val="3269156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28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NAVI FEROZEPURIA</dc:creator>
  <cp:lastModifiedBy>NAVI FEROZEPURIA</cp:lastModifiedBy>
  <cp:revision>5</cp:revision>
  <dcterms:created xsi:type="dcterms:W3CDTF">2020-02-15T06:24:59Z</dcterms:created>
  <dcterms:modified xsi:type="dcterms:W3CDTF">2020-02-15T11:08:13Z</dcterms:modified>
</cp:coreProperties>
</file>