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4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0E0D-FA77-4DD3-98BA-A53A13E7D31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DD6AB8A4-4268-4B09-AE24-54BC8904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0E0D-FA77-4DD3-98BA-A53A13E7D31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B8A4-4268-4B09-AE24-54BC8904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0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0E0D-FA77-4DD3-98BA-A53A13E7D31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B8A4-4268-4B09-AE24-54BC8904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4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0E0D-FA77-4DD3-98BA-A53A13E7D31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B8A4-4268-4B09-AE24-54BC8904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5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0E0D-FA77-4DD3-98BA-A53A13E7D31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B8A4-4268-4B09-AE24-54BC8904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1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0E0D-FA77-4DD3-98BA-A53A13E7D31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B8A4-4268-4B09-AE24-54BC8904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4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0E0D-FA77-4DD3-98BA-A53A13E7D31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B8A4-4268-4B09-AE24-54BC8904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7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0E0D-FA77-4DD3-98BA-A53A13E7D31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B8A4-4268-4B09-AE24-54BC8904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0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0E0D-FA77-4DD3-98BA-A53A13E7D31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B8A4-4268-4B09-AE24-54BC8904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8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0E0D-FA77-4DD3-98BA-A53A13E7D31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B8A4-4268-4B09-AE24-54BC8904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8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C740E0D-FA77-4DD3-98BA-A53A13E7D31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B8A4-4268-4B09-AE24-54BC8904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3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40E0D-FA77-4DD3-98BA-A53A13E7D31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D6AB8A4-4268-4B09-AE24-54BC890427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192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F660-C510-4422-A8ED-E24902D26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Regression And Naïve Bayes using Gamma operator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BB8C4-40C9-41BB-AC21-8FBEFBB688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By –</a:t>
            </a:r>
          </a:p>
          <a:p>
            <a:r>
              <a:rPr lang="en-US" dirty="0"/>
              <a:t>Navleen Kaur</a:t>
            </a:r>
          </a:p>
          <a:p>
            <a:r>
              <a:rPr lang="en-US" dirty="0"/>
              <a:t>PS ID- 1641012</a:t>
            </a:r>
          </a:p>
        </p:txBody>
      </p:sp>
    </p:spTree>
    <p:extLst>
      <p:ext uri="{BB962C8B-B14F-4D97-AF65-F5344CB8AC3E}">
        <p14:creationId xmlns:p14="http://schemas.microsoft.com/office/powerpoint/2010/main" val="146466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0638-69AB-4B0D-BD3E-EC114CFA7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-561976"/>
            <a:ext cx="5048251" cy="2200276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0EA66-6BE8-46E1-852D-88C20E124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924" y="1638300"/>
            <a:ext cx="7667625" cy="41529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2800" dirty="0"/>
              <a:t>The basic equation for linear regression  </a:t>
            </a:r>
          </a:p>
          <a:p>
            <a:pPr algn="ctr"/>
            <a:r>
              <a:rPr lang="en-US" sz="2800" i="1" dirty="0"/>
              <a:t>Beta = Q(inv)* XY(T)</a:t>
            </a:r>
          </a:p>
          <a:p>
            <a:pPr algn="ctr"/>
            <a:endParaRPr lang="en-US" sz="2800" i="1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i="1" dirty="0"/>
              <a:t> </a:t>
            </a:r>
            <a:r>
              <a:rPr lang="en-US" sz="2400" i="1" dirty="0"/>
              <a:t>Firstly, take out gamma operator using</a:t>
            </a:r>
          </a:p>
          <a:p>
            <a:pPr algn="l"/>
            <a:r>
              <a:rPr lang="en-US" sz="2400" dirty="0"/>
              <a:t>query = "SELECT DenseGamma(</a:t>
            </a:r>
            <a:r>
              <a:rPr lang="en-US" sz="2400" dirty="0" err="1"/>
              <a:t>i</a:t>
            </a:r>
            <a:r>
              <a:rPr lang="en-US" sz="2400" dirty="0"/>
              <a:t>, j, v USING PARAMETERS d=9) OVER (PARTITION BY MOD(i,1) ORDER BY i,j) FROM diabetes;“</a:t>
            </a:r>
          </a:p>
          <a:p>
            <a:pPr algn="ctr"/>
            <a:endParaRPr lang="en-US" sz="2400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400" dirty="0"/>
              <a:t>Compute gamma matrix and then solve for beta by exploiting gamma matrix.</a:t>
            </a:r>
          </a:p>
          <a:p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8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43FA-240E-4E6B-A57D-D4015AE8C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325" y="0"/>
            <a:ext cx="9382125" cy="904875"/>
          </a:xfrm>
        </p:spPr>
        <p:txBody>
          <a:bodyPr>
            <a:normAutofit fontScale="90000"/>
          </a:bodyPr>
          <a:lstStyle/>
          <a:p>
            <a:r>
              <a:rPr lang="en-US" dirty="0"/>
              <a:t>LR COMPUTATION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8E7C5-B6C4-43C2-B50C-DD5A2CA70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01" y="1548130"/>
            <a:ext cx="7162800" cy="443357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2400" dirty="0"/>
              <a:t>LR has been computed in the following three ways: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400" dirty="0"/>
              <a:t>R+DBMS –  Gamma matrix has been calculated using sql queries and further value of beta is computed using matrix operations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l"/>
            <a:endParaRPr lang="en-US" sz="2400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400" dirty="0"/>
              <a:t> R – calculated using in-built function , </a:t>
            </a:r>
            <a:r>
              <a:rPr lang="en-US" sz="2400" dirty="0" err="1"/>
              <a:t>lm</a:t>
            </a:r>
            <a:r>
              <a:rPr lang="en-US" sz="2400" dirty="0"/>
              <a:t>()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l"/>
            <a:endParaRPr lang="en-US" sz="2400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400" dirty="0"/>
              <a:t>Spark- difference between predicted and observed values and mean square error calculated to find the perfect model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C06BF-E3C9-408D-BBFC-9081E8682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263" y="1548130"/>
            <a:ext cx="3980815" cy="848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9689DA-DD46-47CB-AD00-D15A1C003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63" y="3349625"/>
            <a:ext cx="3980815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E01336-94E4-4737-93A9-7BCEAFEB1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263" y="5293359"/>
            <a:ext cx="4102736" cy="84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6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DED1-8794-4FFD-A661-D0303ED9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Comparison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E1DE65-0870-4E7B-897D-A86A54020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699" b="1"/>
          <a:stretch/>
        </p:blipFill>
        <p:spPr>
          <a:xfrm>
            <a:off x="2995514" y="2276476"/>
            <a:ext cx="6396135" cy="360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9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A447-A1F1-492E-8691-6EC8AFC41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1700" y="95250"/>
            <a:ext cx="8715375" cy="971551"/>
          </a:xfrm>
        </p:spPr>
        <p:txBody>
          <a:bodyPr>
            <a:normAutofit/>
          </a:bodyPr>
          <a:lstStyle/>
          <a:p>
            <a:r>
              <a:rPr lang="en-US" dirty="0"/>
              <a:t>NAÏVE bayes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1F67B-13B7-45C2-968C-C5A0AE56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075" y="942976"/>
            <a:ext cx="11410950" cy="4848224"/>
          </a:xfrm>
        </p:spPr>
        <p:txBody>
          <a:bodyPr>
            <a:normAutofit fontScale="70000" lnSpcReduction="20000"/>
          </a:bodyPr>
          <a:lstStyle/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600" dirty="0"/>
              <a:t>Computing a model- to get the mean per class and to compute the variance per class.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600" dirty="0"/>
              <a:t>Scoring a test dataset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600" dirty="0"/>
              <a:t>It involves: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600" dirty="0"/>
              <a:t>Classify sub-tables based on class value(0,1)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600" dirty="0"/>
              <a:t>Apply gamma function on each table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600" dirty="0"/>
              <a:t>Form gamma matrix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600" dirty="0"/>
              <a:t>Calculate the value of q and 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600" dirty="0"/>
              <a:t>Calculate mean and standard deviation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600" dirty="0"/>
              <a:t>Calculate class priors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600" dirty="0"/>
              <a:t>Calculate chi-square , feature selection method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0B4C4D-3F57-4753-BE3E-9DA5163C2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473" y="2762251"/>
            <a:ext cx="4533901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8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53DA-4728-4E95-919A-FD0701BA3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976" y="76201"/>
            <a:ext cx="10763250" cy="914399"/>
          </a:xfrm>
        </p:spPr>
        <p:txBody>
          <a:bodyPr>
            <a:noAutofit/>
          </a:bodyPr>
          <a:lstStyle/>
          <a:p>
            <a:r>
              <a:rPr lang="en-US" sz="4400" dirty="0"/>
              <a:t>Programming languages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8D294-9973-4DE4-A180-BEEB1B409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1775" y="1066800"/>
            <a:ext cx="8388350" cy="472439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dirty="0"/>
              <a:t>R language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/>
              <a:t>statistical language, which is fastest for small datasets but becomes slowest for large datasets.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/>
              <a:t>Memory consumption problem in r- becomes very slow when we have lots of variables stored often requiring a lot of ram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SCALA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/>
              <a:t>Simple and straightforward syntax and two third less code as compared to java.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/>
              <a:t>Having many in-built functions as well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766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DC0C-8C2E-4048-9E59-972797C7C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075" y="161925"/>
            <a:ext cx="5724525" cy="904876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Systems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65B9B-0780-4AB0-81B7-056D2634E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1171576"/>
            <a:ext cx="9283700" cy="503872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Vertica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/>
              <a:t>Works only on  ubuntu 14.xx version and not on 16.xx version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/>
              <a:t>Fast and powerful analytics tool</a:t>
            </a:r>
          </a:p>
          <a:p>
            <a:pPr algn="l"/>
            <a:r>
              <a:rPr lang="en-US" sz="2400" dirty="0"/>
              <a:t>Spark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/>
              <a:t>faster in memory and faster when running on disk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/>
              <a:t>Supports java, Scala, python, r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l"/>
            <a:endParaRPr lang="en-US" sz="24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93307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405</TotalTime>
  <Words>320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Rockwell</vt:lpstr>
      <vt:lpstr>Wingdings</vt:lpstr>
      <vt:lpstr>Gallery</vt:lpstr>
      <vt:lpstr>Linear Regression And Naïve Bayes using Gamma operator</vt:lpstr>
      <vt:lpstr>   Linear regression</vt:lpstr>
      <vt:lpstr>LR COMPUTATION </vt:lpstr>
      <vt:lpstr>Comparison </vt:lpstr>
      <vt:lpstr>NAÏVE bayes</vt:lpstr>
      <vt:lpstr>Programming languages used</vt:lpstr>
      <vt:lpstr>Systems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And Naïve Bayes using Gamma operator</dc:title>
  <dc:creator>Kaur, Navleen</dc:creator>
  <cp:lastModifiedBy>Kaur, Navleen</cp:lastModifiedBy>
  <cp:revision>20</cp:revision>
  <dcterms:created xsi:type="dcterms:W3CDTF">2017-12-11T01:21:00Z</dcterms:created>
  <dcterms:modified xsi:type="dcterms:W3CDTF">2017-12-12T01:02:25Z</dcterms:modified>
</cp:coreProperties>
</file>