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>
        <p:scale>
          <a:sx n="140" d="100"/>
          <a:sy n="140" d="100"/>
        </p:scale>
        <p:origin x="-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7377-E121-4938-935E-FB05050A50B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B457-32CC-49B0-85E4-1D32586C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7377-E121-4938-935E-FB05050A50B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B457-32CC-49B0-85E4-1D32586C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2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7377-E121-4938-935E-FB05050A50B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B457-32CC-49B0-85E4-1D32586C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0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7377-E121-4938-935E-FB05050A50B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B457-32CC-49B0-85E4-1D32586C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6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7377-E121-4938-935E-FB05050A50B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B457-32CC-49B0-85E4-1D32586C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5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7377-E121-4938-935E-FB05050A50B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B457-32CC-49B0-85E4-1D32586C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2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7377-E121-4938-935E-FB05050A50B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B457-32CC-49B0-85E4-1D32586C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7377-E121-4938-935E-FB05050A50B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B457-32CC-49B0-85E4-1D32586C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6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7377-E121-4938-935E-FB05050A50B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B457-32CC-49B0-85E4-1D32586C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7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7377-E121-4938-935E-FB05050A50B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B457-32CC-49B0-85E4-1D32586C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9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7377-E121-4938-935E-FB05050A50B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B457-32CC-49B0-85E4-1D32586C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2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C7377-E121-4938-935E-FB05050A50B7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CB457-32CC-49B0-85E4-1D32586CA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nbforum.com/wp-content/uploads/NBF2019-george-clooney-2018-600x58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748" y="1797880"/>
            <a:ext cx="1104567" cy="1080635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65" r="-1" b="13575"/>
          <a:stretch/>
        </p:blipFill>
        <p:spPr bwMode="auto">
          <a:xfrm>
            <a:off x="6618831" y="1797880"/>
            <a:ext cx="1003389" cy="1083117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1" t="12565" r="19400" b="13722"/>
          <a:stretch/>
        </p:blipFill>
        <p:spPr>
          <a:xfrm>
            <a:off x="4515157" y="1797882"/>
            <a:ext cx="948858" cy="1084407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7" t="11728" r="15341" b="12884"/>
          <a:stretch/>
        </p:blipFill>
        <p:spPr>
          <a:xfrm>
            <a:off x="3548247" y="1797881"/>
            <a:ext cx="960564" cy="1080633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746" y="1794753"/>
            <a:ext cx="798307" cy="1083762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682" y="1790319"/>
            <a:ext cx="801572" cy="1088195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8" r="58371"/>
          <a:stretch/>
        </p:blipFill>
        <p:spPr>
          <a:xfrm>
            <a:off x="1346654" y="1797881"/>
            <a:ext cx="1053200" cy="1088194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05" r="8474"/>
          <a:stretch/>
        </p:blipFill>
        <p:spPr>
          <a:xfrm>
            <a:off x="2435360" y="1797880"/>
            <a:ext cx="1051863" cy="1088195"/>
          </a:xfrm>
          <a:prstGeom prst="rect">
            <a:avLst/>
          </a:prstGeom>
          <a:ln w="3810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0740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 Navon</dc:creator>
  <cp:lastModifiedBy>Mayan Navon</cp:lastModifiedBy>
  <cp:revision>2</cp:revision>
  <dcterms:created xsi:type="dcterms:W3CDTF">2020-02-11T11:24:36Z</dcterms:created>
  <dcterms:modified xsi:type="dcterms:W3CDTF">2020-02-11T11:26:34Z</dcterms:modified>
</cp:coreProperties>
</file>