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57" r:id="rId3"/>
    <p:sldId id="259" r:id="rId4"/>
    <p:sldId id="260" r:id="rId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4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3046" y="-38"/>
            <a:ext cx="1052626" cy="32363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71" y="249427"/>
            <a:ext cx="4987036" cy="31644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2926" y="504520"/>
            <a:ext cx="3300729" cy="2038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351" y="3313887"/>
            <a:ext cx="610425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33350"/>
            <a:ext cx="68580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Commerce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4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Analysis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Full</a:t>
            </a:r>
            <a:r>
              <a:rPr sz="4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95400" y="4324350"/>
            <a:ext cx="8229600" cy="3394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D966"/>
                </a:solidFill>
                <a:latin typeface="Calibri"/>
                <a:cs typeface="Calibri"/>
              </a:rPr>
              <a:t>FOR</a:t>
            </a:r>
            <a:r>
              <a:rPr sz="3200" b="1" spc="-5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3200" b="1" spc="-145" dirty="0">
                <a:solidFill>
                  <a:srgbClr val="FFD966"/>
                </a:solidFill>
                <a:latin typeface="Calibri"/>
                <a:cs typeface="Calibri"/>
              </a:rPr>
              <a:t>DATA</a:t>
            </a:r>
            <a:r>
              <a:rPr sz="3200" b="1" spc="-35" dirty="0">
                <a:solidFill>
                  <a:srgbClr val="FFD966"/>
                </a:solidFill>
                <a:latin typeface="Calibri"/>
                <a:cs typeface="Calibri"/>
              </a:rPr>
              <a:t> ANALYST</a:t>
            </a:r>
            <a:r>
              <a:rPr sz="3200" b="1" spc="-5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D966"/>
                </a:solidFill>
                <a:latin typeface="Calibri"/>
                <a:cs typeface="Calibri"/>
              </a:rPr>
              <a:t>&amp;</a:t>
            </a:r>
            <a:r>
              <a:rPr sz="3200" b="1" spc="-3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3200" b="1" spc="-150" dirty="0">
                <a:solidFill>
                  <a:srgbClr val="FFD966"/>
                </a:solidFill>
                <a:latin typeface="Calibri"/>
                <a:cs typeface="Calibri"/>
              </a:rPr>
              <a:t>DATA</a:t>
            </a:r>
            <a:r>
              <a:rPr sz="3200" b="1" spc="-3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D966"/>
                </a:solidFill>
                <a:latin typeface="Calibri"/>
                <a:cs typeface="Calibri"/>
              </a:rPr>
              <a:t>SCIENCE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4FEA6-3A62-4B22-86C9-2645CDA08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52550"/>
            <a:ext cx="5183372" cy="29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571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9" y="0"/>
            <a:ext cx="913333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460501"/>
            <a:ext cx="8568055" cy="3700779"/>
            <a:chOff x="0" y="460501"/>
            <a:chExt cx="8568055" cy="37007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1583"/>
              <a:ext cx="3080765" cy="1812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0765" y="481583"/>
              <a:ext cx="2328163" cy="2236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141" y="2294077"/>
              <a:ext cx="2941701" cy="18125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0765" y="2294064"/>
              <a:ext cx="2457450" cy="18669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9057" y="460501"/>
              <a:ext cx="3158490" cy="19944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8215" y="2458148"/>
              <a:ext cx="3029204" cy="17028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0070" y="455803"/>
            <a:ext cx="8551545" cy="374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 algn="l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calculate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monthly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month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800" dirty="0">
              <a:latin typeface="Calibri"/>
              <a:cs typeface="Calibri"/>
            </a:endParaRPr>
          </a:p>
          <a:p>
            <a:pPr marL="354965" algn="l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month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sales.</a:t>
            </a:r>
            <a:endParaRPr lang="en-US" sz="18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5080" indent="224154" algn="l">
              <a:lnSpc>
                <a:spcPct val="100000"/>
              </a:lnSpc>
              <a:spcBef>
                <a:spcPts val="1260"/>
              </a:spcBef>
              <a:buAutoNum type="arabicPeriod" startAt="2"/>
              <a:tabLst>
                <a:tab pos="236854" algn="l"/>
              </a:tabLst>
            </a:pP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categories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category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category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sales.</a:t>
            </a:r>
            <a:endParaRPr sz="1800" dirty="0">
              <a:latin typeface="Calibri"/>
              <a:cs typeface="Calibri"/>
            </a:endParaRPr>
          </a:p>
          <a:p>
            <a:pPr marL="237490" indent="-224790" algn="l">
              <a:lnSpc>
                <a:spcPct val="100000"/>
              </a:lnSpc>
              <a:spcBef>
                <a:spcPts val="1260"/>
              </a:spcBef>
              <a:buAutoNum type="arabicPeriod" startAt="2"/>
              <a:tabLst>
                <a:tab pos="23749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done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sub-categories</a:t>
            </a:r>
            <a:endParaRPr sz="1800" dirty="0">
              <a:latin typeface="Calibri"/>
              <a:cs typeface="Calibri"/>
            </a:endParaRPr>
          </a:p>
          <a:p>
            <a:pPr marL="12700" marR="220345" indent="224154" algn="l">
              <a:lnSpc>
                <a:spcPct val="100000"/>
              </a:lnSpc>
              <a:spcBef>
                <a:spcPts val="1325"/>
              </a:spcBef>
              <a:buAutoNum type="arabicPeriod" startAt="2"/>
              <a:tabLst>
                <a:tab pos="236854" algn="l"/>
              </a:tabLst>
            </a:pP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monthly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month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profit.</a:t>
            </a:r>
            <a:endParaRPr sz="1800" dirty="0">
              <a:latin typeface="Calibri"/>
              <a:cs typeface="Calibri"/>
            </a:endParaRPr>
          </a:p>
          <a:p>
            <a:pPr marL="237490" indent="-224790" algn="l">
              <a:lnSpc>
                <a:spcPct val="100000"/>
              </a:lnSpc>
              <a:spcBef>
                <a:spcPts val="1200"/>
              </a:spcBef>
              <a:buAutoNum type="arabicPeriod" startAt="2"/>
              <a:tabLst>
                <a:tab pos="23749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category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sub-category.</a:t>
            </a:r>
            <a:endParaRPr sz="1800" dirty="0">
              <a:latin typeface="Calibri"/>
              <a:cs typeface="Calibri"/>
            </a:endParaRPr>
          </a:p>
          <a:p>
            <a:pPr marL="236854" indent="-224154" algn="l">
              <a:lnSpc>
                <a:spcPct val="100000"/>
              </a:lnSpc>
              <a:spcBef>
                <a:spcPts val="1200"/>
              </a:spcBef>
              <a:buAutoNum type="arabicPeriod" startAt="2"/>
              <a:tabLst>
                <a:tab pos="236854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1800" dirty="0">
              <a:latin typeface="Calibri"/>
              <a:cs typeface="Calibri"/>
            </a:endParaRPr>
          </a:p>
          <a:p>
            <a:pPr marL="236854" indent="-224154" algn="l">
              <a:lnSpc>
                <a:spcPct val="100000"/>
              </a:lnSpc>
              <a:spcBef>
                <a:spcPts val="1200"/>
              </a:spcBef>
              <a:buAutoNum type="arabicPeriod" startAt="2"/>
              <a:tabLst>
                <a:tab pos="236854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ratio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114</Words>
  <Application>Microsoft Office PowerPoint</Application>
  <PresentationFormat>On-screen Show (16:9)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Calibri</vt:lpstr>
      <vt:lpstr>Office Theme</vt:lpstr>
      <vt:lpstr>E – Commerce Sales Analysis Full Project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admin</cp:lastModifiedBy>
  <cp:revision>3</cp:revision>
  <dcterms:created xsi:type="dcterms:W3CDTF">2025-04-15T13:43:25Z</dcterms:created>
  <dcterms:modified xsi:type="dcterms:W3CDTF">2025-04-15T13:57:14Z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2025-04-15T00:00:00Z</vt:filetime>
  </property>
  <property fmtid="{D5CDD505-2E9C-101B-9397-08002B2CF9AE}" pid="5" name="Producer">
    <vt:lpwstr>Microsoft® PowerPoint® 2021</vt:lpwstr>
  </property>
</Properties>
</file>