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python/python_dictionaries.as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tuple_index.asp" TargetMode="External"/><Relationship Id="rId2" Type="http://schemas.openxmlformats.org/officeDocument/2006/relationships/hyperlink" Target="https://www.w3schools.com/python/ref_tuple_count.as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intersection.asp" TargetMode="External"/><Relationship Id="rId13" Type="http://schemas.openxmlformats.org/officeDocument/2006/relationships/hyperlink" Target="https://www.w3schools.com/python/ref_set_pop.asp" TargetMode="External"/><Relationship Id="rId18" Type="http://schemas.openxmlformats.org/officeDocument/2006/relationships/hyperlink" Target="https://www.w3schools.com/python/ref_set_update.asp" TargetMode="External"/><Relationship Id="rId3" Type="http://schemas.openxmlformats.org/officeDocument/2006/relationships/hyperlink" Target="https://www.w3schools.com/python/ref_set_clear.asp" TargetMode="External"/><Relationship Id="rId7" Type="http://schemas.openxmlformats.org/officeDocument/2006/relationships/hyperlink" Target="https://www.w3schools.com/python/ref_set_discard.asp" TargetMode="External"/><Relationship Id="rId12" Type="http://schemas.openxmlformats.org/officeDocument/2006/relationships/hyperlink" Target="https://www.w3schools.com/python/ref_set_issuperset.asp" TargetMode="External"/><Relationship Id="rId17" Type="http://schemas.openxmlformats.org/officeDocument/2006/relationships/hyperlink" Target="https://www.w3schools.com/python/ref_set_union.asp" TargetMode="External"/><Relationship Id="rId2" Type="http://schemas.openxmlformats.org/officeDocument/2006/relationships/hyperlink" Target="https://www.w3schools.com/python/ref_set_add.asp" TargetMode="External"/><Relationship Id="rId16" Type="http://schemas.openxmlformats.org/officeDocument/2006/relationships/hyperlink" Target="https://www.w3schools.com/python/ref_set_symmetric_difference_upd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difference_update.asp" TargetMode="External"/><Relationship Id="rId11" Type="http://schemas.openxmlformats.org/officeDocument/2006/relationships/hyperlink" Target="https://www.w3schools.com/python/ref_set_issubset.asp" TargetMode="External"/><Relationship Id="rId5" Type="http://schemas.openxmlformats.org/officeDocument/2006/relationships/hyperlink" Target="https://www.w3schools.com/python/ref_set_difference.asp" TargetMode="External"/><Relationship Id="rId15" Type="http://schemas.openxmlformats.org/officeDocument/2006/relationships/hyperlink" Target="https://www.w3schools.com/python/ref_set_symmetric_difference.asp" TargetMode="External"/><Relationship Id="rId10" Type="http://schemas.openxmlformats.org/officeDocument/2006/relationships/hyperlink" Target="https://www.w3schools.com/python/ref_set_isdisjoint.asp" TargetMode="External"/><Relationship Id="rId4" Type="http://schemas.openxmlformats.org/officeDocument/2006/relationships/hyperlink" Target="https://www.w3schools.com/python/ref_set_copy.asp" TargetMode="External"/><Relationship Id="rId9" Type="http://schemas.openxmlformats.org/officeDocument/2006/relationships/hyperlink" Target="https://www.w3schools.com/python/ref_set_intersection_update.asp" TargetMode="External"/><Relationship Id="rId14" Type="http://schemas.openxmlformats.org/officeDocument/2006/relationships/hyperlink" Target="https://www.w3schools.com/python/ref_set_remove.asp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04800"/>
            <a:ext cx="8839200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Python Collections (Arrays)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are four collection data types in the Python programming language: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List</a:t>
            </a:r>
            <a:r>
              <a:rPr lang="en-US" sz="2400" dirty="0"/>
              <a:t> is a collection which is ordered and changeable. Allows duplicate members.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hlinkClick r:id="rId2"/>
              </a:rPr>
              <a:t>Tuple</a:t>
            </a:r>
            <a:r>
              <a:rPr lang="en-US" sz="2400" dirty="0"/>
              <a:t> is a collection which is ordered and unchangeable. Allows duplicate members.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hlinkClick r:id="rId3"/>
              </a:rPr>
              <a:t>Set</a:t>
            </a:r>
            <a:r>
              <a:rPr lang="en-US" sz="2400" dirty="0"/>
              <a:t> is a collection which is unordered, unchangeable*, and unindexed. No duplicate members.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hlinkClick r:id="rId4"/>
              </a:rPr>
              <a:t>Dictionary</a:t>
            </a:r>
            <a:r>
              <a:rPr lang="en-US" sz="2400" dirty="0"/>
              <a:t> is a collection which is ordered** and changeable. No duplicate members.</a:t>
            </a:r>
          </a:p>
        </p:txBody>
      </p:sp>
    </p:spTree>
    <p:extLst>
      <p:ext uri="{BB962C8B-B14F-4D97-AF65-F5344CB8AC3E}">
        <p14:creationId xmlns:p14="http://schemas.microsoft.com/office/powerpoint/2010/main" val="98957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09600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Access Items</a:t>
            </a:r>
          </a:p>
          <a:p>
            <a:r>
              <a:rPr lang="en-US" sz="3200" dirty="0"/>
              <a:t>List items are indexed and you can access them by referring to the index number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Negative Indexing</a:t>
            </a:r>
          </a:p>
          <a:p>
            <a:r>
              <a:rPr lang="en-US" sz="3200" dirty="0"/>
              <a:t>Negative indexing means start from the end</a:t>
            </a:r>
          </a:p>
          <a:p>
            <a:r>
              <a:rPr lang="en-US" sz="3200" dirty="0"/>
              <a:t>-1 refers to the last item, -2 refers to the second last item etc.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973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7709"/>
            <a:ext cx="8610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Range of Indexes</a:t>
            </a:r>
          </a:p>
          <a:p>
            <a:pPr algn="just"/>
            <a:r>
              <a:rPr lang="en-US" sz="2800" dirty="0"/>
              <a:t>You can specify a range of indexes by specifying where to start and where to end the range.</a:t>
            </a:r>
          </a:p>
          <a:p>
            <a:pPr algn="just"/>
            <a:r>
              <a:rPr lang="en-US" sz="2800" dirty="0"/>
              <a:t>When specifying a range, the return value will be a new list with the specified items.</a:t>
            </a:r>
          </a:p>
          <a:p>
            <a:pPr algn="just"/>
            <a:r>
              <a:rPr lang="en-US" sz="2800" dirty="0"/>
              <a:t>Example</a:t>
            </a:r>
          </a:p>
          <a:p>
            <a:pPr algn="just"/>
            <a:r>
              <a:rPr lang="en-US" sz="2800" dirty="0"/>
              <a:t>Return the third, fourth, and fifth item:</a:t>
            </a:r>
          </a:p>
          <a:p>
            <a:pPr algn="just"/>
            <a:endParaRPr lang="en-US" sz="2800" dirty="0" smtClean="0"/>
          </a:p>
          <a:p>
            <a:r>
              <a:rPr lang="en-US" sz="2800" dirty="0" err="1" smtClean="0"/>
              <a:t>thislist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["</a:t>
            </a:r>
            <a:r>
              <a:rPr lang="en-US" sz="2800" dirty="0"/>
              <a:t>apple", "banana", "cherry", "orange", "kiwi", "melon", "mango"]</a:t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dirty="0" err="1"/>
              <a:t>thislist</a:t>
            </a:r>
            <a:r>
              <a:rPr lang="en-US" sz="2800" dirty="0"/>
              <a:t>[2:5])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723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395997"/>
            <a:ext cx="8305800" cy="1471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Check if Item Exists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if a specified item is present in a list use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582" y="2209800"/>
            <a:ext cx="78278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mylist</a:t>
            </a:r>
            <a:r>
              <a:rPr lang="en-US" sz="3200" dirty="0"/>
              <a:t>=list(("abc","123","123.4"))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mylist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if </a:t>
            </a:r>
            <a:r>
              <a:rPr lang="en-US" sz="3200" dirty="0" smtClean="0"/>
              <a:t>“</a:t>
            </a:r>
            <a:r>
              <a:rPr lang="en-US" sz="3200" dirty="0" err="1" smtClean="0"/>
              <a:t>ttt</a:t>
            </a:r>
            <a:r>
              <a:rPr lang="en-US" sz="3200" dirty="0" smtClean="0"/>
              <a:t>" </a:t>
            </a:r>
            <a:r>
              <a:rPr lang="en-US" sz="3200" dirty="0"/>
              <a:t>in </a:t>
            </a:r>
            <a:r>
              <a:rPr lang="en-US" sz="3200" dirty="0" err="1"/>
              <a:t>mylist</a:t>
            </a:r>
            <a:r>
              <a:rPr lang="en-US" sz="3200" dirty="0"/>
              <a:t>:</a:t>
            </a:r>
          </a:p>
          <a:p>
            <a:r>
              <a:rPr lang="en-US" sz="3200" dirty="0"/>
              <a:t>    print("yes in the list")</a:t>
            </a:r>
          </a:p>
          <a:p>
            <a:r>
              <a:rPr lang="en-US" sz="3200" dirty="0"/>
              <a:t>else:</a:t>
            </a:r>
          </a:p>
          <a:p>
            <a:r>
              <a:rPr lang="en-US" sz="3200" dirty="0"/>
              <a:t>    print("not in list")</a:t>
            </a:r>
          </a:p>
        </p:txBody>
      </p:sp>
    </p:spTree>
    <p:extLst>
      <p:ext uri="{BB962C8B-B14F-4D97-AF65-F5344CB8AC3E}">
        <p14:creationId xmlns:p14="http://schemas.microsoft.com/office/powerpoint/2010/main" val="376065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8001000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Change Item Value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To change the value of a specific item, refer to the index number: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50520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 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mylist</a:t>
            </a:r>
            <a:r>
              <a:rPr lang="en-US" sz="2800" dirty="0"/>
              <a:t>=["</a:t>
            </a:r>
            <a:r>
              <a:rPr lang="en-US" sz="2800" dirty="0" err="1"/>
              <a:t>abc</a:t>
            </a:r>
            <a:r>
              <a:rPr lang="en-US" sz="2800" dirty="0"/>
              <a:t>","</a:t>
            </a:r>
            <a:r>
              <a:rPr lang="en-US" sz="2800" dirty="0" err="1"/>
              <a:t>bbc</a:t>
            </a:r>
            <a:r>
              <a:rPr lang="en-US" sz="2800" dirty="0"/>
              <a:t>","</a:t>
            </a:r>
            <a:r>
              <a:rPr lang="en-US" sz="2800" dirty="0" err="1"/>
              <a:t>ddd</a:t>
            </a:r>
            <a:r>
              <a:rPr lang="en-US" sz="2800" dirty="0"/>
              <a:t>"]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mylist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mylist</a:t>
            </a:r>
            <a:r>
              <a:rPr lang="en-US" sz="2800" dirty="0"/>
              <a:t>[2]="ccc"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mylist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08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0"/>
            <a:ext cx="8763000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Change a Range of Item Values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To change the value of items within a specific range, define a list with the new values, and refer to the range of index numbers where you want to insert the new values: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267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thislist</a:t>
            </a:r>
            <a:r>
              <a:rPr lang="en-US" sz="2400" dirty="0"/>
              <a:t> = ["apple", "banana", "cherry"]</a:t>
            </a:r>
          </a:p>
          <a:p>
            <a:endParaRPr lang="en-US" sz="2400" dirty="0"/>
          </a:p>
          <a:p>
            <a:r>
              <a:rPr lang="en-US" sz="2400" dirty="0" err="1"/>
              <a:t>thislist</a:t>
            </a:r>
            <a:r>
              <a:rPr lang="en-US" sz="2400" dirty="0"/>
              <a:t>[1:2] = ["blackcurrant", "watermelon"]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thislist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31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2296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Append Items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To add an item to the end of the list, use the append() method</a:t>
            </a:r>
            <a:r>
              <a:rPr lang="en-US" sz="2800" dirty="0" smtClean="0"/>
              <a:t>: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Insert Items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To insert a list item at a specified index, use the insert() method.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 insert() method inserts an item at the specified index: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24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458200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Extend List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To append elements from </a:t>
            </a:r>
            <a:r>
              <a:rPr lang="en-US" sz="2800" i="1" dirty="0"/>
              <a:t>another list</a:t>
            </a:r>
            <a:r>
              <a:rPr lang="en-US" sz="2800" dirty="0"/>
              <a:t> to the current list, use the extend() method.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 extend() method does not have to append </a:t>
            </a:r>
            <a:r>
              <a:rPr lang="en-US" sz="2800" i="1" dirty="0"/>
              <a:t>lists</a:t>
            </a:r>
            <a:r>
              <a:rPr lang="en-US" sz="2800" dirty="0"/>
              <a:t>, you can add any iterable object (tuples, sets, dictionaries etc.).</a:t>
            </a:r>
          </a:p>
        </p:txBody>
      </p:sp>
    </p:spTree>
    <p:extLst>
      <p:ext uri="{BB962C8B-B14F-4D97-AF65-F5344CB8AC3E}">
        <p14:creationId xmlns:p14="http://schemas.microsoft.com/office/powerpoint/2010/main" val="202169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766464"/>
            <a:ext cx="7467600" cy="48884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Loop Through a List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list items by using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Example1:-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mylist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=["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apple","banana","mango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"]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 x 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mylist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print x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0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295400"/>
            <a:ext cx="6629400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Example 2</a:t>
            </a:r>
          </a:p>
          <a:p>
            <a:pPr algn="just">
              <a:lnSpc>
                <a:spcPct val="150000"/>
              </a:lnSpc>
            </a:pP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3200" dirty="0" err="1" smtClean="0"/>
              <a:t>mylist</a:t>
            </a:r>
            <a:r>
              <a:rPr lang="en-US" sz="3200" dirty="0"/>
              <a:t>=["</a:t>
            </a:r>
            <a:r>
              <a:rPr lang="en-US" sz="3200" dirty="0" err="1"/>
              <a:t>apple","banana","mango</a:t>
            </a:r>
            <a:r>
              <a:rPr lang="en-US" sz="3200" dirty="0"/>
              <a:t>"]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for i in range(</a:t>
            </a:r>
            <a:r>
              <a:rPr lang="en-US" sz="3200" dirty="0" err="1"/>
              <a:t>len</a:t>
            </a:r>
            <a:r>
              <a:rPr lang="en-US" sz="3200" dirty="0"/>
              <a:t>(</a:t>
            </a:r>
            <a:r>
              <a:rPr lang="en-US" sz="3200" dirty="0" err="1"/>
              <a:t>mylist</a:t>
            </a:r>
            <a:r>
              <a:rPr lang="en-US" sz="3200" dirty="0"/>
              <a:t>)):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    print (</a:t>
            </a:r>
            <a:r>
              <a:rPr lang="en-US" sz="3200" dirty="0" err="1"/>
              <a:t>mylist</a:t>
            </a:r>
            <a:r>
              <a:rPr lang="en-US" sz="3200" dirty="0"/>
              <a:t>[i])</a:t>
            </a:r>
          </a:p>
        </p:txBody>
      </p:sp>
    </p:spTree>
    <p:extLst>
      <p:ext uri="{BB962C8B-B14F-4D97-AF65-F5344CB8AC3E}">
        <p14:creationId xmlns:p14="http://schemas.microsoft.com/office/powerpoint/2010/main" val="296291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745" y="381000"/>
            <a:ext cx="8381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Using a While Loop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You can loop through the list items by using a while loop.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Use the </a:t>
            </a:r>
            <a:r>
              <a:rPr lang="en-US" sz="2800" b="1" dirty="0" err="1"/>
              <a:t>len</a:t>
            </a:r>
            <a:r>
              <a:rPr lang="en-US" sz="2800" b="1" dirty="0"/>
              <a:t>()</a:t>
            </a:r>
            <a:r>
              <a:rPr lang="en-US" sz="2800" dirty="0"/>
              <a:t> function to determine the length of the list, then start at 0 and loop your way through the list items by </a:t>
            </a:r>
            <a:r>
              <a:rPr lang="en-US" sz="2800" dirty="0" err="1"/>
              <a:t>refering</a:t>
            </a:r>
            <a:r>
              <a:rPr lang="en-US" sz="2800" dirty="0"/>
              <a:t> to their indexes.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Remember to increase the index by 1 after each iteration.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821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List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Lists are used to store multiple items in a single variable.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Lists are one of 4 built-in data types in Python used to store collections of data, the other 3 are </a:t>
            </a:r>
            <a:r>
              <a:rPr lang="en-US" sz="3200" dirty="0">
                <a:hlinkClick r:id="rId2"/>
              </a:rPr>
              <a:t>Tuple</a:t>
            </a:r>
            <a:r>
              <a:rPr lang="en-US" sz="3200" dirty="0"/>
              <a:t>, </a:t>
            </a:r>
            <a:r>
              <a:rPr lang="en-US" sz="3200" dirty="0">
                <a:hlinkClick r:id="rId3"/>
              </a:rPr>
              <a:t>Set</a:t>
            </a:r>
            <a:r>
              <a:rPr lang="en-US" sz="3200" dirty="0"/>
              <a:t>, and </a:t>
            </a:r>
            <a:r>
              <a:rPr lang="en-US" sz="3200" dirty="0">
                <a:hlinkClick r:id="rId4"/>
              </a:rPr>
              <a:t>Dictionary</a:t>
            </a:r>
            <a:r>
              <a:rPr lang="en-US" sz="3200" dirty="0"/>
              <a:t>, all with different qualities and usage.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Lists are created using square brackets:</a:t>
            </a:r>
          </a:p>
        </p:txBody>
      </p:sp>
    </p:spTree>
    <p:extLst>
      <p:ext uri="{BB962C8B-B14F-4D97-AF65-F5344CB8AC3E}">
        <p14:creationId xmlns:p14="http://schemas.microsoft.com/office/powerpoint/2010/main" val="303898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90600"/>
            <a:ext cx="7391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Example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 err="1" smtClean="0"/>
              <a:t>mylist</a:t>
            </a:r>
            <a:r>
              <a:rPr lang="en-US" sz="2800" dirty="0"/>
              <a:t>=["</a:t>
            </a:r>
            <a:r>
              <a:rPr lang="en-US" sz="2800" dirty="0" err="1"/>
              <a:t>apple","banana","mango</a:t>
            </a:r>
            <a:r>
              <a:rPr lang="en-US" sz="2800" dirty="0"/>
              <a:t>"]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i=0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while i&lt;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mylist</a:t>
            </a:r>
            <a:r>
              <a:rPr lang="en-US" sz="2800" dirty="0"/>
              <a:t>):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    print (</a:t>
            </a:r>
            <a:r>
              <a:rPr lang="en-US" sz="2800" dirty="0" err="1"/>
              <a:t>mylist</a:t>
            </a:r>
            <a:r>
              <a:rPr lang="en-US" sz="2800" dirty="0"/>
              <a:t>[i])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    i=i+1</a:t>
            </a:r>
          </a:p>
        </p:txBody>
      </p:sp>
    </p:spTree>
    <p:extLst>
      <p:ext uri="{BB962C8B-B14F-4D97-AF65-F5344CB8AC3E}">
        <p14:creationId xmlns:p14="http://schemas.microsoft.com/office/powerpoint/2010/main" val="366473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L</a:t>
            </a:r>
            <a:r>
              <a:rPr lang="en-US" sz="2800" b="1" dirty="0"/>
              <a:t>ooping Using List Comprehension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List Comprehension offers the shortest syntax for looping through lists</a:t>
            </a:r>
            <a:r>
              <a:rPr lang="en-US" sz="2800" dirty="0" smtClean="0"/>
              <a:t>:</a:t>
            </a:r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Example:-</a:t>
            </a:r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 err="1"/>
              <a:t>mylist</a:t>
            </a:r>
            <a:r>
              <a:rPr lang="en-US" sz="2800" dirty="0"/>
              <a:t>=["</a:t>
            </a:r>
            <a:r>
              <a:rPr lang="en-US" sz="2800" dirty="0" err="1"/>
              <a:t>apple","banana","mango</a:t>
            </a:r>
            <a:r>
              <a:rPr lang="en-US" sz="2800" dirty="0"/>
              <a:t>"]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a=[x for x in </a:t>
            </a:r>
            <a:r>
              <a:rPr lang="en-US" sz="2800" dirty="0" err="1"/>
              <a:t>mylist</a:t>
            </a:r>
            <a:r>
              <a:rPr lang="en-US" sz="2800" dirty="0"/>
              <a:t>]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print a</a:t>
            </a:r>
          </a:p>
        </p:txBody>
      </p:sp>
    </p:spTree>
    <p:extLst>
      <p:ext uri="{BB962C8B-B14F-4D97-AF65-F5344CB8AC3E}">
        <p14:creationId xmlns:p14="http://schemas.microsoft.com/office/powerpoint/2010/main" val="3979296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381000"/>
            <a:ext cx="8763000" cy="5904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Sort List Alphanumerically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List objects have a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that will sort the list alphanumerically, ascending, by default: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Example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mylist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=["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mango","banana","apple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"]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mylist.sort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()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mylist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0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251683"/>
            <a:ext cx="8458200" cy="5904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Sort Descending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sort descending, use the keyword argument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reverse = 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Example 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mylist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=["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apple","mango","banana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"]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mylist.sort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(reverse=True)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4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09600"/>
            <a:ext cx="8763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/>
              <a:t>Copy a List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You cannot copy a list simply by typing list2 = list1, because: list2 will only be a </a:t>
            </a:r>
            <a:r>
              <a:rPr lang="en-US" sz="2800" i="1" dirty="0"/>
              <a:t>reference</a:t>
            </a:r>
            <a:r>
              <a:rPr lang="en-US" sz="2800" dirty="0"/>
              <a:t> to list1, and changes made in list1 will automatically also be made in list2.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2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/>
              <a:t>Example:-</a:t>
            </a:r>
          </a:p>
          <a:p>
            <a:pPr algn="just">
              <a:lnSpc>
                <a:spcPct val="150000"/>
              </a:lnSpc>
            </a:pPr>
            <a:r>
              <a:rPr lang="en-US" sz="4000" dirty="0" err="1" smtClean="0"/>
              <a:t>thislist</a:t>
            </a:r>
            <a:r>
              <a:rPr lang="en-US" sz="4000" dirty="0"/>
              <a:t>=[]</a:t>
            </a:r>
          </a:p>
          <a:p>
            <a:pPr algn="just">
              <a:lnSpc>
                <a:spcPct val="150000"/>
              </a:lnSpc>
            </a:pPr>
            <a:r>
              <a:rPr lang="en-US" sz="4000" dirty="0" err="1"/>
              <a:t>mylist</a:t>
            </a:r>
            <a:r>
              <a:rPr lang="en-US" sz="4000" dirty="0"/>
              <a:t>=["</a:t>
            </a:r>
            <a:r>
              <a:rPr lang="en-US" sz="4000" dirty="0" err="1"/>
              <a:t>apple","mango","banana</a:t>
            </a:r>
            <a:r>
              <a:rPr lang="en-US" sz="4000" dirty="0"/>
              <a:t>"]</a:t>
            </a:r>
          </a:p>
          <a:p>
            <a:pPr algn="just">
              <a:lnSpc>
                <a:spcPct val="150000"/>
              </a:lnSpc>
            </a:pPr>
            <a:r>
              <a:rPr lang="en-US" sz="4000" dirty="0" err="1"/>
              <a:t>thislist</a:t>
            </a:r>
            <a:r>
              <a:rPr lang="en-US" sz="4000" dirty="0"/>
              <a:t>=list(</a:t>
            </a:r>
            <a:r>
              <a:rPr lang="en-US" sz="4000" dirty="0" err="1"/>
              <a:t>mylist</a:t>
            </a:r>
            <a:r>
              <a:rPr lang="en-US" sz="4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4000" dirty="0"/>
              <a:t>print(</a:t>
            </a:r>
            <a:r>
              <a:rPr lang="en-US" sz="4000" dirty="0" err="1"/>
              <a:t>thislist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06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25615"/>
            <a:ext cx="8534400" cy="359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Join Two Lists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several ways to join, or concatenate, two or more lists in Python.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One of the easiest ways are by using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operator.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mylist1</a:t>
            </a:r>
            <a:r>
              <a:rPr lang="en-US" sz="3200" dirty="0"/>
              <a:t>=["</a:t>
            </a:r>
            <a:r>
              <a:rPr lang="en-US" sz="3200" dirty="0" err="1"/>
              <a:t>abc</a:t>
            </a:r>
            <a:r>
              <a:rPr lang="en-US" sz="3200" dirty="0"/>
              <a:t>","</a:t>
            </a:r>
            <a:r>
              <a:rPr lang="en-US" sz="3200" dirty="0" err="1"/>
              <a:t>bbc</a:t>
            </a:r>
            <a:r>
              <a:rPr lang="en-US" sz="3200" dirty="0"/>
              <a:t>"]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mylist2=[1,2,3]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mylist3=mylist1+mylist2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print mylist3</a:t>
            </a:r>
          </a:p>
        </p:txBody>
      </p:sp>
    </p:spTree>
    <p:extLst>
      <p:ext uri="{BB962C8B-B14F-4D97-AF65-F5344CB8AC3E}">
        <p14:creationId xmlns:p14="http://schemas.microsoft.com/office/powerpoint/2010/main" val="3589226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7620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Another way to join two lists is by appending all the items from list2 into list1, one by one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r>
              <a:rPr lang="en-US" sz="2000" dirty="0"/>
              <a:t>mylist1=["</a:t>
            </a:r>
            <a:r>
              <a:rPr lang="en-US" sz="2000" dirty="0" err="1"/>
              <a:t>abc</a:t>
            </a:r>
            <a:r>
              <a:rPr lang="en-US" sz="2000" dirty="0"/>
              <a:t>","</a:t>
            </a:r>
            <a:r>
              <a:rPr lang="en-US" sz="2000" dirty="0" err="1"/>
              <a:t>bbc</a:t>
            </a:r>
            <a:r>
              <a:rPr lang="en-US" sz="2000" dirty="0"/>
              <a:t>"]</a:t>
            </a:r>
          </a:p>
          <a:p>
            <a:r>
              <a:rPr lang="en-US" sz="2000" dirty="0"/>
              <a:t>mylist2=[1,2,3]</a:t>
            </a:r>
          </a:p>
          <a:p>
            <a:r>
              <a:rPr lang="en-US" sz="2000" dirty="0"/>
              <a:t>mylist3=mylist1+mylist2</a:t>
            </a:r>
          </a:p>
          <a:p>
            <a:r>
              <a:rPr lang="en-US" sz="2000" dirty="0"/>
              <a:t>print mylist3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x in mylist2:</a:t>
            </a:r>
          </a:p>
          <a:p>
            <a:r>
              <a:rPr lang="en-US" sz="2000" dirty="0"/>
              <a:t>    mylist1.append(x)</a:t>
            </a:r>
          </a:p>
          <a:p>
            <a:r>
              <a:rPr lang="en-US" sz="2000" dirty="0"/>
              <a:t>print (mylist1)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mylist1.extend(mylist2)</a:t>
            </a:r>
          </a:p>
          <a:p>
            <a:r>
              <a:rPr lang="en-US" sz="2000" dirty="0"/>
              <a:t>print(mylist1)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1375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"/>
            <a:ext cx="8610600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List Methods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Python has a set of built-in methods that you can use on lists.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25743"/>
              </p:ext>
            </p:extLst>
          </p:nvPr>
        </p:nvGraphicFramePr>
        <p:xfrm>
          <a:off x="1066800" y="1752600"/>
          <a:ext cx="7257644" cy="4575124"/>
        </p:xfrm>
        <a:graphic>
          <a:graphicData uri="http://schemas.openxmlformats.org/drawingml/2006/table">
            <a:tbl>
              <a:tblPr/>
              <a:tblGrid>
                <a:gridCol w="2209800"/>
                <a:gridCol w="5047844"/>
              </a:tblGrid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Method</a:t>
                      </a: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2"/>
                        </a:rPr>
                        <a:t>append()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an element at the end of the list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3"/>
                        </a:rPr>
                        <a:t>clear()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all the elements from the list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4"/>
                        </a:rPr>
                        <a:t>copy()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copy of the list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338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count()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8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extend()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338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7"/>
                        </a:rPr>
                        <a:t>index()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8"/>
                        </a:rPr>
                        <a:t>insert()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an element at the specified position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9"/>
                        </a:rPr>
                        <a:t>pop()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the element at the specified position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0"/>
                        </a:rPr>
                        <a:t>remove()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the item with the specified value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1"/>
                        </a:rPr>
                        <a:t>reverse()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Reverses the order of the list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2"/>
                        </a:rPr>
                        <a:t>sort()</a:t>
                      </a:r>
                      <a:endParaRPr lang="en-US" sz="1400">
                        <a:effectLst/>
                      </a:endParaRPr>
                    </a:p>
                  </a:txBody>
                  <a:tcPr marL="116050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Sorts the list</a:t>
                      </a:r>
                    </a:p>
                  </a:txBody>
                  <a:tcPr marL="58025" marR="58025" marT="58025" marB="58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173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52400"/>
            <a:ext cx="8991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/>
              <a:t>Tuple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Tuples are used to store multiple items in a single variable.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Tuple is one of 4 built-in data types in Python used to store collections of data, the other 3 are </a:t>
            </a:r>
            <a:r>
              <a:rPr lang="en-US" sz="2800" dirty="0">
                <a:hlinkClick r:id="rId2"/>
              </a:rPr>
              <a:t>List</a:t>
            </a:r>
            <a:r>
              <a:rPr lang="en-US" sz="2800" dirty="0"/>
              <a:t>, </a:t>
            </a:r>
            <a:r>
              <a:rPr lang="en-US" sz="2800" dirty="0">
                <a:hlinkClick r:id="rId3"/>
              </a:rPr>
              <a:t>Set</a:t>
            </a:r>
            <a:r>
              <a:rPr lang="en-US" sz="2800" dirty="0"/>
              <a:t>, and </a:t>
            </a:r>
            <a:r>
              <a:rPr lang="en-US" sz="2800" dirty="0">
                <a:hlinkClick r:id="rId4"/>
              </a:rPr>
              <a:t>Dictionary</a:t>
            </a:r>
            <a:r>
              <a:rPr lang="en-US" sz="2800" dirty="0"/>
              <a:t>, all with different qualities and usage.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A tuple is a collection which is ordered and </a:t>
            </a:r>
            <a:r>
              <a:rPr lang="en-US" sz="2800" b="1" dirty="0"/>
              <a:t>unchangeable</a:t>
            </a:r>
            <a:r>
              <a:rPr lang="en-US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Tuples are written with round brackets.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24000" y="495300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 smtClean="0"/>
              <a:t>Example</a:t>
            </a:r>
            <a:endParaRPr lang="fr-FR" sz="3200" dirty="0" smtClean="0"/>
          </a:p>
          <a:p>
            <a:r>
              <a:rPr lang="fr-FR" sz="3200" dirty="0" err="1" smtClean="0"/>
              <a:t>mytuple</a:t>
            </a:r>
            <a:r>
              <a:rPr lang="fr-FR" sz="3200" dirty="0"/>
              <a:t>=("</a:t>
            </a:r>
            <a:r>
              <a:rPr lang="fr-FR" sz="3200" dirty="0" err="1"/>
              <a:t>abc","bbc","ccc</a:t>
            </a:r>
            <a:r>
              <a:rPr lang="fr-FR" sz="3200" dirty="0"/>
              <a:t>")</a:t>
            </a:r>
          </a:p>
          <a:p>
            <a:r>
              <a:rPr lang="fr-FR" sz="3200" dirty="0" err="1"/>
              <a:t>print</a:t>
            </a:r>
            <a:r>
              <a:rPr lang="fr-FR" sz="3200" dirty="0"/>
              <a:t> </a:t>
            </a:r>
            <a:r>
              <a:rPr lang="fr-FR" sz="3200" dirty="0" err="1"/>
              <a:t>mytuple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9536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143000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Example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 err="1" smtClean="0"/>
              <a:t>mylist</a:t>
            </a:r>
            <a:r>
              <a:rPr lang="en-US" sz="4000" dirty="0"/>
              <a:t>=["</a:t>
            </a:r>
            <a:r>
              <a:rPr lang="en-US" sz="4000" dirty="0" err="1"/>
              <a:t>abc</a:t>
            </a:r>
            <a:r>
              <a:rPr lang="en-US" sz="4000" dirty="0"/>
              <a:t>","</a:t>
            </a:r>
            <a:r>
              <a:rPr lang="en-US" sz="4000" dirty="0" err="1"/>
              <a:t>bbc</a:t>
            </a:r>
            <a:r>
              <a:rPr lang="en-US" sz="4000" dirty="0"/>
              <a:t>","ccc"]</a:t>
            </a:r>
          </a:p>
          <a:p>
            <a:r>
              <a:rPr lang="en-US" sz="4000" dirty="0"/>
              <a:t>print(</a:t>
            </a:r>
            <a:r>
              <a:rPr lang="en-US" sz="4000" dirty="0" err="1"/>
              <a:t>mylist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662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62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Tuple Items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Tuple items are ordered, unchangeable, and allow duplicate values.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Tuple items are indexed, the first item has index [0], the second item has index [1] etc.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Ordered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When we say that tuples are ordered, it means that the items have a defined order, and that order will not change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846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762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Unchangeable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Tuples are unchangeable, meaning that we cannot change, add or remove items after the tuple has been created.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Allow Duplicates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Since tuples are indexed, they can have items with the same value: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851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096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Create Tuple With One Item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To create a tuple with only one item, you have to add a comma after the item, otherwise Python will not recognize it as a tuple.</a:t>
            </a:r>
          </a:p>
        </p:txBody>
      </p:sp>
    </p:spTree>
    <p:extLst>
      <p:ext uri="{BB962C8B-B14F-4D97-AF65-F5344CB8AC3E}">
        <p14:creationId xmlns:p14="http://schemas.microsoft.com/office/powerpoint/2010/main" val="1234710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7924800" cy="518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Change Tuple Values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Once a tuple is created, you cannot change its values. Tuples are </a:t>
            </a:r>
            <a:r>
              <a:rPr lang="en-US" sz="3200" b="1" dirty="0"/>
              <a:t>unchangeable</a:t>
            </a:r>
            <a:r>
              <a:rPr lang="en-US" sz="3200" dirty="0"/>
              <a:t>, or </a:t>
            </a:r>
            <a:r>
              <a:rPr lang="en-US" sz="3200" b="1" dirty="0"/>
              <a:t>immutable</a:t>
            </a:r>
            <a:r>
              <a:rPr lang="en-US" sz="3200" dirty="0"/>
              <a:t> as it also is called.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But there is a workaround. You can convert the tuple into a list, change the list, and convert the list back into a tuple.</a:t>
            </a:r>
          </a:p>
        </p:txBody>
      </p:sp>
    </p:spTree>
    <p:extLst>
      <p:ext uri="{BB962C8B-B14F-4D97-AF65-F5344CB8AC3E}">
        <p14:creationId xmlns:p14="http://schemas.microsoft.com/office/powerpoint/2010/main" val="47821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8382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Example</a:t>
            </a:r>
          </a:p>
          <a:p>
            <a:endParaRPr lang="en-US" sz="3200" dirty="0"/>
          </a:p>
          <a:p>
            <a:r>
              <a:rPr lang="en-US" sz="3200" dirty="0" err="1" smtClean="0"/>
              <a:t>mytuple</a:t>
            </a:r>
            <a:r>
              <a:rPr lang="en-US" sz="3200" dirty="0"/>
              <a:t>=("</a:t>
            </a:r>
            <a:r>
              <a:rPr lang="en-US" sz="3200" dirty="0" err="1"/>
              <a:t>abc</a:t>
            </a:r>
            <a:r>
              <a:rPr lang="en-US" sz="3200" dirty="0"/>
              <a:t>","</a:t>
            </a:r>
            <a:r>
              <a:rPr lang="en-US" sz="3200" dirty="0" err="1"/>
              <a:t>bbc</a:t>
            </a:r>
            <a:r>
              <a:rPr lang="en-US" sz="3200" dirty="0"/>
              <a:t>","ccc")</a:t>
            </a:r>
          </a:p>
          <a:p>
            <a:r>
              <a:rPr lang="en-US" sz="3200" dirty="0"/>
              <a:t>a=list(</a:t>
            </a:r>
            <a:r>
              <a:rPr lang="en-US" sz="3200" dirty="0" err="1"/>
              <a:t>mytuple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a.append</a:t>
            </a:r>
            <a:r>
              <a:rPr lang="en-US" sz="3200" dirty="0"/>
              <a:t>("</a:t>
            </a:r>
            <a:r>
              <a:rPr lang="en-US" sz="3200" dirty="0" err="1"/>
              <a:t>zzz</a:t>
            </a:r>
            <a:r>
              <a:rPr lang="en-US" sz="3200" dirty="0"/>
              <a:t>")</a:t>
            </a:r>
          </a:p>
          <a:p>
            <a:endParaRPr lang="en-US" sz="3200" dirty="0"/>
          </a:p>
          <a:p>
            <a:r>
              <a:rPr lang="en-US" sz="3200" dirty="0"/>
              <a:t>a[1]="KKK"</a:t>
            </a:r>
          </a:p>
          <a:p>
            <a:r>
              <a:rPr lang="en-US" sz="3200" dirty="0" err="1"/>
              <a:t>mytuple</a:t>
            </a:r>
            <a:r>
              <a:rPr lang="en-US" sz="3200" dirty="0"/>
              <a:t>=tuple(a)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mytuple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7971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Unpacking a Tuple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When we create a tuple, we normally assign values to it. This is called "packing" a tuple</a:t>
            </a:r>
            <a:r>
              <a:rPr lang="en-US" sz="32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3200" b="1" i="1" dirty="0" smtClean="0"/>
              <a:t>Packing</a:t>
            </a:r>
          </a:p>
          <a:p>
            <a:pPr algn="just">
              <a:lnSpc>
                <a:spcPct val="150000"/>
              </a:lnSpc>
            </a:pPr>
            <a:r>
              <a:rPr lang="en-US" sz="3200" dirty="0" err="1"/>
              <a:t>mytuple</a:t>
            </a:r>
            <a:r>
              <a:rPr lang="en-US" sz="3200" dirty="0"/>
              <a:t>=("</a:t>
            </a:r>
            <a:r>
              <a:rPr lang="en-US" sz="3200" dirty="0" err="1"/>
              <a:t>abc</a:t>
            </a:r>
            <a:r>
              <a:rPr lang="en-US" sz="3200" dirty="0"/>
              <a:t>","</a:t>
            </a:r>
            <a:r>
              <a:rPr lang="en-US" sz="3200" dirty="0" err="1"/>
              <a:t>bbc</a:t>
            </a:r>
            <a:r>
              <a:rPr lang="en-US" sz="3200" dirty="0"/>
              <a:t>","ccc</a:t>
            </a:r>
            <a:r>
              <a:rPr lang="en-US" sz="3200" dirty="0" smtClean="0"/>
              <a:t>")</a:t>
            </a:r>
          </a:p>
          <a:p>
            <a:pPr algn="just">
              <a:lnSpc>
                <a:spcPct val="150000"/>
              </a:lnSpc>
            </a:pP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419395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17693"/>
            <a:ext cx="8077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But, in Python, we are also allowed to extract the values back into variables. This is called "unpacking":</a:t>
            </a:r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3200" b="1" i="1" dirty="0" smtClean="0"/>
              <a:t>Unpacking</a:t>
            </a:r>
          </a:p>
          <a:p>
            <a:pPr algn="just">
              <a:lnSpc>
                <a:spcPct val="150000"/>
              </a:lnSpc>
            </a:pPr>
            <a:r>
              <a:rPr lang="en-US" sz="3200" dirty="0" err="1"/>
              <a:t>mytuple</a:t>
            </a:r>
            <a:r>
              <a:rPr lang="en-US" sz="3200" dirty="0"/>
              <a:t>=("</a:t>
            </a:r>
            <a:r>
              <a:rPr lang="en-US" sz="3200" dirty="0" err="1"/>
              <a:t>abc</a:t>
            </a:r>
            <a:r>
              <a:rPr lang="en-US" sz="3200" dirty="0"/>
              <a:t>","</a:t>
            </a:r>
            <a:r>
              <a:rPr lang="en-US" sz="3200" dirty="0" err="1"/>
              <a:t>bbc</a:t>
            </a:r>
            <a:r>
              <a:rPr lang="en-US" sz="3200" dirty="0"/>
              <a:t>","ccc")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(</a:t>
            </a:r>
            <a:r>
              <a:rPr lang="en-US" sz="3200" dirty="0" err="1"/>
              <a:t>a,b,c</a:t>
            </a:r>
            <a:r>
              <a:rPr lang="en-US" sz="3200" dirty="0"/>
              <a:t>)=</a:t>
            </a:r>
            <a:r>
              <a:rPr lang="en-US" sz="3200" dirty="0" err="1"/>
              <a:t>mytuple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3200" dirty="0"/>
              <a:t>print a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print b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print c</a:t>
            </a:r>
          </a:p>
        </p:txBody>
      </p:sp>
    </p:spTree>
    <p:extLst>
      <p:ext uri="{BB962C8B-B14F-4D97-AF65-F5344CB8AC3E}">
        <p14:creationId xmlns:p14="http://schemas.microsoft.com/office/powerpoint/2010/main" val="674628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782" y="288669"/>
            <a:ext cx="8533324" cy="19338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Multiply Tuples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If you want to multiply the content of a tuple a given number of times, you can use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operator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668012"/>
            <a:ext cx="746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b="1" dirty="0" err="1" smtClean="0"/>
              <a:t>Example</a:t>
            </a:r>
            <a:endParaRPr lang="fr-FR" sz="3200" b="1" dirty="0" smtClean="0"/>
          </a:p>
          <a:p>
            <a:pPr algn="just">
              <a:lnSpc>
                <a:spcPct val="150000"/>
              </a:lnSpc>
            </a:pPr>
            <a:r>
              <a:rPr lang="fr-FR" sz="3200" dirty="0" err="1" smtClean="0"/>
              <a:t>mytuple</a:t>
            </a:r>
            <a:r>
              <a:rPr lang="fr-FR" sz="3200" dirty="0"/>
              <a:t>=("</a:t>
            </a:r>
            <a:r>
              <a:rPr lang="fr-FR" sz="3200" dirty="0" err="1"/>
              <a:t>abc","bbc","ccc</a:t>
            </a:r>
            <a:r>
              <a:rPr lang="fr-FR" sz="3200" dirty="0"/>
              <a:t>")</a:t>
            </a:r>
          </a:p>
          <a:p>
            <a:pPr algn="just">
              <a:lnSpc>
                <a:spcPct val="150000"/>
              </a:lnSpc>
            </a:pPr>
            <a:r>
              <a:rPr lang="fr-FR" sz="3200" dirty="0"/>
              <a:t>demo1=</a:t>
            </a:r>
            <a:r>
              <a:rPr lang="fr-FR" sz="3200" dirty="0" err="1"/>
              <a:t>mytuple</a:t>
            </a:r>
            <a:r>
              <a:rPr lang="fr-FR" sz="3200" dirty="0"/>
              <a:t>*3</a:t>
            </a:r>
          </a:p>
          <a:p>
            <a:pPr algn="just">
              <a:lnSpc>
                <a:spcPct val="150000"/>
              </a:lnSpc>
            </a:pPr>
            <a:r>
              <a:rPr lang="fr-FR" sz="3200" dirty="0" err="1"/>
              <a:t>print</a:t>
            </a:r>
            <a:r>
              <a:rPr lang="fr-FR" sz="3200" dirty="0"/>
              <a:t> demo1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347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70328"/>
              </p:ext>
            </p:extLst>
          </p:nvPr>
        </p:nvGraphicFramePr>
        <p:xfrm>
          <a:off x="304800" y="2667000"/>
          <a:ext cx="8229600" cy="2223576"/>
        </p:xfrm>
        <a:graphic>
          <a:graphicData uri="http://schemas.openxmlformats.org/drawingml/2006/table">
            <a:tbl>
              <a:tblPr/>
              <a:tblGrid>
                <a:gridCol w="1644045"/>
                <a:gridCol w="6585555"/>
              </a:tblGrid>
              <a:tr h="36845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marL="131592" marR="65796" marT="65796" marB="65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65796" marR="65796" marT="65796" marB="65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45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2"/>
                        </a:rPr>
                        <a:t>count()</a:t>
                      </a:r>
                      <a:endParaRPr lang="en-US" sz="2400">
                        <a:effectLst/>
                      </a:endParaRPr>
                    </a:p>
                  </a:txBody>
                  <a:tcPr marL="131592" marR="65796" marT="65796" marB="65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the number of times a specified value occurs in a tuple</a:t>
                      </a:r>
                    </a:p>
                  </a:txBody>
                  <a:tcPr marL="65796" marR="65796" marT="65796" marB="65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1635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hlinkClick r:id="rId3"/>
                        </a:rPr>
                        <a:t>index()</a:t>
                      </a:r>
                      <a:endParaRPr lang="en-US" sz="2400">
                        <a:effectLst/>
                      </a:endParaRPr>
                    </a:p>
                  </a:txBody>
                  <a:tcPr marL="131592" marR="65796" marT="65796" marB="65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Searches the tuple for a specified value and returns the position of where it was found</a:t>
                      </a:r>
                    </a:p>
                  </a:txBody>
                  <a:tcPr marL="65796" marR="65796" marT="65796" marB="65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343581"/>
            <a:ext cx="7792967" cy="15988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Tuple Methods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Python has two built-in methods that you can use on tuples.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04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8392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/>
              <a:t>Set</a:t>
            </a:r>
          </a:p>
          <a:p>
            <a:pPr algn="just"/>
            <a:endParaRPr lang="en-US" sz="2800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Sets are used to store multiple items in a single variable.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Set is one of 4 built-in data types in Python used to store collections of data, the other 3 are </a:t>
            </a:r>
            <a:r>
              <a:rPr lang="en-US" sz="2800" dirty="0">
                <a:hlinkClick r:id="rId2"/>
              </a:rPr>
              <a:t>List</a:t>
            </a:r>
            <a:r>
              <a:rPr lang="en-US" sz="2800" dirty="0"/>
              <a:t>, </a:t>
            </a:r>
            <a:r>
              <a:rPr lang="en-US" sz="2800" dirty="0">
                <a:hlinkClick r:id="rId3"/>
              </a:rPr>
              <a:t>Tuple</a:t>
            </a:r>
            <a:r>
              <a:rPr lang="en-US" sz="2800" dirty="0"/>
              <a:t>, and </a:t>
            </a:r>
            <a:r>
              <a:rPr lang="en-US" sz="2800" dirty="0">
                <a:hlinkClick r:id="rId4"/>
              </a:rPr>
              <a:t>Dictionary</a:t>
            </a:r>
            <a:r>
              <a:rPr lang="en-US" sz="2800" dirty="0"/>
              <a:t>, all with different qualities and usage.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A set is a collection which is </a:t>
            </a:r>
            <a:r>
              <a:rPr lang="en-US" sz="2800" b="1" i="1" dirty="0"/>
              <a:t>unordered, unchangeable*, and unindexed</a:t>
            </a:r>
            <a:r>
              <a:rPr lang="en-US" sz="2800" b="1" i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Sets are written with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142273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228600"/>
            <a:ext cx="8763000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u="sng" dirty="0"/>
              <a:t>List Items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List items are ordered, changeable, and allow duplicate values.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List items are indexed, the first item has index [0], the second item has index [1] etc.</a:t>
            </a:r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u="sng" dirty="0" smtClean="0"/>
              <a:t>Ordered</a:t>
            </a:r>
            <a:endParaRPr lang="en-US" sz="2800" u="sng" dirty="0"/>
          </a:p>
          <a:p>
            <a:pPr>
              <a:spcAft>
                <a:spcPts val="600"/>
              </a:spcAft>
            </a:pPr>
            <a:r>
              <a:rPr lang="en-US" sz="2800" dirty="0"/>
              <a:t>When we say that lists are ordered, it means that the items have a defined order, and that order will not change.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you add new items to a list, the new items will be placed at the end of the list.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486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649382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/>
              <a:t>Example</a:t>
            </a:r>
          </a:p>
          <a:p>
            <a:pPr algn="just"/>
            <a:endParaRPr lang="en-US" sz="3600" dirty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err="1" smtClean="0"/>
              <a:t>thisset</a:t>
            </a:r>
            <a:r>
              <a:rPr lang="en-US" sz="3600" dirty="0" smtClean="0"/>
              <a:t> </a:t>
            </a:r>
            <a:r>
              <a:rPr lang="en-US" sz="3600" dirty="0"/>
              <a:t>= {"apple", "banana", "cherry"}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print(</a:t>
            </a:r>
            <a:r>
              <a:rPr lang="en-US" sz="3600" dirty="0" err="1"/>
              <a:t>thisset</a:t>
            </a:r>
            <a:r>
              <a:rPr lang="en-US" sz="3600" dirty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146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304800"/>
            <a:ext cx="853440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Set Items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Set items are unordered, unchangeable, and do not allow duplicate values.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Unordered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Unordered means that the items in a set do not have a defined order.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Set items can appear in a different order every time you use them, and cannot be referred to by index or key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935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3048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Unchangeable</a:t>
            </a:r>
            <a:endParaRPr lang="en-US" sz="2800" b="1" dirty="0"/>
          </a:p>
          <a:p>
            <a:pPr algn="just">
              <a:lnSpc>
                <a:spcPct val="150000"/>
              </a:lnSpc>
            </a:pPr>
            <a:r>
              <a:rPr lang="en-US" sz="2800" dirty="0"/>
              <a:t>Set items are unchangeable, meaning that we cannot change the items after the set has been created.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Once a set is created, you cannot change its items, but you can remove items and add new items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Duplicates </a:t>
            </a:r>
            <a:r>
              <a:rPr lang="en-US" sz="2800" b="1" dirty="0"/>
              <a:t>Not Allowed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Sets cannot have two items with the same value.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1500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09697"/>
              </p:ext>
            </p:extLst>
          </p:nvPr>
        </p:nvGraphicFramePr>
        <p:xfrm>
          <a:off x="152400" y="762000"/>
          <a:ext cx="8632413" cy="5922015"/>
        </p:xfrm>
        <a:graphic>
          <a:graphicData uri="http://schemas.openxmlformats.org/drawingml/2006/table">
            <a:tbl>
              <a:tblPr/>
              <a:tblGrid>
                <a:gridCol w="2075102"/>
                <a:gridCol w="6557311"/>
              </a:tblGrid>
              <a:tr h="21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Method</a:t>
                      </a: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2"/>
                        </a:rPr>
                        <a:t>add()</a:t>
                      </a:r>
                      <a:endParaRPr lang="en-US" sz="1400" dirty="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an element to the set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1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3"/>
                        </a:rPr>
                        <a:t>clear()</a:t>
                      </a:r>
                      <a:endParaRPr lang="en-US" sz="1400" dirty="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all the elements from the set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4"/>
                        </a:rPr>
                        <a:t>copy()</a:t>
                      </a:r>
                      <a:endParaRPr lang="en-US" sz="1400" dirty="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copy of the set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5"/>
                        </a:rPr>
                        <a:t>difference()</a:t>
                      </a:r>
                      <a:endParaRPr lang="en-US" sz="1400" dirty="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hlinkClick r:id="rId6"/>
                        </a:rPr>
                        <a:t>difference_update</a:t>
                      </a:r>
                      <a:r>
                        <a:rPr lang="en-US" sz="1400" dirty="0">
                          <a:effectLst/>
                          <a:hlinkClick r:id="rId6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1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7"/>
                        </a:rPr>
                        <a:t>discard()</a:t>
                      </a:r>
                      <a:endParaRPr lang="en-US" sz="1400" dirty="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 the specified item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8"/>
                        </a:rPr>
                        <a:t>intersection()</a:t>
                      </a:r>
                      <a:endParaRPr lang="en-US" sz="1400" dirty="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hlinkClick r:id="rId9"/>
                        </a:rPr>
                        <a:t>intersection_update</a:t>
                      </a:r>
                      <a:r>
                        <a:rPr lang="en-US" sz="1400" dirty="0">
                          <a:effectLst/>
                          <a:hlinkClick r:id="rId9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0"/>
                        </a:rPr>
                        <a:t>isdisjoint()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1"/>
                        </a:rPr>
                        <a:t>issubset()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2"/>
                        </a:rPr>
                        <a:t>issuperset()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whether this set contains another set or not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1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3"/>
                        </a:rPr>
                        <a:t>pop()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Removes an element from the set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4"/>
                        </a:rPr>
                        <a:t>remove()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Removes the specified element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5"/>
                        </a:rPr>
                        <a:t>symmetric_difference()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6"/>
                        </a:rPr>
                        <a:t>symmetric_difference_update()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19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7"/>
                        </a:rPr>
                        <a:t>union()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 a set containing the union of sets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18"/>
                        </a:rPr>
                        <a:t>update()</a:t>
                      </a:r>
                      <a:endParaRPr lang="en-US" sz="1400">
                        <a:effectLst/>
                      </a:endParaRPr>
                    </a:p>
                  </a:txBody>
                  <a:tcPr marL="66169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33085" marR="33085" marT="33085" marB="330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825821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Set Methods</a:t>
            </a:r>
          </a:p>
        </p:txBody>
      </p:sp>
    </p:spTree>
    <p:extLst>
      <p:ext uri="{BB962C8B-B14F-4D97-AF65-F5344CB8AC3E}">
        <p14:creationId xmlns:p14="http://schemas.microsoft.com/office/powerpoint/2010/main" val="72789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800" b="1" dirty="0"/>
              <a:t>Dictionary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Dictionaries are used to store data values in </a:t>
            </a:r>
            <a:r>
              <a:rPr lang="en-US" sz="3200" dirty="0" err="1"/>
              <a:t>key:value</a:t>
            </a:r>
            <a:r>
              <a:rPr lang="en-US" sz="3200" dirty="0"/>
              <a:t> pairs.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A dictionary is a collection which is ordered*, changeable and do not allow duplicates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601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As </a:t>
            </a:r>
            <a:r>
              <a:rPr lang="en-US" sz="3200" dirty="0"/>
              <a:t>of Python version 3.7, dictionaries are </a:t>
            </a:r>
            <a:r>
              <a:rPr lang="en-US" sz="3200" i="1" dirty="0"/>
              <a:t>ordered</a:t>
            </a:r>
            <a:r>
              <a:rPr lang="en-US" sz="3200" dirty="0"/>
              <a:t>. In Python 3.6 and earlier, dictionaries are </a:t>
            </a:r>
            <a:r>
              <a:rPr lang="en-US" sz="3200" i="1" dirty="0"/>
              <a:t>unordered</a:t>
            </a:r>
            <a:r>
              <a:rPr lang="en-US" sz="3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Dictionaries are written with curly brackets, and have keys and values:</a:t>
            </a:r>
          </a:p>
        </p:txBody>
      </p:sp>
    </p:spTree>
    <p:extLst>
      <p:ext uri="{BB962C8B-B14F-4D97-AF65-F5344CB8AC3E}">
        <p14:creationId xmlns:p14="http://schemas.microsoft.com/office/powerpoint/2010/main" val="3300703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7696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Example</a:t>
            </a:r>
          </a:p>
          <a:p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Create </a:t>
            </a:r>
            <a:r>
              <a:rPr lang="en-US" sz="3200" dirty="0"/>
              <a:t>and print a dictionary: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thisdict</a:t>
            </a:r>
            <a:r>
              <a:rPr lang="en-US" sz="3200" dirty="0"/>
              <a:t> = </a:t>
            </a:r>
            <a:r>
              <a:rPr lang="en-US" sz="3200" dirty="0" smtClean="0"/>
              <a:t>{"</a:t>
            </a:r>
            <a:r>
              <a:rPr lang="en-US" sz="3200" dirty="0"/>
              <a:t>brand": "Ford",</a:t>
            </a:r>
            <a:br>
              <a:rPr lang="en-US" sz="3200" dirty="0"/>
            </a:br>
            <a:r>
              <a:rPr lang="en-US" sz="3200" dirty="0"/>
              <a:t>  "model": "Mustang</a:t>
            </a:r>
            <a:r>
              <a:rPr lang="en-US" sz="3200" dirty="0" smtClean="0"/>
              <a:t>", "</a:t>
            </a:r>
            <a:r>
              <a:rPr lang="en-US" sz="3200" dirty="0"/>
              <a:t>year": </a:t>
            </a:r>
            <a:r>
              <a:rPr lang="en-US" sz="3200" dirty="0" smtClean="0"/>
              <a:t>1964}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print(</a:t>
            </a:r>
            <a:r>
              <a:rPr lang="en-US" sz="3200" dirty="0" err="1"/>
              <a:t>thisdict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1881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182" y="7620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Dictionary Items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Dictionary items are ordered, changeable, and does not allow duplicates.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Dictionary items are presented in </a:t>
            </a:r>
            <a:r>
              <a:rPr lang="en-US" sz="3200" dirty="0" err="1"/>
              <a:t>key:value</a:t>
            </a:r>
            <a:r>
              <a:rPr lang="en-US" sz="3200" dirty="0"/>
              <a:t> pairs, and can be referred to by using the key name.</a:t>
            </a:r>
          </a:p>
        </p:txBody>
      </p:sp>
    </p:spTree>
    <p:extLst>
      <p:ext uri="{BB962C8B-B14F-4D97-AF65-F5344CB8AC3E}">
        <p14:creationId xmlns:p14="http://schemas.microsoft.com/office/powerpoint/2010/main" val="1386008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" y="1524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Ordered or Unordered?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As of Python version 3.7, dictionaries are </a:t>
            </a:r>
            <a:r>
              <a:rPr lang="en-US" sz="2800" i="1" dirty="0"/>
              <a:t>ordered</a:t>
            </a:r>
            <a:r>
              <a:rPr lang="en-US" sz="2800" dirty="0"/>
              <a:t>. In Python 3.6 and earlier, dictionaries are </a:t>
            </a:r>
            <a:r>
              <a:rPr lang="en-US" sz="2800" i="1" dirty="0"/>
              <a:t>unordered</a:t>
            </a:r>
            <a:r>
              <a:rPr lang="en-US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When we say that dictionaries are ordered, it means that the items have a defined order, and that order will not change.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Unordered means that the items does not have a defined order, you cannot refer to an item by using an index.</a:t>
            </a:r>
          </a:p>
        </p:txBody>
      </p:sp>
    </p:spTree>
    <p:extLst>
      <p:ext uri="{BB962C8B-B14F-4D97-AF65-F5344CB8AC3E}">
        <p14:creationId xmlns:p14="http://schemas.microsoft.com/office/powerpoint/2010/main" val="1671890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304800"/>
            <a:ext cx="800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Changeable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Dictionaries are changeable, meaning that we can change, add or remove items after the dictionary has been created.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Duplicates Not Allowed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Dictionaries cannot have two items with the same key:</a:t>
            </a:r>
          </a:p>
          <a:p>
            <a:pPr algn="just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19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8873" y="3810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Example</a:t>
            </a:r>
          </a:p>
          <a:p>
            <a:endParaRPr lang="en-US" sz="3600" dirty="0"/>
          </a:p>
          <a:p>
            <a:r>
              <a:rPr lang="en-US" sz="3600" dirty="0" err="1" smtClean="0"/>
              <a:t>mylist</a:t>
            </a:r>
            <a:r>
              <a:rPr lang="en-US" sz="3600" dirty="0"/>
              <a:t>=["</a:t>
            </a:r>
            <a:r>
              <a:rPr lang="en-US" sz="3600" dirty="0" err="1"/>
              <a:t>abc</a:t>
            </a:r>
            <a:r>
              <a:rPr lang="en-US" sz="3600" dirty="0"/>
              <a:t>","</a:t>
            </a:r>
            <a:r>
              <a:rPr lang="en-US" sz="3600" dirty="0" err="1"/>
              <a:t>bbc</a:t>
            </a:r>
            <a:r>
              <a:rPr lang="en-US" sz="3600" dirty="0"/>
              <a:t>","ccc"]</a:t>
            </a:r>
          </a:p>
          <a:p>
            <a:r>
              <a:rPr lang="en-US" sz="3600" dirty="0"/>
              <a:t>print(</a:t>
            </a:r>
            <a:r>
              <a:rPr lang="en-US" sz="3600" dirty="0" err="1"/>
              <a:t>mylist</a:t>
            </a:r>
            <a:r>
              <a:rPr lang="en-US" sz="3600" dirty="0"/>
              <a:t>[1])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061855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Example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mylist</a:t>
            </a:r>
            <a:r>
              <a:rPr lang="en-US" sz="3200" dirty="0"/>
              <a:t>=["</a:t>
            </a:r>
            <a:r>
              <a:rPr lang="en-US" sz="3200" dirty="0" err="1"/>
              <a:t>abc</a:t>
            </a:r>
            <a:r>
              <a:rPr lang="en-US" sz="3200" dirty="0"/>
              <a:t>","</a:t>
            </a:r>
            <a:r>
              <a:rPr lang="en-US" sz="3200" dirty="0" err="1"/>
              <a:t>bbc</a:t>
            </a:r>
            <a:r>
              <a:rPr lang="en-US" sz="3200" dirty="0"/>
              <a:t>","ccc"]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mylist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mylist.append</a:t>
            </a:r>
            <a:r>
              <a:rPr lang="en-US" sz="3200" dirty="0"/>
              <a:t>("</a:t>
            </a:r>
            <a:r>
              <a:rPr lang="en-US" sz="3200" dirty="0" err="1"/>
              <a:t>ddd</a:t>
            </a:r>
            <a:r>
              <a:rPr lang="en-US" sz="3200" dirty="0"/>
              <a:t>")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mylist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655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762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Example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Duplicate values will overwrite existing values: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thisdict</a:t>
            </a:r>
            <a:r>
              <a:rPr lang="en-US" sz="2400" dirty="0"/>
              <a:t> = {</a:t>
            </a:r>
            <a:br>
              <a:rPr lang="en-US" sz="2400" dirty="0"/>
            </a:br>
            <a:r>
              <a:rPr lang="en-US" sz="2400" dirty="0"/>
              <a:t>  "brand": "Ford",</a:t>
            </a:r>
            <a:br>
              <a:rPr lang="en-US" sz="2400" dirty="0"/>
            </a:br>
            <a:r>
              <a:rPr lang="en-US" sz="2400" dirty="0"/>
              <a:t>  "model": "Mustang",</a:t>
            </a:r>
            <a:br>
              <a:rPr lang="en-US" sz="2400" dirty="0"/>
            </a:br>
            <a:r>
              <a:rPr lang="en-US" sz="2400" dirty="0"/>
              <a:t>  "year": 1964,</a:t>
            </a:r>
            <a:br>
              <a:rPr lang="en-US" sz="2400" dirty="0"/>
            </a:br>
            <a:r>
              <a:rPr lang="en-US" sz="2400" dirty="0"/>
              <a:t>  "year": 2020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thisdict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750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5" y="48491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Accessing Items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You can access the items of a dictionary by referring to its key name, inside square brackets: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245" y="2590800"/>
            <a:ext cx="7010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Example</a:t>
            </a:r>
          </a:p>
          <a:p>
            <a:endParaRPr lang="en-US" sz="2400" dirty="0"/>
          </a:p>
          <a:p>
            <a:r>
              <a:rPr lang="en-US" sz="2400" dirty="0"/>
              <a:t>Get the value of the "model" key:</a:t>
            </a:r>
          </a:p>
          <a:p>
            <a:r>
              <a:rPr lang="en-US" sz="2400" dirty="0" err="1"/>
              <a:t>thisdict</a:t>
            </a:r>
            <a:r>
              <a:rPr lang="en-US" sz="2400" dirty="0"/>
              <a:t> = {</a:t>
            </a:r>
            <a:br>
              <a:rPr lang="en-US" sz="2400" dirty="0"/>
            </a:br>
            <a:r>
              <a:rPr lang="en-US" sz="2400" dirty="0"/>
              <a:t>  "brand": "Ford",</a:t>
            </a:r>
            <a:br>
              <a:rPr lang="en-US" sz="2400" dirty="0"/>
            </a:br>
            <a:r>
              <a:rPr lang="en-US" sz="2400" dirty="0"/>
              <a:t>  "model": "Mustang",</a:t>
            </a:r>
            <a:br>
              <a:rPr lang="en-US" sz="2400" dirty="0"/>
            </a:br>
            <a:r>
              <a:rPr lang="en-US" sz="2400" dirty="0"/>
              <a:t>  "year": 1964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/>
              <a:t>thisdict</a:t>
            </a:r>
            <a:r>
              <a:rPr lang="en-US" sz="2400" dirty="0"/>
              <a:t>["model"]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1" y="3352800"/>
            <a:ext cx="259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There is also a method called </a:t>
            </a:r>
            <a:r>
              <a:rPr lang="en-US" sz="2800" b="1" dirty="0"/>
              <a:t>get()</a:t>
            </a:r>
            <a:r>
              <a:rPr lang="en-US" sz="2800" b="1" dirty="0"/>
              <a:t> </a:t>
            </a:r>
            <a:r>
              <a:rPr lang="en-US" sz="2800" dirty="0"/>
              <a:t>that will give you the same result: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72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0"/>
            <a:ext cx="8534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Get Keys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The keys() method will return a list of all the keys in the dictionary</a:t>
            </a:r>
            <a:r>
              <a:rPr lang="en-US" sz="3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Get </a:t>
            </a:r>
            <a:r>
              <a:rPr lang="en-US" sz="3200" b="1" dirty="0"/>
              <a:t>Values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The values() method will return a list of all the values in the dictionary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Get Items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 items() method will return each item in a dictionary, as tuples in a list.</a:t>
            </a:r>
          </a:p>
          <a:p>
            <a:pPr algn="just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415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82" y="31605"/>
            <a:ext cx="838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Check if Key Exists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To determine if a specified key is present in a dictionary use the in keyword: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491" y="2025908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</a:t>
            </a:r>
          </a:p>
          <a:p>
            <a:r>
              <a:rPr lang="en-US" sz="2800" dirty="0"/>
              <a:t>Check if "model" is present in the dictionary:</a:t>
            </a:r>
          </a:p>
          <a:p>
            <a:r>
              <a:rPr lang="en-US" sz="2800" dirty="0" err="1"/>
              <a:t>thisdict</a:t>
            </a:r>
            <a:r>
              <a:rPr lang="en-US" sz="2800" dirty="0"/>
              <a:t> = {</a:t>
            </a:r>
            <a:br>
              <a:rPr lang="en-US" sz="2800" dirty="0"/>
            </a:br>
            <a:r>
              <a:rPr lang="en-US" sz="2800" dirty="0"/>
              <a:t>  "brand": "Ford",</a:t>
            </a:r>
            <a:br>
              <a:rPr lang="en-US" sz="2800" dirty="0"/>
            </a:br>
            <a:r>
              <a:rPr lang="en-US" sz="2800" dirty="0"/>
              <a:t>  "model": "Mustang",</a:t>
            </a:r>
            <a:br>
              <a:rPr lang="en-US" sz="2800" dirty="0"/>
            </a:br>
            <a:r>
              <a:rPr lang="en-US" sz="2800" dirty="0"/>
              <a:t>  "year": 1964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if "model" in </a:t>
            </a:r>
            <a:r>
              <a:rPr lang="en-US" sz="2800" dirty="0" err="1"/>
              <a:t>thisdict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  print("Yes, 'model' is one of the keys in the </a:t>
            </a:r>
            <a:r>
              <a:rPr lang="en-US" sz="2800" dirty="0" err="1"/>
              <a:t>thisdict</a:t>
            </a:r>
            <a:r>
              <a:rPr lang="en-US" sz="2800" dirty="0"/>
              <a:t> dictionary")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3423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11483"/>
              </p:ext>
            </p:extLst>
          </p:nvPr>
        </p:nvGraphicFramePr>
        <p:xfrm>
          <a:off x="76200" y="685800"/>
          <a:ext cx="8382000" cy="5592709"/>
        </p:xfrm>
        <a:graphic>
          <a:graphicData uri="http://schemas.openxmlformats.org/drawingml/2006/table">
            <a:tbl>
              <a:tblPr/>
              <a:tblGrid>
                <a:gridCol w="1676400"/>
                <a:gridCol w="6705600"/>
              </a:tblGrid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</a:endParaRP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hlinkClick r:id="rId2"/>
                        </a:rPr>
                        <a:t>clear()</a:t>
                      </a:r>
                      <a:endParaRPr lang="en-US" sz="2000" dirty="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all the elements from the dictionary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3"/>
                        </a:rPr>
                        <a:t>copy()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copy of the dictionary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71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hlinkClick r:id="rId4"/>
                        </a:rPr>
                        <a:t>fromkeys</a:t>
                      </a:r>
                      <a:r>
                        <a:rPr lang="en-US" sz="2000" dirty="0">
                          <a:effectLst/>
                          <a:hlinkClick r:id="rId4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5"/>
                        </a:rPr>
                        <a:t>get()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the value of the specified key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71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6"/>
                        </a:rPr>
                        <a:t>items()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7"/>
                        </a:rPr>
                        <a:t>keys()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8"/>
                        </a:rPr>
                        <a:t>pop()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Removes the element with the specified key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9"/>
                        </a:rPr>
                        <a:t>popitem()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Removes the last inserted key-value pair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0"/>
                        </a:rPr>
                        <a:t>setdefault()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8871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1"/>
                        </a:rPr>
                        <a:t>update()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48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2"/>
                        </a:rPr>
                        <a:t>values()</a:t>
                      </a:r>
                      <a:endParaRPr lang="en-US" sz="2000">
                        <a:effectLst/>
                      </a:endParaRPr>
                    </a:p>
                  </a:txBody>
                  <a:tcPr marL="106243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53122" marR="53122" marT="53122" marB="531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8156"/>
            <a:ext cx="2875274" cy="718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Dictionary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6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838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Changeable</a:t>
            </a:r>
          </a:p>
          <a:p>
            <a:r>
              <a:rPr lang="en-US" sz="3200" dirty="0"/>
              <a:t>The list is changeable, meaning that we can change, add, and remove items in a list after it has been created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Allow Duplicates</a:t>
            </a:r>
          </a:p>
          <a:p>
            <a:r>
              <a:rPr lang="en-US" sz="3200" dirty="0"/>
              <a:t>Since lists are indexed, lists can have items with the same value: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267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552996"/>
            <a:ext cx="8077200" cy="1656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List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list has, use the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len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5146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mylist</a:t>
            </a:r>
            <a:r>
              <a:rPr lang="en-US" sz="2800" dirty="0"/>
              <a:t>=["</a:t>
            </a:r>
            <a:r>
              <a:rPr lang="en-US" sz="2800" dirty="0" err="1"/>
              <a:t>abc</a:t>
            </a:r>
            <a:r>
              <a:rPr lang="en-US" sz="2800" dirty="0"/>
              <a:t>","</a:t>
            </a:r>
            <a:r>
              <a:rPr lang="en-US" sz="2800" dirty="0" err="1"/>
              <a:t>bbc</a:t>
            </a:r>
            <a:r>
              <a:rPr lang="en-US" sz="2800" dirty="0"/>
              <a:t>","ccc"]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mylist</a:t>
            </a:r>
            <a:r>
              <a:rPr lang="en-US" sz="2800" dirty="0"/>
              <a:t>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mylist</a:t>
            </a:r>
            <a:r>
              <a:rPr lang="en-US" sz="2800" dirty="0"/>
              <a:t>))</a:t>
            </a:r>
          </a:p>
          <a:p>
            <a:r>
              <a:rPr lang="en-US" sz="2800" dirty="0" err="1"/>
              <a:t>mylist.append</a:t>
            </a:r>
            <a:r>
              <a:rPr lang="en-US" sz="2800" dirty="0"/>
              <a:t>("</a:t>
            </a:r>
            <a:r>
              <a:rPr lang="en-US" sz="2800" dirty="0" err="1"/>
              <a:t>ddd</a:t>
            </a:r>
            <a:r>
              <a:rPr lang="en-US" sz="2800" dirty="0"/>
              <a:t>")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mylist</a:t>
            </a:r>
            <a:r>
              <a:rPr lang="en-US" sz="2800" dirty="0"/>
              <a:t>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mylist</a:t>
            </a:r>
            <a:r>
              <a:rPr lang="en-US" sz="2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8322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7848600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List Items - Data Types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List items can be of any data type</a:t>
            </a:r>
            <a:r>
              <a:rPr lang="en-US" sz="3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 list can contain different data types: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49439"/>
            <a:ext cx="7086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mylist</a:t>
            </a:r>
            <a:r>
              <a:rPr lang="en-US" sz="2800" dirty="0"/>
              <a:t>=["</a:t>
            </a:r>
            <a:r>
              <a:rPr lang="en-US" sz="2800" dirty="0" err="1"/>
              <a:t>abc</a:t>
            </a:r>
            <a:r>
              <a:rPr lang="en-US" sz="2800" dirty="0"/>
              <a:t>","</a:t>
            </a:r>
            <a:r>
              <a:rPr lang="en-US" sz="2800" dirty="0" err="1"/>
              <a:t>bbc</a:t>
            </a:r>
            <a:r>
              <a:rPr lang="en-US" sz="2800" dirty="0"/>
              <a:t>","ccc"]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mylist</a:t>
            </a:r>
            <a:r>
              <a:rPr lang="en-US" sz="2800" dirty="0"/>
              <a:t>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mylist</a:t>
            </a:r>
            <a:r>
              <a:rPr lang="en-US" sz="2800" dirty="0"/>
              <a:t>))</a:t>
            </a:r>
          </a:p>
          <a:p>
            <a:r>
              <a:rPr lang="en-US" sz="2800" dirty="0" err="1"/>
              <a:t>mylist.append</a:t>
            </a:r>
            <a:r>
              <a:rPr lang="en-US" sz="2800" dirty="0"/>
              <a:t>("123")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mylist</a:t>
            </a:r>
            <a:r>
              <a:rPr lang="en-US" sz="2800" dirty="0"/>
              <a:t>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mylist</a:t>
            </a:r>
            <a:r>
              <a:rPr lang="en-US" sz="2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034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620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/>
              <a:t>The list() Constructor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It is also possible to use the list() constructor when creating a new list.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343400"/>
            <a:ext cx="746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</a:t>
            </a:r>
          </a:p>
          <a:p>
            <a:endParaRPr lang="en-US" sz="2800" dirty="0"/>
          </a:p>
          <a:p>
            <a:r>
              <a:rPr lang="en-US" sz="2800" dirty="0" err="1" smtClean="0"/>
              <a:t>mylist</a:t>
            </a:r>
            <a:r>
              <a:rPr lang="en-US" sz="2800" dirty="0" smtClean="0"/>
              <a:t>=list</a:t>
            </a:r>
            <a:r>
              <a:rPr lang="en-US" sz="2800" dirty="0"/>
              <a:t>(("abc","123","123.4"))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mylist</a:t>
            </a:r>
            <a:r>
              <a:rPr lang="en-US" sz="2800" dirty="0"/>
              <a:t>)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724400" y="3422541"/>
            <a:ext cx="2209800" cy="17526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double brackets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8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1889</Words>
  <Application>Microsoft Office PowerPoint</Application>
  <PresentationFormat>On-screen Show (4:3)</PresentationFormat>
  <Paragraphs>393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gramin1</dc:creator>
  <cp:lastModifiedBy>gramin1</cp:lastModifiedBy>
  <cp:revision>62</cp:revision>
  <dcterms:created xsi:type="dcterms:W3CDTF">2006-08-16T00:00:00Z</dcterms:created>
  <dcterms:modified xsi:type="dcterms:W3CDTF">2022-05-04T05:55:14Z</dcterms:modified>
</cp:coreProperties>
</file>