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2" y="-25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124" Type="http://schemas.openxmlformats.org/officeDocument/2006/relationships/image" Target="../media/image123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11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png"/><Relationship Id="rId13" Type="http://schemas.openxmlformats.org/officeDocument/2006/relationships/image" Target="../media/image552.png"/><Relationship Id="rId18" Type="http://schemas.openxmlformats.org/officeDocument/2006/relationships/image" Target="../media/image557.png"/><Relationship Id="rId26" Type="http://schemas.openxmlformats.org/officeDocument/2006/relationships/image" Target="../media/image209.png"/><Relationship Id="rId3" Type="http://schemas.openxmlformats.org/officeDocument/2006/relationships/image" Target="../media/image542.png"/><Relationship Id="rId21" Type="http://schemas.openxmlformats.org/officeDocument/2006/relationships/image" Target="../media/image560.jpg"/><Relationship Id="rId7" Type="http://schemas.openxmlformats.org/officeDocument/2006/relationships/image" Target="../media/image546.png"/><Relationship Id="rId12" Type="http://schemas.openxmlformats.org/officeDocument/2006/relationships/image" Target="../media/image551.png"/><Relationship Id="rId17" Type="http://schemas.openxmlformats.org/officeDocument/2006/relationships/image" Target="../media/image556.png"/><Relationship Id="rId25" Type="http://schemas.openxmlformats.org/officeDocument/2006/relationships/image" Target="../media/image563.png"/><Relationship Id="rId2" Type="http://schemas.openxmlformats.org/officeDocument/2006/relationships/image" Target="../media/image541.png"/><Relationship Id="rId16" Type="http://schemas.openxmlformats.org/officeDocument/2006/relationships/image" Target="../media/image555.png"/><Relationship Id="rId20" Type="http://schemas.openxmlformats.org/officeDocument/2006/relationships/image" Target="../media/image55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5.png"/><Relationship Id="rId11" Type="http://schemas.openxmlformats.org/officeDocument/2006/relationships/image" Target="../media/image550.png"/><Relationship Id="rId24" Type="http://schemas.openxmlformats.org/officeDocument/2006/relationships/image" Target="../media/image562.png"/><Relationship Id="rId5" Type="http://schemas.openxmlformats.org/officeDocument/2006/relationships/image" Target="../media/image544.png"/><Relationship Id="rId15" Type="http://schemas.openxmlformats.org/officeDocument/2006/relationships/image" Target="../media/image554.png"/><Relationship Id="rId23" Type="http://schemas.openxmlformats.org/officeDocument/2006/relationships/image" Target="../media/image466.png"/><Relationship Id="rId10" Type="http://schemas.openxmlformats.org/officeDocument/2006/relationships/image" Target="../media/image549.jpg"/><Relationship Id="rId19" Type="http://schemas.openxmlformats.org/officeDocument/2006/relationships/image" Target="../media/image558.png"/><Relationship Id="rId4" Type="http://schemas.openxmlformats.org/officeDocument/2006/relationships/image" Target="../media/image543.png"/><Relationship Id="rId9" Type="http://schemas.openxmlformats.org/officeDocument/2006/relationships/image" Target="../media/image548.png"/><Relationship Id="rId14" Type="http://schemas.openxmlformats.org/officeDocument/2006/relationships/image" Target="../media/image553.png"/><Relationship Id="rId22" Type="http://schemas.openxmlformats.org/officeDocument/2006/relationships/image" Target="../media/image56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9.png"/><Relationship Id="rId13" Type="http://schemas.openxmlformats.org/officeDocument/2006/relationships/image" Target="../media/image574.png"/><Relationship Id="rId18" Type="http://schemas.openxmlformats.org/officeDocument/2006/relationships/image" Target="../media/image579.png"/><Relationship Id="rId26" Type="http://schemas.openxmlformats.org/officeDocument/2006/relationships/image" Target="../media/image355.png"/><Relationship Id="rId3" Type="http://schemas.openxmlformats.org/officeDocument/2006/relationships/image" Target="../media/image162.png"/><Relationship Id="rId21" Type="http://schemas.openxmlformats.org/officeDocument/2006/relationships/image" Target="../media/image582.png"/><Relationship Id="rId7" Type="http://schemas.openxmlformats.org/officeDocument/2006/relationships/image" Target="../media/image568.png"/><Relationship Id="rId12" Type="http://schemas.openxmlformats.org/officeDocument/2006/relationships/image" Target="../media/image573.png"/><Relationship Id="rId17" Type="http://schemas.openxmlformats.org/officeDocument/2006/relationships/image" Target="../media/image578.png"/><Relationship Id="rId25" Type="http://schemas.openxmlformats.org/officeDocument/2006/relationships/image" Target="../media/image586.png"/><Relationship Id="rId33" Type="http://schemas.openxmlformats.org/officeDocument/2006/relationships/image" Target="../media/image209.png"/><Relationship Id="rId2" Type="http://schemas.openxmlformats.org/officeDocument/2006/relationships/image" Target="../media/image564.jpg"/><Relationship Id="rId16" Type="http://schemas.openxmlformats.org/officeDocument/2006/relationships/image" Target="../media/image577.png"/><Relationship Id="rId20" Type="http://schemas.openxmlformats.org/officeDocument/2006/relationships/image" Target="../media/image581.png"/><Relationship Id="rId29" Type="http://schemas.openxmlformats.org/officeDocument/2006/relationships/image" Target="../media/image58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7.png"/><Relationship Id="rId11" Type="http://schemas.openxmlformats.org/officeDocument/2006/relationships/image" Target="../media/image572.png"/><Relationship Id="rId24" Type="http://schemas.openxmlformats.org/officeDocument/2006/relationships/image" Target="../media/image585.png"/><Relationship Id="rId32" Type="http://schemas.openxmlformats.org/officeDocument/2006/relationships/image" Target="../media/image591.png"/><Relationship Id="rId5" Type="http://schemas.openxmlformats.org/officeDocument/2006/relationships/image" Target="../media/image566.png"/><Relationship Id="rId15" Type="http://schemas.openxmlformats.org/officeDocument/2006/relationships/image" Target="../media/image576.png"/><Relationship Id="rId23" Type="http://schemas.openxmlformats.org/officeDocument/2006/relationships/image" Target="../media/image584.png"/><Relationship Id="rId28" Type="http://schemas.openxmlformats.org/officeDocument/2006/relationships/image" Target="../media/image588.png"/><Relationship Id="rId10" Type="http://schemas.openxmlformats.org/officeDocument/2006/relationships/image" Target="../media/image571.png"/><Relationship Id="rId19" Type="http://schemas.openxmlformats.org/officeDocument/2006/relationships/image" Target="../media/image580.png"/><Relationship Id="rId31" Type="http://schemas.openxmlformats.org/officeDocument/2006/relationships/image" Target="../media/image590.png"/><Relationship Id="rId4" Type="http://schemas.openxmlformats.org/officeDocument/2006/relationships/image" Target="../media/image565.png"/><Relationship Id="rId9" Type="http://schemas.openxmlformats.org/officeDocument/2006/relationships/image" Target="../media/image570.png"/><Relationship Id="rId14" Type="http://schemas.openxmlformats.org/officeDocument/2006/relationships/image" Target="../media/image575.png"/><Relationship Id="rId22" Type="http://schemas.openxmlformats.org/officeDocument/2006/relationships/image" Target="../media/image583.png"/><Relationship Id="rId27" Type="http://schemas.openxmlformats.org/officeDocument/2006/relationships/image" Target="../media/image587.png"/><Relationship Id="rId30" Type="http://schemas.openxmlformats.org/officeDocument/2006/relationships/image" Target="../media/image46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2.png"/><Relationship Id="rId18" Type="http://schemas.openxmlformats.org/officeDocument/2006/relationships/image" Target="../media/image607.png"/><Relationship Id="rId26" Type="http://schemas.openxmlformats.org/officeDocument/2006/relationships/image" Target="../media/image615.png"/><Relationship Id="rId39" Type="http://schemas.openxmlformats.org/officeDocument/2006/relationships/image" Target="../media/image627.png"/><Relationship Id="rId21" Type="http://schemas.openxmlformats.org/officeDocument/2006/relationships/image" Target="../media/image610.png"/><Relationship Id="rId34" Type="http://schemas.openxmlformats.org/officeDocument/2006/relationships/image" Target="../media/image622.png"/><Relationship Id="rId42" Type="http://schemas.openxmlformats.org/officeDocument/2006/relationships/image" Target="../media/image499.png"/><Relationship Id="rId47" Type="http://schemas.openxmlformats.org/officeDocument/2006/relationships/image" Target="../media/image634.png"/><Relationship Id="rId50" Type="http://schemas.openxmlformats.org/officeDocument/2006/relationships/image" Target="../media/image637.png"/><Relationship Id="rId55" Type="http://schemas.openxmlformats.org/officeDocument/2006/relationships/image" Target="../media/image641.jpg"/><Relationship Id="rId7" Type="http://schemas.openxmlformats.org/officeDocument/2006/relationships/image" Target="../media/image596.png"/><Relationship Id="rId12" Type="http://schemas.openxmlformats.org/officeDocument/2006/relationships/image" Target="../media/image601.png"/><Relationship Id="rId17" Type="http://schemas.openxmlformats.org/officeDocument/2006/relationships/image" Target="../media/image606.png"/><Relationship Id="rId25" Type="http://schemas.openxmlformats.org/officeDocument/2006/relationships/image" Target="../media/image614.png"/><Relationship Id="rId33" Type="http://schemas.openxmlformats.org/officeDocument/2006/relationships/image" Target="../media/image621.png"/><Relationship Id="rId38" Type="http://schemas.openxmlformats.org/officeDocument/2006/relationships/image" Target="../media/image626.png"/><Relationship Id="rId46" Type="http://schemas.openxmlformats.org/officeDocument/2006/relationships/image" Target="../media/image633.png"/><Relationship Id="rId59" Type="http://schemas.openxmlformats.org/officeDocument/2006/relationships/image" Target="../media/image123.png"/><Relationship Id="rId2" Type="http://schemas.openxmlformats.org/officeDocument/2006/relationships/image" Target="../media/image541.png"/><Relationship Id="rId16" Type="http://schemas.openxmlformats.org/officeDocument/2006/relationships/image" Target="../media/image605.png"/><Relationship Id="rId20" Type="http://schemas.openxmlformats.org/officeDocument/2006/relationships/image" Target="../media/image609.png"/><Relationship Id="rId29" Type="http://schemas.openxmlformats.org/officeDocument/2006/relationships/image" Target="../media/image618.png"/><Relationship Id="rId41" Type="http://schemas.openxmlformats.org/officeDocument/2006/relationships/image" Target="../media/image629.png"/><Relationship Id="rId54" Type="http://schemas.openxmlformats.org/officeDocument/2006/relationships/image" Target="../media/image6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5.png"/><Relationship Id="rId11" Type="http://schemas.openxmlformats.org/officeDocument/2006/relationships/image" Target="../media/image600.png"/><Relationship Id="rId24" Type="http://schemas.openxmlformats.org/officeDocument/2006/relationships/image" Target="../media/image613.png"/><Relationship Id="rId32" Type="http://schemas.openxmlformats.org/officeDocument/2006/relationships/image" Target="../media/image235.png"/><Relationship Id="rId37" Type="http://schemas.openxmlformats.org/officeDocument/2006/relationships/image" Target="../media/image625.png"/><Relationship Id="rId40" Type="http://schemas.openxmlformats.org/officeDocument/2006/relationships/image" Target="../media/image628.png"/><Relationship Id="rId45" Type="http://schemas.openxmlformats.org/officeDocument/2006/relationships/image" Target="../media/image632.png"/><Relationship Id="rId53" Type="http://schemas.openxmlformats.org/officeDocument/2006/relationships/image" Target="../media/image639.png"/><Relationship Id="rId58" Type="http://schemas.openxmlformats.org/officeDocument/2006/relationships/image" Target="../media/image643.png"/><Relationship Id="rId5" Type="http://schemas.openxmlformats.org/officeDocument/2006/relationships/image" Target="../media/image594.png"/><Relationship Id="rId15" Type="http://schemas.openxmlformats.org/officeDocument/2006/relationships/image" Target="../media/image604.png"/><Relationship Id="rId23" Type="http://schemas.openxmlformats.org/officeDocument/2006/relationships/image" Target="../media/image612.png"/><Relationship Id="rId28" Type="http://schemas.openxmlformats.org/officeDocument/2006/relationships/image" Target="../media/image617.png"/><Relationship Id="rId36" Type="http://schemas.openxmlformats.org/officeDocument/2006/relationships/image" Target="../media/image624.png"/><Relationship Id="rId49" Type="http://schemas.openxmlformats.org/officeDocument/2006/relationships/image" Target="../media/image636.png"/><Relationship Id="rId57" Type="http://schemas.openxmlformats.org/officeDocument/2006/relationships/image" Target="../media/image642.png"/><Relationship Id="rId10" Type="http://schemas.openxmlformats.org/officeDocument/2006/relationships/image" Target="../media/image599.png"/><Relationship Id="rId19" Type="http://schemas.openxmlformats.org/officeDocument/2006/relationships/image" Target="../media/image608.png"/><Relationship Id="rId31" Type="http://schemas.openxmlformats.org/officeDocument/2006/relationships/image" Target="../media/image620.jpg"/><Relationship Id="rId44" Type="http://schemas.openxmlformats.org/officeDocument/2006/relationships/image" Target="../media/image631.png"/><Relationship Id="rId52" Type="http://schemas.openxmlformats.org/officeDocument/2006/relationships/image" Target="../media/image427.png"/><Relationship Id="rId4" Type="http://schemas.openxmlformats.org/officeDocument/2006/relationships/image" Target="../media/image593.png"/><Relationship Id="rId9" Type="http://schemas.openxmlformats.org/officeDocument/2006/relationships/image" Target="../media/image598.png"/><Relationship Id="rId14" Type="http://schemas.openxmlformats.org/officeDocument/2006/relationships/image" Target="../media/image603.png"/><Relationship Id="rId22" Type="http://schemas.openxmlformats.org/officeDocument/2006/relationships/image" Target="../media/image611.png"/><Relationship Id="rId27" Type="http://schemas.openxmlformats.org/officeDocument/2006/relationships/image" Target="../media/image616.png"/><Relationship Id="rId30" Type="http://schemas.openxmlformats.org/officeDocument/2006/relationships/image" Target="../media/image619.png"/><Relationship Id="rId35" Type="http://schemas.openxmlformats.org/officeDocument/2006/relationships/image" Target="../media/image623.png"/><Relationship Id="rId43" Type="http://schemas.openxmlformats.org/officeDocument/2006/relationships/image" Target="../media/image630.png"/><Relationship Id="rId48" Type="http://schemas.openxmlformats.org/officeDocument/2006/relationships/image" Target="../media/image635.png"/><Relationship Id="rId56" Type="http://schemas.openxmlformats.org/officeDocument/2006/relationships/image" Target="../media/image466.png"/><Relationship Id="rId8" Type="http://schemas.openxmlformats.org/officeDocument/2006/relationships/image" Target="../media/image597.png"/><Relationship Id="rId51" Type="http://schemas.openxmlformats.org/officeDocument/2006/relationships/image" Target="../media/image638.png"/><Relationship Id="rId3" Type="http://schemas.openxmlformats.org/officeDocument/2006/relationships/image" Target="../media/image59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4.png"/><Relationship Id="rId18" Type="http://schemas.openxmlformats.org/officeDocument/2006/relationships/image" Target="../media/image659.png"/><Relationship Id="rId26" Type="http://schemas.openxmlformats.org/officeDocument/2006/relationships/image" Target="../media/image667.jpg"/><Relationship Id="rId39" Type="http://schemas.openxmlformats.org/officeDocument/2006/relationships/image" Target="../media/image680.png"/><Relationship Id="rId21" Type="http://schemas.openxmlformats.org/officeDocument/2006/relationships/image" Target="../media/image662.png"/><Relationship Id="rId34" Type="http://schemas.openxmlformats.org/officeDocument/2006/relationships/image" Target="../media/image675.png"/><Relationship Id="rId42" Type="http://schemas.openxmlformats.org/officeDocument/2006/relationships/image" Target="../media/image683.png"/><Relationship Id="rId47" Type="http://schemas.openxmlformats.org/officeDocument/2006/relationships/image" Target="../media/image688.png"/><Relationship Id="rId50" Type="http://schemas.openxmlformats.org/officeDocument/2006/relationships/image" Target="../media/image691.png"/><Relationship Id="rId55" Type="http://schemas.openxmlformats.org/officeDocument/2006/relationships/image" Target="../media/image696.png"/><Relationship Id="rId63" Type="http://schemas.openxmlformats.org/officeDocument/2006/relationships/image" Target="../media/image704.png"/><Relationship Id="rId68" Type="http://schemas.openxmlformats.org/officeDocument/2006/relationships/image" Target="../media/image709.png"/><Relationship Id="rId7" Type="http://schemas.openxmlformats.org/officeDocument/2006/relationships/image" Target="../media/image648.png"/><Relationship Id="rId71" Type="http://schemas.openxmlformats.org/officeDocument/2006/relationships/image" Target="../media/image711.png"/><Relationship Id="rId2" Type="http://schemas.openxmlformats.org/officeDocument/2006/relationships/image" Target="../media/image541.png"/><Relationship Id="rId16" Type="http://schemas.openxmlformats.org/officeDocument/2006/relationships/image" Target="../media/image657.png"/><Relationship Id="rId29" Type="http://schemas.openxmlformats.org/officeDocument/2006/relationships/image" Target="../media/image6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7.png"/><Relationship Id="rId11" Type="http://schemas.openxmlformats.org/officeDocument/2006/relationships/image" Target="../media/image652.png"/><Relationship Id="rId24" Type="http://schemas.openxmlformats.org/officeDocument/2006/relationships/image" Target="../media/image665.png"/><Relationship Id="rId32" Type="http://schemas.openxmlformats.org/officeDocument/2006/relationships/image" Target="../media/image673.png"/><Relationship Id="rId37" Type="http://schemas.openxmlformats.org/officeDocument/2006/relationships/image" Target="../media/image678.png"/><Relationship Id="rId40" Type="http://schemas.openxmlformats.org/officeDocument/2006/relationships/image" Target="../media/image681.png"/><Relationship Id="rId45" Type="http://schemas.openxmlformats.org/officeDocument/2006/relationships/image" Target="../media/image686.png"/><Relationship Id="rId53" Type="http://schemas.openxmlformats.org/officeDocument/2006/relationships/image" Target="../media/image694.png"/><Relationship Id="rId58" Type="http://schemas.openxmlformats.org/officeDocument/2006/relationships/image" Target="../media/image699.png"/><Relationship Id="rId66" Type="http://schemas.openxmlformats.org/officeDocument/2006/relationships/image" Target="../media/image707.png"/><Relationship Id="rId5" Type="http://schemas.openxmlformats.org/officeDocument/2006/relationships/image" Target="../media/image646.png"/><Relationship Id="rId15" Type="http://schemas.openxmlformats.org/officeDocument/2006/relationships/image" Target="../media/image656.png"/><Relationship Id="rId23" Type="http://schemas.openxmlformats.org/officeDocument/2006/relationships/image" Target="../media/image664.png"/><Relationship Id="rId28" Type="http://schemas.openxmlformats.org/officeDocument/2006/relationships/image" Target="../media/image669.png"/><Relationship Id="rId36" Type="http://schemas.openxmlformats.org/officeDocument/2006/relationships/image" Target="../media/image677.png"/><Relationship Id="rId49" Type="http://schemas.openxmlformats.org/officeDocument/2006/relationships/image" Target="../media/image690.png"/><Relationship Id="rId57" Type="http://schemas.openxmlformats.org/officeDocument/2006/relationships/image" Target="../media/image698.png"/><Relationship Id="rId61" Type="http://schemas.openxmlformats.org/officeDocument/2006/relationships/image" Target="../media/image702.png"/><Relationship Id="rId10" Type="http://schemas.openxmlformats.org/officeDocument/2006/relationships/image" Target="../media/image651.png"/><Relationship Id="rId19" Type="http://schemas.openxmlformats.org/officeDocument/2006/relationships/image" Target="../media/image660.png"/><Relationship Id="rId31" Type="http://schemas.openxmlformats.org/officeDocument/2006/relationships/image" Target="../media/image672.png"/><Relationship Id="rId44" Type="http://schemas.openxmlformats.org/officeDocument/2006/relationships/image" Target="../media/image685.png"/><Relationship Id="rId52" Type="http://schemas.openxmlformats.org/officeDocument/2006/relationships/image" Target="../media/image693.png"/><Relationship Id="rId60" Type="http://schemas.openxmlformats.org/officeDocument/2006/relationships/image" Target="../media/image701.png"/><Relationship Id="rId65" Type="http://schemas.openxmlformats.org/officeDocument/2006/relationships/image" Target="../media/image706.png"/><Relationship Id="rId4" Type="http://schemas.openxmlformats.org/officeDocument/2006/relationships/image" Target="../media/image645.png"/><Relationship Id="rId9" Type="http://schemas.openxmlformats.org/officeDocument/2006/relationships/image" Target="../media/image650.png"/><Relationship Id="rId14" Type="http://schemas.openxmlformats.org/officeDocument/2006/relationships/image" Target="../media/image655.png"/><Relationship Id="rId22" Type="http://schemas.openxmlformats.org/officeDocument/2006/relationships/image" Target="../media/image663.png"/><Relationship Id="rId27" Type="http://schemas.openxmlformats.org/officeDocument/2006/relationships/image" Target="../media/image668.png"/><Relationship Id="rId30" Type="http://schemas.openxmlformats.org/officeDocument/2006/relationships/image" Target="../media/image671.png"/><Relationship Id="rId35" Type="http://schemas.openxmlformats.org/officeDocument/2006/relationships/image" Target="../media/image676.png"/><Relationship Id="rId43" Type="http://schemas.openxmlformats.org/officeDocument/2006/relationships/image" Target="../media/image684.png"/><Relationship Id="rId48" Type="http://schemas.openxmlformats.org/officeDocument/2006/relationships/image" Target="../media/image689.png"/><Relationship Id="rId56" Type="http://schemas.openxmlformats.org/officeDocument/2006/relationships/image" Target="../media/image697.png"/><Relationship Id="rId64" Type="http://schemas.openxmlformats.org/officeDocument/2006/relationships/image" Target="../media/image705.png"/><Relationship Id="rId69" Type="http://schemas.openxmlformats.org/officeDocument/2006/relationships/image" Target="../media/image120.png"/><Relationship Id="rId8" Type="http://schemas.openxmlformats.org/officeDocument/2006/relationships/image" Target="../media/image649.png"/><Relationship Id="rId51" Type="http://schemas.openxmlformats.org/officeDocument/2006/relationships/image" Target="../media/image692.png"/><Relationship Id="rId72" Type="http://schemas.openxmlformats.org/officeDocument/2006/relationships/image" Target="../media/image712.png"/><Relationship Id="rId3" Type="http://schemas.openxmlformats.org/officeDocument/2006/relationships/image" Target="../media/image644.png"/><Relationship Id="rId12" Type="http://schemas.openxmlformats.org/officeDocument/2006/relationships/image" Target="../media/image653.png"/><Relationship Id="rId17" Type="http://schemas.openxmlformats.org/officeDocument/2006/relationships/image" Target="../media/image658.png"/><Relationship Id="rId25" Type="http://schemas.openxmlformats.org/officeDocument/2006/relationships/image" Target="../media/image666.png"/><Relationship Id="rId33" Type="http://schemas.openxmlformats.org/officeDocument/2006/relationships/image" Target="../media/image674.png"/><Relationship Id="rId38" Type="http://schemas.openxmlformats.org/officeDocument/2006/relationships/image" Target="../media/image679.png"/><Relationship Id="rId46" Type="http://schemas.openxmlformats.org/officeDocument/2006/relationships/image" Target="../media/image687.png"/><Relationship Id="rId59" Type="http://schemas.openxmlformats.org/officeDocument/2006/relationships/image" Target="../media/image700.png"/><Relationship Id="rId67" Type="http://schemas.openxmlformats.org/officeDocument/2006/relationships/image" Target="../media/image708.png"/><Relationship Id="rId20" Type="http://schemas.openxmlformats.org/officeDocument/2006/relationships/image" Target="../media/image661.png"/><Relationship Id="rId41" Type="http://schemas.openxmlformats.org/officeDocument/2006/relationships/image" Target="../media/image682.png"/><Relationship Id="rId54" Type="http://schemas.openxmlformats.org/officeDocument/2006/relationships/image" Target="../media/image695.png"/><Relationship Id="rId62" Type="http://schemas.openxmlformats.org/officeDocument/2006/relationships/image" Target="../media/image703.png"/><Relationship Id="rId70" Type="http://schemas.openxmlformats.org/officeDocument/2006/relationships/image" Target="../media/image7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8.png"/><Relationship Id="rId13" Type="http://schemas.openxmlformats.org/officeDocument/2006/relationships/image" Target="../media/image723.png"/><Relationship Id="rId18" Type="http://schemas.openxmlformats.org/officeDocument/2006/relationships/image" Target="../media/image727.png"/><Relationship Id="rId3" Type="http://schemas.openxmlformats.org/officeDocument/2006/relationships/image" Target="../media/image162.png"/><Relationship Id="rId7" Type="http://schemas.openxmlformats.org/officeDocument/2006/relationships/image" Target="../media/image717.png"/><Relationship Id="rId12" Type="http://schemas.openxmlformats.org/officeDocument/2006/relationships/image" Target="../media/image722.png"/><Relationship Id="rId17" Type="http://schemas.openxmlformats.org/officeDocument/2006/relationships/image" Target="../media/image466.png"/><Relationship Id="rId2" Type="http://schemas.openxmlformats.org/officeDocument/2006/relationships/image" Target="../media/image713.jpg"/><Relationship Id="rId16" Type="http://schemas.openxmlformats.org/officeDocument/2006/relationships/image" Target="../media/image726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6.png"/><Relationship Id="rId11" Type="http://schemas.openxmlformats.org/officeDocument/2006/relationships/image" Target="../media/image721.png"/><Relationship Id="rId5" Type="http://schemas.openxmlformats.org/officeDocument/2006/relationships/image" Target="../media/image715.png"/><Relationship Id="rId15" Type="http://schemas.openxmlformats.org/officeDocument/2006/relationships/image" Target="../media/image725.png"/><Relationship Id="rId10" Type="http://schemas.openxmlformats.org/officeDocument/2006/relationships/image" Target="../media/image720.jpg"/><Relationship Id="rId19" Type="http://schemas.openxmlformats.org/officeDocument/2006/relationships/image" Target="../media/image728.png"/><Relationship Id="rId4" Type="http://schemas.openxmlformats.org/officeDocument/2006/relationships/image" Target="../media/image714.png"/><Relationship Id="rId9" Type="http://schemas.openxmlformats.org/officeDocument/2006/relationships/image" Target="../media/image719.png"/><Relationship Id="rId14" Type="http://schemas.openxmlformats.org/officeDocument/2006/relationships/image" Target="../media/image7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9.png"/><Relationship Id="rId18" Type="http://schemas.openxmlformats.org/officeDocument/2006/relationships/image" Target="../media/image744.png"/><Relationship Id="rId26" Type="http://schemas.openxmlformats.org/officeDocument/2006/relationships/image" Target="../media/image752.png"/><Relationship Id="rId39" Type="http://schemas.openxmlformats.org/officeDocument/2006/relationships/image" Target="../media/image765.png"/><Relationship Id="rId21" Type="http://schemas.openxmlformats.org/officeDocument/2006/relationships/image" Target="../media/image747.png"/><Relationship Id="rId34" Type="http://schemas.openxmlformats.org/officeDocument/2006/relationships/image" Target="../media/image760.png"/><Relationship Id="rId42" Type="http://schemas.openxmlformats.org/officeDocument/2006/relationships/image" Target="../media/image768.png"/><Relationship Id="rId47" Type="http://schemas.openxmlformats.org/officeDocument/2006/relationships/image" Target="../media/image773.png"/><Relationship Id="rId50" Type="http://schemas.openxmlformats.org/officeDocument/2006/relationships/image" Target="../media/image776.png"/><Relationship Id="rId55" Type="http://schemas.openxmlformats.org/officeDocument/2006/relationships/image" Target="../media/image781.png"/><Relationship Id="rId7" Type="http://schemas.openxmlformats.org/officeDocument/2006/relationships/image" Target="../media/image734.png"/><Relationship Id="rId12" Type="http://schemas.openxmlformats.org/officeDocument/2006/relationships/image" Target="../media/image738.png"/><Relationship Id="rId17" Type="http://schemas.openxmlformats.org/officeDocument/2006/relationships/image" Target="../media/image743.png"/><Relationship Id="rId25" Type="http://schemas.openxmlformats.org/officeDocument/2006/relationships/image" Target="../media/image751.png"/><Relationship Id="rId33" Type="http://schemas.openxmlformats.org/officeDocument/2006/relationships/image" Target="../media/image759.png"/><Relationship Id="rId38" Type="http://schemas.openxmlformats.org/officeDocument/2006/relationships/image" Target="../media/image764.png"/><Relationship Id="rId46" Type="http://schemas.openxmlformats.org/officeDocument/2006/relationships/image" Target="../media/image772.png"/><Relationship Id="rId59" Type="http://schemas.openxmlformats.org/officeDocument/2006/relationships/image" Target="../media/image785.png"/><Relationship Id="rId2" Type="http://schemas.openxmlformats.org/officeDocument/2006/relationships/image" Target="../media/image729.jpg"/><Relationship Id="rId16" Type="http://schemas.openxmlformats.org/officeDocument/2006/relationships/image" Target="../media/image742.png"/><Relationship Id="rId20" Type="http://schemas.openxmlformats.org/officeDocument/2006/relationships/image" Target="../media/image746.png"/><Relationship Id="rId29" Type="http://schemas.openxmlformats.org/officeDocument/2006/relationships/image" Target="../media/image755.png"/><Relationship Id="rId41" Type="http://schemas.openxmlformats.org/officeDocument/2006/relationships/image" Target="../media/image767.png"/><Relationship Id="rId54" Type="http://schemas.openxmlformats.org/officeDocument/2006/relationships/image" Target="../media/image7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3.png"/><Relationship Id="rId11" Type="http://schemas.openxmlformats.org/officeDocument/2006/relationships/image" Target="../media/image737.png"/><Relationship Id="rId24" Type="http://schemas.openxmlformats.org/officeDocument/2006/relationships/image" Target="../media/image750.png"/><Relationship Id="rId32" Type="http://schemas.openxmlformats.org/officeDocument/2006/relationships/image" Target="../media/image758.png"/><Relationship Id="rId37" Type="http://schemas.openxmlformats.org/officeDocument/2006/relationships/image" Target="../media/image763.png"/><Relationship Id="rId40" Type="http://schemas.openxmlformats.org/officeDocument/2006/relationships/image" Target="../media/image766.png"/><Relationship Id="rId45" Type="http://schemas.openxmlformats.org/officeDocument/2006/relationships/image" Target="../media/image771.png"/><Relationship Id="rId53" Type="http://schemas.openxmlformats.org/officeDocument/2006/relationships/image" Target="../media/image779.png"/><Relationship Id="rId58" Type="http://schemas.openxmlformats.org/officeDocument/2006/relationships/image" Target="../media/image784.png"/><Relationship Id="rId5" Type="http://schemas.openxmlformats.org/officeDocument/2006/relationships/image" Target="../media/image732.png"/><Relationship Id="rId15" Type="http://schemas.openxmlformats.org/officeDocument/2006/relationships/image" Target="../media/image741.png"/><Relationship Id="rId23" Type="http://schemas.openxmlformats.org/officeDocument/2006/relationships/image" Target="../media/image749.png"/><Relationship Id="rId28" Type="http://schemas.openxmlformats.org/officeDocument/2006/relationships/image" Target="../media/image754.png"/><Relationship Id="rId36" Type="http://schemas.openxmlformats.org/officeDocument/2006/relationships/image" Target="../media/image762.png"/><Relationship Id="rId49" Type="http://schemas.openxmlformats.org/officeDocument/2006/relationships/image" Target="../media/image775.png"/><Relationship Id="rId57" Type="http://schemas.openxmlformats.org/officeDocument/2006/relationships/image" Target="../media/image783.png"/><Relationship Id="rId10" Type="http://schemas.openxmlformats.org/officeDocument/2006/relationships/image" Target="../media/image736.png"/><Relationship Id="rId19" Type="http://schemas.openxmlformats.org/officeDocument/2006/relationships/image" Target="../media/image745.png"/><Relationship Id="rId31" Type="http://schemas.openxmlformats.org/officeDocument/2006/relationships/image" Target="../media/image757.png"/><Relationship Id="rId44" Type="http://schemas.openxmlformats.org/officeDocument/2006/relationships/image" Target="../media/image770.png"/><Relationship Id="rId52" Type="http://schemas.openxmlformats.org/officeDocument/2006/relationships/image" Target="../media/image778.png"/><Relationship Id="rId4" Type="http://schemas.openxmlformats.org/officeDocument/2006/relationships/image" Target="../media/image731.png"/><Relationship Id="rId9" Type="http://schemas.openxmlformats.org/officeDocument/2006/relationships/image" Target="../media/image735.png"/><Relationship Id="rId14" Type="http://schemas.openxmlformats.org/officeDocument/2006/relationships/image" Target="../media/image740.png"/><Relationship Id="rId22" Type="http://schemas.openxmlformats.org/officeDocument/2006/relationships/image" Target="../media/image748.png"/><Relationship Id="rId27" Type="http://schemas.openxmlformats.org/officeDocument/2006/relationships/image" Target="../media/image753.png"/><Relationship Id="rId30" Type="http://schemas.openxmlformats.org/officeDocument/2006/relationships/image" Target="../media/image756.png"/><Relationship Id="rId35" Type="http://schemas.openxmlformats.org/officeDocument/2006/relationships/image" Target="../media/image761.png"/><Relationship Id="rId43" Type="http://schemas.openxmlformats.org/officeDocument/2006/relationships/image" Target="../media/image769.png"/><Relationship Id="rId48" Type="http://schemas.openxmlformats.org/officeDocument/2006/relationships/image" Target="../media/image774.png"/><Relationship Id="rId56" Type="http://schemas.openxmlformats.org/officeDocument/2006/relationships/image" Target="../media/image782.png"/><Relationship Id="rId8" Type="http://schemas.openxmlformats.org/officeDocument/2006/relationships/image" Target="../media/image131.png"/><Relationship Id="rId51" Type="http://schemas.openxmlformats.org/officeDocument/2006/relationships/image" Target="../media/image777.png"/><Relationship Id="rId3" Type="http://schemas.openxmlformats.org/officeDocument/2006/relationships/image" Target="../media/image7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9" Type="http://schemas.openxmlformats.org/officeDocument/2006/relationships/image" Target="../media/image161.jp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42" Type="http://schemas.openxmlformats.org/officeDocument/2006/relationships/image" Target="../media/image164.png"/><Relationship Id="rId47" Type="http://schemas.openxmlformats.org/officeDocument/2006/relationships/image" Target="../media/image169.png"/><Relationship Id="rId50" Type="http://schemas.openxmlformats.org/officeDocument/2006/relationships/image" Target="../media/image172.png"/><Relationship Id="rId55" Type="http://schemas.openxmlformats.org/officeDocument/2006/relationships/image" Target="../media/image177.png"/><Relationship Id="rId63" Type="http://schemas.openxmlformats.org/officeDocument/2006/relationships/image" Target="../media/image185.png"/><Relationship Id="rId68" Type="http://schemas.openxmlformats.org/officeDocument/2006/relationships/image" Target="../media/image190.png"/><Relationship Id="rId76" Type="http://schemas.openxmlformats.org/officeDocument/2006/relationships/image" Target="../media/image198.png"/><Relationship Id="rId84" Type="http://schemas.openxmlformats.org/officeDocument/2006/relationships/image" Target="../media/image206.png"/><Relationship Id="rId7" Type="http://schemas.openxmlformats.org/officeDocument/2006/relationships/image" Target="../media/image129.png"/><Relationship Id="rId71" Type="http://schemas.openxmlformats.org/officeDocument/2006/relationships/image" Target="../media/image193.png"/><Relationship Id="rId2" Type="http://schemas.openxmlformats.org/officeDocument/2006/relationships/image" Target="../media/image124.jpg"/><Relationship Id="rId16" Type="http://schemas.openxmlformats.org/officeDocument/2006/relationships/image" Target="../media/image138.png"/><Relationship Id="rId29" Type="http://schemas.openxmlformats.org/officeDocument/2006/relationships/image" Target="../media/image151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2.png"/><Relationship Id="rId45" Type="http://schemas.openxmlformats.org/officeDocument/2006/relationships/image" Target="../media/image167.png"/><Relationship Id="rId53" Type="http://schemas.openxmlformats.org/officeDocument/2006/relationships/image" Target="../media/image175.png"/><Relationship Id="rId58" Type="http://schemas.openxmlformats.org/officeDocument/2006/relationships/image" Target="../media/image180.png"/><Relationship Id="rId66" Type="http://schemas.openxmlformats.org/officeDocument/2006/relationships/image" Target="../media/image188.png"/><Relationship Id="rId74" Type="http://schemas.openxmlformats.org/officeDocument/2006/relationships/image" Target="../media/image196.png"/><Relationship Id="rId79" Type="http://schemas.openxmlformats.org/officeDocument/2006/relationships/image" Target="../media/image201.png"/><Relationship Id="rId87" Type="http://schemas.openxmlformats.org/officeDocument/2006/relationships/image" Target="../media/image208.png"/><Relationship Id="rId5" Type="http://schemas.openxmlformats.org/officeDocument/2006/relationships/image" Target="../media/image127.png"/><Relationship Id="rId61" Type="http://schemas.openxmlformats.org/officeDocument/2006/relationships/image" Target="../media/image183.png"/><Relationship Id="rId82" Type="http://schemas.openxmlformats.org/officeDocument/2006/relationships/image" Target="../media/image204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43" Type="http://schemas.openxmlformats.org/officeDocument/2006/relationships/image" Target="../media/image165.png"/><Relationship Id="rId48" Type="http://schemas.openxmlformats.org/officeDocument/2006/relationships/image" Target="../media/image170.png"/><Relationship Id="rId56" Type="http://schemas.openxmlformats.org/officeDocument/2006/relationships/image" Target="../media/image178.png"/><Relationship Id="rId64" Type="http://schemas.openxmlformats.org/officeDocument/2006/relationships/image" Target="../media/image186.png"/><Relationship Id="rId69" Type="http://schemas.openxmlformats.org/officeDocument/2006/relationships/image" Target="../media/image191.png"/><Relationship Id="rId77" Type="http://schemas.openxmlformats.org/officeDocument/2006/relationships/image" Target="../media/image199.png"/><Relationship Id="rId8" Type="http://schemas.openxmlformats.org/officeDocument/2006/relationships/image" Target="../media/image130.png"/><Relationship Id="rId51" Type="http://schemas.openxmlformats.org/officeDocument/2006/relationships/image" Target="../media/image173.png"/><Relationship Id="rId72" Type="http://schemas.openxmlformats.org/officeDocument/2006/relationships/image" Target="../media/image194.png"/><Relationship Id="rId80" Type="http://schemas.openxmlformats.org/officeDocument/2006/relationships/image" Target="../media/image202.png"/><Relationship Id="rId85" Type="http://schemas.openxmlformats.org/officeDocument/2006/relationships/image" Target="../media/image120.png"/><Relationship Id="rId3" Type="http://schemas.openxmlformats.org/officeDocument/2006/relationships/image" Target="../media/image125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46" Type="http://schemas.openxmlformats.org/officeDocument/2006/relationships/image" Target="../media/image168.png"/><Relationship Id="rId59" Type="http://schemas.openxmlformats.org/officeDocument/2006/relationships/image" Target="../media/image181.png"/><Relationship Id="rId67" Type="http://schemas.openxmlformats.org/officeDocument/2006/relationships/image" Target="../media/image189.png"/><Relationship Id="rId20" Type="http://schemas.openxmlformats.org/officeDocument/2006/relationships/image" Target="../media/image142.png"/><Relationship Id="rId41" Type="http://schemas.openxmlformats.org/officeDocument/2006/relationships/image" Target="../media/image163.png"/><Relationship Id="rId54" Type="http://schemas.openxmlformats.org/officeDocument/2006/relationships/image" Target="../media/image176.png"/><Relationship Id="rId62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image" Target="../media/image197.png"/><Relationship Id="rId83" Type="http://schemas.openxmlformats.org/officeDocument/2006/relationships/image" Target="../media/image205.png"/><Relationship Id="rId88" Type="http://schemas.openxmlformats.org/officeDocument/2006/relationships/image" Target="../media/image2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49" Type="http://schemas.openxmlformats.org/officeDocument/2006/relationships/image" Target="../media/image171.png"/><Relationship Id="rId57" Type="http://schemas.openxmlformats.org/officeDocument/2006/relationships/image" Target="../media/image179.png"/><Relationship Id="rId10" Type="http://schemas.openxmlformats.org/officeDocument/2006/relationships/image" Target="../media/image132.png"/><Relationship Id="rId31" Type="http://schemas.openxmlformats.org/officeDocument/2006/relationships/image" Target="../media/image153.pn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image" Target="../media/image187.png"/><Relationship Id="rId73" Type="http://schemas.openxmlformats.org/officeDocument/2006/relationships/image" Target="../media/image195.png"/><Relationship Id="rId78" Type="http://schemas.openxmlformats.org/officeDocument/2006/relationships/image" Target="../media/image200.png"/><Relationship Id="rId81" Type="http://schemas.openxmlformats.org/officeDocument/2006/relationships/image" Target="../media/image203.png"/><Relationship Id="rId86" Type="http://schemas.openxmlformats.org/officeDocument/2006/relationships/image" Target="../media/image20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26" Type="http://schemas.openxmlformats.org/officeDocument/2006/relationships/image" Target="../media/image234.png"/><Relationship Id="rId39" Type="http://schemas.openxmlformats.org/officeDocument/2006/relationships/image" Target="../media/image247.png"/><Relationship Id="rId21" Type="http://schemas.openxmlformats.org/officeDocument/2006/relationships/image" Target="../media/image229.png"/><Relationship Id="rId34" Type="http://schemas.openxmlformats.org/officeDocument/2006/relationships/image" Target="../media/image242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63" Type="http://schemas.openxmlformats.org/officeDocument/2006/relationships/image" Target="../media/image271.png"/><Relationship Id="rId68" Type="http://schemas.openxmlformats.org/officeDocument/2006/relationships/image" Target="../media/image209.png"/><Relationship Id="rId7" Type="http://schemas.openxmlformats.org/officeDocument/2006/relationships/image" Target="../media/image215.png"/><Relationship Id="rId2" Type="http://schemas.openxmlformats.org/officeDocument/2006/relationships/image" Target="../media/image210.jpg"/><Relationship Id="rId16" Type="http://schemas.openxmlformats.org/officeDocument/2006/relationships/image" Target="../media/image224.png"/><Relationship Id="rId29" Type="http://schemas.openxmlformats.org/officeDocument/2006/relationships/image" Target="../media/image2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24" Type="http://schemas.openxmlformats.org/officeDocument/2006/relationships/image" Target="../media/image232.png"/><Relationship Id="rId32" Type="http://schemas.openxmlformats.org/officeDocument/2006/relationships/image" Target="../media/image240.png"/><Relationship Id="rId37" Type="http://schemas.openxmlformats.org/officeDocument/2006/relationships/image" Target="../media/image245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66" Type="http://schemas.openxmlformats.org/officeDocument/2006/relationships/image" Target="../media/image273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61" Type="http://schemas.openxmlformats.org/officeDocument/2006/relationships/image" Target="../media/image269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120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56" Type="http://schemas.openxmlformats.org/officeDocument/2006/relationships/image" Target="../media/image264.png"/><Relationship Id="rId64" Type="http://schemas.openxmlformats.org/officeDocument/2006/relationships/image" Target="../media/image272.png"/><Relationship Id="rId8" Type="http://schemas.openxmlformats.org/officeDocument/2006/relationships/image" Target="../media/image216.png"/><Relationship Id="rId51" Type="http://schemas.openxmlformats.org/officeDocument/2006/relationships/image" Target="../media/image259.png"/><Relationship Id="rId3" Type="http://schemas.openxmlformats.org/officeDocument/2006/relationships/image" Target="../media/image211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5" Type="http://schemas.openxmlformats.org/officeDocument/2006/relationships/image" Target="../media/image233.png"/><Relationship Id="rId33" Type="http://schemas.openxmlformats.org/officeDocument/2006/relationships/image" Target="../media/image241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4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6.png"/><Relationship Id="rId18" Type="http://schemas.openxmlformats.org/officeDocument/2006/relationships/image" Target="../media/image291.png"/><Relationship Id="rId26" Type="http://schemas.openxmlformats.org/officeDocument/2006/relationships/image" Target="../media/image299.png"/><Relationship Id="rId39" Type="http://schemas.openxmlformats.org/officeDocument/2006/relationships/image" Target="../media/image312.png"/><Relationship Id="rId21" Type="http://schemas.openxmlformats.org/officeDocument/2006/relationships/image" Target="../media/image294.png"/><Relationship Id="rId34" Type="http://schemas.openxmlformats.org/officeDocument/2006/relationships/image" Target="../media/image307.png"/><Relationship Id="rId42" Type="http://schemas.openxmlformats.org/officeDocument/2006/relationships/image" Target="../media/image315.png"/><Relationship Id="rId47" Type="http://schemas.openxmlformats.org/officeDocument/2006/relationships/image" Target="../media/image320.png"/><Relationship Id="rId50" Type="http://schemas.openxmlformats.org/officeDocument/2006/relationships/image" Target="../media/image323.png"/><Relationship Id="rId55" Type="http://schemas.openxmlformats.org/officeDocument/2006/relationships/image" Target="../media/image328.png"/><Relationship Id="rId63" Type="http://schemas.openxmlformats.org/officeDocument/2006/relationships/image" Target="../media/image335.png"/><Relationship Id="rId7" Type="http://schemas.openxmlformats.org/officeDocument/2006/relationships/image" Target="../media/image280.png"/><Relationship Id="rId2" Type="http://schemas.openxmlformats.org/officeDocument/2006/relationships/image" Target="../media/image275.jpg"/><Relationship Id="rId16" Type="http://schemas.openxmlformats.org/officeDocument/2006/relationships/image" Target="../media/image289.png"/><Relationship Id="rId20" Type="http://schemas.openxmlformats.org/officeDocument/2006/relationships/image" Target="../media/image293.png"/><Relationship Id="rId29" Type="http://schemas.openxmlformats.org/officeDocument/2006/relationships/image" Target="../media/image302.png"/><Relationship Id="rId41" Type="http://schemas.openxmlformats.org/officeDocument/2006/relationships/image" Target="../media/image314.png"/><Relationship Id="rId54" Type="http://schemas.openxmlformats.org/officeDocument/2006/relationships/image" Target="../media/image327.png"/><Relationship Id="rId62" Type="http://schemas.openxmlformats.org/officeDocument/2006/relationships/image" Target="../media/image3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24" Type="http://schemas.openxmlformats.org/officeDocument/2006/relationships/image" Target="../media/image297.png"/><Relationship Id="rId32" Type="http://schemas.openxmlformats.org/officeDocument/2006/relationships/image" Target="../media/image305.png"/><Relationship Id="rId37" Type="http://schemas.openxmlformats.org/officeDocument/2006/relationships/image" Target="../media/image310.png"/><Relationship Id="rId40" Type="http://schemas.openxmlformats.org/officeDocument/2006/relationships/image" Target="../media/image313.png"/><Relationship Id="rId45" Type="http://schemas.openxmlformats.org/officeDocument/2006/relationships/image" Target="../media/image318.png"/><Relationship Id="rId53" Type="http://schemas.openxmlformats.org/officeDocument/2006/relationships/image" Target="../media/image326.png"/><Relationship Id="rId58" Type="http://schemas.openxmlformats.org/officeDocument/2006/relationships/image" Target="../media/image331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23" Type="http://schemas.openxmlformats.org/officeDocument/2006/relationships/image" Target="../media/image296.png"/><Relationship Id="rId28" Type="http://schemas.openxmlformats.org/officeDocument/2006/relationships/image" Target="../media/image301.png"/><Relationship Id="rId36" Type="http://schemas.openxmlformats.org/officeDocument/2006/relationships/image" Target="../media/image309.png"/><Relationship Id="rId49" Type="http://schemas.openxmlformats.org/officeDocument/2006/relationships/image" Target="../media/image322.png"/><Relationship Id="rId57" Type="http://schemas.openxmlformats.org/officeDocument/2006/relationships/image" Target="../media/image330.png"/><Relationship Id="rId61" Type="http://schemas.openxmlformats.org/officeDocument/2006/relationships/image" Target="../media/image120.png"/><Relationship Id="rId10" Type="http://schemas.openxmlformats.org/officeDocument/2006/relationships/image" Target="../media/image283.png"/><Relationship Id="rId19" Type="http://schemas.openxmlformats.org/officeDocument/2006/relationships/image" Target="../media/image292.png"/><Relationship Id="rId31" Type="http://schemas.openxmlformats.org/officeDocument/2006/relationships/image" Target="../media/image304.png"/><Relationship Id="rId44" Type="http://schemas.openxmlformats.org/officeDocument/2006/relationships/image" Target="../media/image317.png"/><Relationship Id="rId52" Type="http://schemas.openxmlformats.org/officeDocument/2006/relationships/image" Target="../media/image325.png"/><Relationship Id="rId60" Type="http://schemas.openxmlformats.org/officeDocument/2006/relationships/image" Target="../media/image33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Relationship Id="rId22" Type="http://schemas.openxmlformats.org/officeDocument/2006/relationships/image" Target="../media/image295.png"/><Relationship Id="rId27" Type="http://schemas.openxmlformats.org/officeDocument/2006/relationships/image" Target="../media/image300.png"/><Relationship Id="rId30" Type="http://schemas.openxmlformats.org/officeDocument/2006/relationships/image" Target="../media/image303.png"/><Relationship Id="rId35" Type="http://schemas.openxmlformats.org/officeDocument/2006/relationships/image" Target="../media/image308.jpg"/><Relationship Id="rId43" Type="http://schemas.openxmlformats.org/officeDocument/2006/relationships/image" Target="../media/image316.png"/><Relationship Id="rId48" Type="http://schemas.openxmlformats.org/officeDocument/2006/relationships/image" Target="../media/image321.png"/><Relationship Id="rId56" Type="http://schemas.openxmlformats.org/officeDocument/2006/relationships/image" Target="../media/image329.png"/><Relationship Id="rId64" Type="http://schemas.openxmlformats.org/officeDocument/2006/relationships/image" Target="../media/image336.png"/><Relationship Id="rId8" Type="http://schemas.openxmlformats.org/officeDocument/2006/relationships/image" Target="../media/image281.png"/><Relationship Id="rId51" Type="http://schemas.openxmlformats.org/officeDocument/2006/relationships/image" Target="../media/image324.png"/><Relationship Id="rId3" Type="http://schemas.openxmlformats.org/officeDocument/2006/relationships/image" Target="../media/image276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5" Type="http://schemas.openxmlformats.org/officeDocument/2006/relationships/image" Target="../media/image298.png"/><Relationship Id="rId33" Type="http://schemas.openxmlformats.org/officeDocument/2006/relationships/image" Target="../media/image306.png"/><Relationship Id="rId38" Type="http://schemas.openxmlformats.org/officeDocument/2006/relationships/image" Target="../media/image311.png"/><Relationship Id="rId46" Type="http://schemas.openxmlformats.org/officeDocument/2006/relationships/image" Target="../media/image319.png"/><Relationship Id="rId59" Type="http://schemas.openxmlformats.org/officeDocument/2006/relationships/image" Target="../media/image3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47.png"/><Relationship Id="rId18" Type="http://schemas.openxmlformats.org/officeDocument/2006/relationships/image" Target="../media/image352.png"/><Relationship Id="rId26" Type="http://schemas.openxmlformats.org/officeDocument/2006/relationships/image" Target="../media/image360.png"/><Relationship Id="rId3" Type="http://schemas.openxmlformats.org/officeDocument/2006/relationships/image" Target="../media/image162.png"/><Relationship Id="rId21" Type="http://schemas.openxmlformats.org/officeDocument/2006/relationships/image" Target="../media/image355.png"/><Relationship Id="rId7" Type="http://schemas.openxmlformats.org/officeDocument/2006/relationships/image" Target="../media/image341.png"/><Relationship Id="rId12" Type="http://schemas.openxmlformats.org/officeDocument/2006/relationships/image" Target="../media/image346.png"/><Relationship Id="rId17" Type="http://schemas.openxmlformats.org/officeDocument/2006/relationships/image" Target="../media/image351.png"/><Relationship Id="rId25" Type="http://schemas.openxmlformats.org/officeDocument/2006/relationships/image" Target="../media/image359.png"/><Relationship Id="rId2" Type="http://schemas.openxmlformats.org/officeDocument/2006/relationships/image" Target="../media/image337.jpg"/><Relationship Id="rId16" Type="http://schemas.openxmlformats.org/officeDocument/2006/relationships/image" Target="../media/image350.png"/><Relationship Id="rId20" Type="http://schemas.openxmlformats.org/officeDocument/2006/relationships/image" Target="../media/image354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0.png"/><Relationship Id="rId11" Type="http://schemas.openxmlformats.org/officeDocument/2006/relationships/image" Target="../media/image345.png"/><Relationship Id="rId24" Type="http://schemas.openxmlformats.org/officeDocument/2006/relationships/image" Target="../media/image358.png"/><Relationship Id="rId32" Type="http://schemas.openxmlformats.org/officeDocument/2006/relationships/image" Target="../media/image209.png"/><Relationship Id="rId5" Type="http://schemas.openxmlformats.org/officeDocument/2006/relationships/image" Target="../media/image339.png"/><Relationship Id="rId15" Type="http://schemas.openxmlformats.org/officeDocument/2006/relationships/image" Target="../media/image349.png"/><Relationship Id="rId23" Type="http://schemas.openxmlformats.org/officeDocument/2006/relationships/image" Target="../media/image357.png"/><Relationship Id="rId28" Type="http://schemas.openxmlformats.org/officeDocument/2006/relationships/image" Target="../media/image362.jpg"/><Relationship Id="rId10" Type="http://schemas.openxmlformats.org/officeDocument/2006/relationships/image" Target="../media/image344.png"/><Relationship Id="rId19" Type="http://schemas.openxmlformats.org/officeDocument/2006/relationships/image" Target="../media/image353.png"/><Relationship Id="rId31" Type="http://schemas.openxmlformats.org/officeDocument/2006/relationships/image" Target="../media/image364.png"/><Relationship Id="rId4" Type="http://schemas.openxmlformats.org/officeDocument/2006/relationships/image" Target="../media/image338.png"/><Relationship Id="rId9" Type="http://schemas.openxmlformats.org/officeDocument/2006/relationships/image" Target="../media/image343.png"/><Relationship Id="rId14" Type="http://schemas.openxmlformats.org/officeDocument/2006/relationships/image" Target="../media/image348.png"/><Relationship Id="rId22" Type="http://schemas.openxmlformats.org/officeDocument/2006/relationships/image" Target="../media/image356.png"/><Relationship Id="rId27" Type="http://schemas.openxmlformats.org/officeDocument/2006/relationships/image" Target="../media/image361.png"/><Relationship Id="rId30" Type="http://schemas.openxmlformats.org/officeDocument/2006/relationships/image" Target="../media/image36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9.png"/><Relationship Id="rId21" Type="http://schemas.openxmlformats.org/officeDocument/2006/relationships/image" Target="../media/image384.png"/><Relationship Id="rId42" Type="http://schemas.openxmlformats.org/officeDocument/2006/relationships/image" Target="../media/image405.png"/><Relationship Id="rId47" Type="http://schemas.openxmlformats.org/officeDocument/2006/relationships/image" Target="../media/image410.png"/><Relationship Id="rId63" Type="http://schemas.openxmlformats.org/officeDocument/2006/relationships/image" Target="../media/image426.png"/><Relationship Id="rId68" Type="http://schemas.openxmlformats.org/officeDocument/2006/relationships/image" Target="../media/image431.png"/><Relationship Id="rId84" Type="http://schemas.openxmlformats.org/officeDocument/2006/relationships/image" Target="../media/image447.png"/><Relationship Id="rId89" Type="http://schemas.openxmlformats.org/officeDocument/2006/relationships/image" Target="../media/image452.png"/><Relationship Id="rId7" Type="http://schemas.openxmlformats.org/officeDocument/2006/relationships/image" Target="../media/image370.png"/><Relationship Id="rId71" Type="http://schemas.openxmlformats.org/officeDocument/2006/relationships/image" Target="../media/image434.png"/><Relationship Id="rId92" Type="http://schemas.openxmlformats.org/officeDocument/2006/relationships/image" Target="../media/image455.png"/><Relationship Id="rId2" Type="http://schemas.openxmlformats.org/officeDocument/2006/relationships/image" Target="../media/image365.png"/><Relationship Id="rId16" Type="http://schemas.openxmlformats.org/officeDocument/2006/relationships/image" Target="../media/image379.png"/><Relationship Id="rId29" Type="http://schemas.openxmlformats.org/officeDocument/2006/relationships/image" Target="../media/image392.png"/><Relationship Id="rId11" Type="http://schemas.openxmlformats.org/officeDocument/2006/relationships/image" Target="../media/image374.png"/><Relationship Id="rId24" Type="http://schemas.openxmlformats.org/officeDocument/2006/relationships/image" Target="../media/image387.png"/><Relationship Id="rId32" Type="http://schemas.openxmlformats.org/officeDocument/2006/relationships/image" Target="../media/image395.png"/><Relationship Id="rId37" Type="http://schemas.openxmlformats.org/officeDocument/2006/relationships/image" Target="../media/image400.png"/><Relationship Id="rId40" Type="http://schemas.openxmlformats.org/officeDocument/2006/relationships/image" Target="../media/image403.png"/><Relationship Id="rId45" Type="http://schemas.openxmlformats.org/officeDocument/2006/relationships/image" Target="../media/image408.png"/><Relationship Id="rId53" Type="http://schemas.openxmlformats.org/officeDocument/2006/relationships/image" Target="../media/image416.jpg"/><Relationship Id="rId58" Type="http://schemas.openxmlformats.org/officeDocument/2006/relationships/image" Target="../media/image421.png"/><Relationship Id="rId66" Type="http://schemas.openxmlformats.org/officeDocument/2006/relationships/image" Target="../media/image429.png"/><Relationship Id="rId74" Type="http://schemas.openxmlformats.org/officeDocument/2006/relationships/image" Target="../media/image437.png"/><Relationship Id="rId79" Type="http://schemas.openxmlformats.org/officeDocument/2006/relationships/image" Target="../media/image442.png"/><Relationship Id="rId87" Type="http://schemas.openxmlformats.org/officeDocument/2006/relationships/image" Target="../media/image450.png"/><Relationship Id="rId102" Type="http://schemas.openxmlformats.org/officeDocument/2006/relationships/image" Target="../media/image465.png"/><Relationship Id="rId5" Type="http://schemas.openxmlformats.org/officeDocument/2006/relationships/image" Target="../media/image368.png"/><Relationship Id="rId61" Type="http://schemas.openxmlformats.org/officeDocument/2006/relationships/image" Target="../media/image424.png"/><Relationship Id="rId82" Type="http://schemas.openxmlformats.org/officeDocument/2006/relationships/image" Target="../media/image445.png"/><Relationship Id="rId90" Type="http://schemas.openxmlformats.org/officeDocument/2006/relationships/image" Target="../media/image453.png"/><Relationship Id="rId95" Type="http://schemas.openxmlformats.org/officeDocument/2006/relationships/image" Target="../media/image458.png"/><Relationship Id="rId19" Type="http://schemas.openxmlformats.org/officeDocument/2006/relationships/image" Target="../media/image382.png"/><Relationship Id="rId14" Type="http://schemas.openxmlformats.org/officeDocument/2006/relationships/image" Target="../media/image377.png"/><Relationship Id="rId22" Type="http://schemas.openxmlformats.org/officeDocument/2006/relationships/image" Target="../media/image385.png"/><Relationship Id="rId27" Type="http://schemas.openxmlformats.org/officeDocument/2006/relationships/image" Target="../media/image390.png"/><Relationship Id="rId30" Type="http://schemas.openxmlformats.org/officeDocument/2006/relationships/image" Target="../media/image393.png"/><Relationship Id="rId35" Type="http://schemas.openxmlformats.org/officeDocument/2006/relationships/image" Target="../media/image398.png"/><Relationship Id="rId43" Type="http://schemas.openxmlformats.org/officeDocument/2006/relationships/image" Target="../media/image406.png"/><Relationship Id="rId48" Type="http://schemas.openxmlformats.org/officeDocument/2006/relationships/image" Target="../media/image411.png"/><Relationship Id="rId56" Type="http://schemas.openxmlformats.org/officeDocument/2006/relationships/image" Target="../media/image419.png"/><Relationship Id="rId64" Type="http://schemas.openxmlformats.org/officeDocument/2006/relationships/image" Target="../media/image427.png"/><Relationship Id="rId69" Type="http://schemas.openxmlformats.org/officeDocument/2006/relationships/image" Target="../media/image432.png"/><Relationship Id="rId77" Type="http://schemas.openxmlformats.org/officeDocument/2006/relationships/image" Target="../media/image440.png"/><Relationship Id="rId100" Type="http://schemas.openxmlformats.org/officeDocument/2006/relationships/image" Target="../media/image463.png"/><Relationship Id="rId105" Type="http://schemas.openxmlformats.org/officeDocument/2006/relationships/image" Target="../media/image468.png"/><Relationship Id="rId8" Type="http://schemas.openxmlformats.org/officeDocument/2006/relationships/image" Target="../media/image371.png"/><Relationship Id="rId51" Type="http://schemas.openxmlformats.org/officeDocument/2006/relationships/image" Target="../media/image414.png"/><Relationship Id="rId72" Type="http://schemas.openxmlformats.org/officeDocument/2006/relationships/image" Target="../media/image435.png"/><Relationship Id="rId80" Type="http://schemas.openxmlformats.org/officeDocument/2006/relationships/image" Target="../media/image443.png"/><Relationship Id="rId85" Type="http://schemas.openxmlformats.org/officeDocument/2006/relationships/image" Target="../media/image448.png"/><Relationship Id="rId93" Type="http://schemas.openxmlformats.org/officeDocument/2006/relationships/image" Target="../media/image456.png"/><Relationship Id="rId98" Type="http://schemas.openxmlformats.org/officeDocument/2006/relationships/image" Target="../media/image461.png"/><Relationship Id="rId3" Type="http://schemas.openxmlformats.org/officeDocument/2006/relationships/image" Target="../media/image366.png"/><Relationship Id="rId12" Type="http://schemas.openxmlformats.org/officeDocument/2006/relationships/image" Target="../media/image375.png"/><Relationship Id="rId17" Type="http://schemas.openxmlformats.org/officeDocument/2006/relationships/image" Target="../media/image380.png"/><Relationship Id="rId25" Type="http://schemas.openxmlformats.org/officeDocument/2006/relationships/image" Target="../media/image388.png"/><Relationship Id="rId33" Type="http://schemas.openxmlformats.org/officeDocument/2006/relationships/image" Target="../media/image396.png"/><Relationship Id="rId38" Type="http://schemas.openxmlformats.org/officeDocument/2006/relationships/image" Target="../media/image401.png"/><Relationship Id="rId46" Type="http://schemas.openxmlformats.org/officeDocument/2006/relationships/image" Target="../media/image409.png"/><Relationship Id="rId59" Type="http://schemas.openxmlformats.org/officeDocument/2006/relationships/image" Target="../media/image422.png"/><Relationship Id="rId67" Type="http://schemas.openxmlformats.org/officeDocument/2006/relationships/image" Target="../media/image430.png"/><Relationship Id="rId103" Type="http://schemas.openxmlformats.org/officeDocument/2006/relationships/image" Target="../media/image466.png"/><Relationship Id="rId20" Type="http://schemas.openxmlformats.org/officeDocument/2006/relationships/image" Target="../media/image383.png"/><Relationship Id="rId41" Type="http://schemas.openxmlformats.org/officeDocument/2006/relationships/image" Target="../media/image404.png"/><Relationship Id="rId54" Type="http://schemas.openxmlformats.org/officeDocument/2006/relationships/image" Target="../media/image417.png"/><Relationship Id="rId62" Type="http://schemas.openxmlformats.org/officeDocument/2006/relationships/image" Target="../media/image425.png"/><Relationship Id="rId70" Type="http://schemas.openxmlformats.org/officeDocument/2006/relationships/image" Target="../media/image433.png"/><Relationship Id="rId75" Type="http://schemas.openxmlformats.org/officeDocument/2006/relationships/image" Target="../media/image438.png"/><Relationship Id="rId83" Type="http://schemas.openxmlformats.org/officeDocument/2006/relationships/image" Target="../media/image446.png"/><Relationship Id="rId88" Type="http://schemas.openxmlformats.org/officeDocument/2006/relationships/image" Target="../media/image451.png"/><Relationship Id="rId91" Type="http://schemas.openxmlformats.org/officeDocument/2006/relationships/image" Target="../media/image454.png"/><Relationship Id="rId96" Type="http://schemas.openxmlformats.org/officeDocument/2006/relationships/image" Target="../media/image4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9.png"/><Relationship Id="rId15" Type="http://schemas.openxmlformats.org/officeDocument/2006/relationships/image" Target="../media/image378.png"/><Relationship Id="rId23" Type="http://schemas.openxmlformats.org/officeDocument/2006/relationships/image" Target="../media/image386.png"/><Relationship Id="rId28" Type="http://schemas.openxmlformats.org/officeDocument/2006/relationships/image" Target="../media/image391.png"/><Relationship Id="rId36" Type="http://schemas.openxmlformats.org/officeDocument/2006/relationships/image" Target="../media/image399.png"/><Relationship Id="rId49" Type="http://schemas.openxmlformats.org/officeDocument/2006/relationships/image" Target="../media/image412.png"/><Relationship Id="rId57" Type="http://schemas.openxmlformats.org/officeDocument/2006/relationships/image" Target="../media/image420.png"/><Relationship Id="rId106" Type="http://schemas.openxmlformats.org/officeDocument/2006/relationships/image" Target="../media/image469.png"/><Relationship Id="rId10" Type="http://schemas.openxmlformats.org/officeDocument/2006/relationships/image" Target="../media/image373.png"/><Relationship Id="rId31" Type="http://schemas.openxmlformats.org/officeDocument/2006/relationships/image" Target="../media/image394.png"/><Relationship Id="rId44" Type="http://schemas.openxmlformats.org/officeDocument/2006/relationships/image" Target="../media/image407.png"/><Relationship Id="rId52" Type="http://schemas.openxmlformats.org/officeDocument/2006/relationships/image" Target="../media/image415.png"/><Relationship Id="rId60" Type="http://schemas.openxmlformats.org/officeDocument/2006/relationships/image" Target="../media/image423.png"/><Relationship Id="rId65" Type="http://schemas.openxmlformats.org/officeDocument/2006/relationships/image" Target="../media/image428.png"/><Relationship Id="rId73" Type="http://schemas.openxmlformats.org/officeDocument/2006/relationships/image" Target="../media/image436.png"/><Relationship Id="rId78" Type="http://schemas.openxmlformats.org/officeDocument/2006/relationships/image" Target="../media/image441.png"/><Relationship Id="rId81" Type="http://schemas.openxmlformats.org/officeDocument/2006/relationships/image" Target="../media/image444.png"/><Relationship Id="rId86" Type="http://schemas.openxmlformats.org/officeDocument/2006/relationships/image" Target="../media/image449.png"/><Relationship Id="rId94" Type="http://schemas.openxmlformats.org/officeDocument/2006/relationships/image" Target="../media/image457.png"/><Relationship Id="rId99" Type="http://schemas.openxmlformats.org/officeDocument/2006/relationships/image" Target="../media/image462.png"/><Relationship Id="rId101" Type="http://schemas.openxmlformats.org/officeDocument/2006/relationships/image" Target="../media/image464.png"/><Relationship Id="rId4" Type="http://schemas.openxmlformats.org/officeDocument/2006/relationships/image" Target="../media/image367.png"/><Relationship Id="rId9" Type="http://schemas.openxmlformats.org/officeDocument/2006/relationships/image" Target="../media/image372.png"/><Relationship Id="rId13" Type="http://schemas.openxmlformats.org/officeDocument/2006/relationships/image" Target="../media/image376.png"/><Relationship Id="rId18" Type="http://schemas.openxmlformats.org/officeDocument/2006/relationships/image" Target="../media/image381.png"/><Relationship Id="rId39" Type="http://schemas.openxmlformats.org/officeDocument/2006/relationships/image" Target="../media/image402.png"/><Relationship Id="rId34" Type="http://schemas.openxmlformats.org/officeDocument/2006/relationships/image" Target="../media/image397.png"/><Relationship Id="rId50" Type="http://schemas.openxmlformats.org/officeDocument/2006/relationships/image" Target="../media/image413.png"/><Relationship Id="rId55" Type="http://schemas.openxmlformats.org/officeDocument/2006/relationships/image" Target="../media/image418.png"/><Relationship Id="rId76" Type="http://schemas.openxmlformats.org/officeDocument/2006/relationships/image" Target="../media/image439.png"/><Relationship Id="rId97" Type="http://schemas.openxmlformats.org/officeDocument/2006/relationships/image" Target="../media/image460.png"/><Relationship Id="rId104" Type="http://schemas.openxmlformats.org/officeDocument/2006/relationships/image" Target="../media/image4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png"/><Relationship Id="rId13" Type="http://schemas.openxmlformats.org/officeDocument/2006/relationships/image" Target="../media/image480.png"/><Relationship Id="rId18" Type="http://schemas.openxmlformats.org/officeDocument/2006/relationships/image" Target="../media/image485.png"/><Relationship Id="rId26" Type="http://schemas.openxmlformats.org/officeDocument/2006/relationships/image" Target="../media/image493.png"/><Relationship Id="rId3" Type="http://schemas.openxmlformats.org/officeDocument/2006/relationships/image" Target="../media/image162.png"/><Relationship Id="rId21" Type="http://schemas.openxmlformats.org/officeDocument/2006/relationships/image" Target="../media/image488.png"/><Relationship Id="rId34" Type="http://schemas.openxmlformats.org/officeDocument/2006/relationships/image" Target="../media/image466.png"/><Relationship Id="rId7" Type="http://schemas.openxmlformats.org/officeDocument/2006/relationships/image" Target="../media/image474.png"/><Relationship Id="rId12" Type="http://schemas.openxmlformats.org/officeDocument/2006/relationships/image" Target="../media/image479.png"/><Relationship Id="rId17" Type="http://schemas.openxmlformats.org/officeDocument/2006/relationships/image" Target="../media/image484.png"/><Relationship Id="rId25" Type="http://schemas.openxmlformats.org/officeDocument/2006/relationships/image" Target="../media/image492.png"/><Relationship Id="rId33" Type="http://schemas.openxmlformats.org/officeDocument/2006/relationships/image" Target="../media/image500.png"/><Relationship Id="rId2" Type="http://schemas.openxmlformats.org/officeDocument/2006/relationships/image" Target="../media/image470.jpg"/><Relationship Id="rId16" Type="http://schemas.openxmlformats.org/officeDocument/2006/relationships/image" Target="../media/image483.png"/><Relationship Id="rId20" Type="http://schemas.openxmlformats.org/officeDocument/2006/relationships/image" Target="../media/image487.png"/><Relationship Id="rId29" Type="http://schemas.openxmlformats.org/officeDocument/2006/relationships/image" Target="../media/image4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3.png"/><Relationship Id="rId11" Type="http://schemas.openxmlformats.org/officeDocument/2006/relationships/image" Target="../media/image478.png"/><Relationship Id="rId24" Type="http://schemas.openxmlformats.org/officeDocument/2006/relationships/image" Target="../media/image491.png"/><Relationship Id="rId32" Type="http://schemas.openxmlformats.org/officeDocument/2006/relationships/image" Target="../media/image499.png"/><Relationship Id="rId37" Type="http://schemas.openxmlformats.org/officeDocument/2006/relationships/image" Target="../media/image503.png"/><Relationship Id="rId5" Type="http://schemas.openxmlformats.org/officeDocument/2006/relationships/image" Target="../media/image472.png"/><Relationship Id="rId15" Type="http://schemas.openxmlformats.org/officeDocument/2006/relationships/image" Target="../media/image482.png"/><Relationship Id="rId23" Type="http://schemas.openxmlformats.org/officeDocument/2006/relationships/image" Target="../media/image490.png"/><Relationship Id="rId28" Type="http://schemas.openxmlformats.org/officeDocument/2006/relationships/image" Target="../media/image495.png"/><Relationship Id="rId36" Type="http://schemas.openxmlformats.org/officeDocument/2006/relationships/image" Target="../media/image502.png"/><Relationship Id="rId10" Type="http://schemas.openxmlformats.org/officeDocument/2006/relationships/image" Target="../media/image477.png"/><Relationship Id="rId19" Type="http://schemas.openxmlformats.org/officeDocument/2006/relationships/image" Target="../media/image486.png"/><Relationship Id="rId31" Type="http://schemas.openxmlformats.org/officeDocument/2006/relationships/image" Target="../media/image498.png"/><Relationship Id="rId4" Type="http://schemas.openxmlformats.org/officeDocument/2006/relationships/image" Target="../media/image471.png"/><Relationship Id="rId9" Type="http://schemas.openxmlformats.org/officeDocument/2006/relationships/image" Target="../media/image476.png"/><Relationship Id="rId14" Type="http://schemas.openxmlformats.org/officeDocument/2006/relationships/image" Target="../media/image481.png"/><Relationship Id="rId22" Type="http://schemas.openxmlformats.org/officeDocument/2006/relationships/image" Target="../media/image489.png"/><Relationship Id="rId27" Type="http://schemas.openxmlformats.org/officeDocument/2006/relationships/image" Target="../media/image494.png"/><Relationship Id="rId30" Type="http://schemas.openxmlformats.org/officeDocument/2006/relationships/image" Target="../media/image497.png"/><Relationship Id="rId35" Type="http://schemas.openxmlformats.org/officeDocument/2006/relationships/image" Target="../media/image5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14.png"/><Relationship Id="rId3" Type="http://schemas.openxmlformats.org/officeDocument/2006/relationships/image" Target="../media/image505.png"/><Relationship Id="rId7" Type="http://schemas.openxmlformats.org/officeDocument/2006/relationships/image" Target="../media/image509.png"/><Relationship Id="rId12" Type="http://schemas.openxmlformats.org/officeDocument/2006/relationships/image" Target="../media/image513.png"/><Relationship Id="rId2" Type="http://schemas.openxmlformats.org/officeDocument/2006/relationships/image" Target="../media/image50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8.png"/><Relationship Id="rId11" Type="http://schemas.openxmlformats.org/officeDocument/2006/relationships/image" Target="../media/image466.png"/><Relationship Id="rId5" Type="http://schemas.openxmlformats.org/officeDocument/2006/relationships/image" Target="../media/image507.png"/><Relationship Id="rId10" Type="http://schemas.openxmlformats.org/officeDocument/2006/relationships/image" Target="../media/image512.png"/><Relationship Id="rId4" Type="http://schemas.openxmlformats.org/officeDocument/2006/relationships/image" Target="../media/image506.png"/><Relationship Id="rId9" Type="http://schemas.openxmlformats.org/officeDocument/2006/relationships/image" Target="../media/image511.jpg"/><Relationship Id="rId14" Type="http://schemas.openxmlformats.org/officeDocument/2006/relationships/image" Target="../media/image5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13" Type="http://schemas.openxmlformats.org/officeDocument/2006/relationships/image" Target="../media/image526.png"/><Relationship Id="rId18" Type="http://schemas.openxmlformats.org/officeDocument/2006/relationships/image" Target="../media/image531.png"/><Relationship Id="rId26" Type="http://schemas.openxmlformats.org/officeDocument/2006/relationships/image" Target="../media/image120.png"/><Relationship Id="rId3" Type="http://schemas.openxmlformats.org/officeDocument/2006/relationships/image" Target="../media/image276.png"/><Relationship Id="rId21" Type="http://schemas.openxmlformats.org/officeDocument/2006/relationships/image" Target="../media/image534.png"/><Relationship Id="rId7" Type="http://schemas.openxmlformats.org/officeDocument/2006/relationships/image" Target="../media/image520.png"/><Relationship Id="rId12" Type="http://schemas.openxmlformats.org/officeDocument/2006/relationships/image" Target="../media/image525.png"/><Relationship Id="rId17" Type="http://schemas.openxmlformats.org/officeDocument/2006/relationships/image" Target="../media/image530.png"/><Relationship Id="rId25" Type="http://schemas.openxmlformats.org/officeDocument/2006/relationships/image" Target="../media/image538.jpg"/><Relationship Id="rId2" Type="http://schemas.openxmlformats.org/officeDocument/2006/relationships/image" Target="../media/image516.jpg"/><Relationship Id="rId16" Type="http://schemas.openxmlformats.org/officeDocument/2006/relationships/image" Target="../media/image529.png"/><Relationship Id="rId20" Type="http://schemas.openxmlformats.org/officeDocument/2006/relationships/image" Target="../media/image533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9.png"/><Relationship Id="rId11" Type="http://schemas.openxmlformats.org/officeDocument/2006/relationships/image" Target="../media/image524.png"/><Relationship Id="rId24" Type="http://schemas.openxmlformats.org/officeDocument/2006/relationships/image" Target="../media/image537.png"/><Relationship Id="rId5" Type="http://schemas.openxmlformats.org/officeDocument/2006/relationships/image" Target="../media/image518.png"/><Relationship Id="rId15" Type="http://schemas.openxmlformats.org/officeDocument/2006/relationships/image" Target="../media/image528.png"/><Relationship Id="rId23" Type="http://schemas.openxmlformats.org/officeDocument/2006/relationships/image" Target="../media/image536.png"/><Relationship Id="rId28" Type="http://schemas.openxmlformats.org/officeDocument/2006/relationships/image" Target="../media/image540.png"/><Relationship Id="rId10" Type="http://schemas.openxmlformats.org/officeDocument/2006/relationships/image" Target="../media/image523.png"/><Relationship Id="rId19" Type="http://schemas.openxmlformats.org/officeDocument/2006/relationships/image" Target="../media/image532.png"/><Relationship Id="rId4" Type="http://schemas.openxmlformats.org/officeDocument/2006/relationships/image" Target="../media/image517.png"/><Relationship Id="rId9" Type="http://schemas.openxmlformats.org/officeDocument/2006/relationships/image" Target="../media/image522.png"/><Relationship Id="rId14" Type="http://schemas.openxmlformats.org/officeDocument/2006/relationships/image" Target="../media/image527.png"/><Relationship Id="rId22" Type="http://schemas.openxmlformats.org/officeDocument/2006/relationships/image" Target="../media/image535.png"/><Relationship Id="rId27" Type="http://schemas.openxmlformats.org/officeDocument/2006/relationships/image" Target="../media/image5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224" y="303466"/>
            <a:ext cx="26034" cy="82550"/>
          </a:xfrm>
          <a:custGeom>
            <a:avLst/>
            <a:gdLst/>
            <a:ahLst/>
            <a:cxnLst/>
            <a:rect l="l" t="t" r="r" b="b"/>
            <a:pathLst>
              <a:path w="26035" h="82550">
                <a:moveTo>
                  <a:pt x="0" y="0"/>
                </a:moveTo>
                <a:lnTo>
                  <a:pt x="25908" y="0"/>
                </a:lnTo>
                <a:lnTo>
                  <a:pt x="25908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600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0224" y="303466"/>
            <a:ext cx="530225" cy="201295"/>
            <a:chOff x="270224" y="303466"/>
            <a:chExt cx="530225" cy="201295"/>
          </a:xfrm>
        </p:grpSpPr>
        <p:sp>
          <p:nvSpPr>
            <p:cNvPr id="4" name="object 4"/>
            <p:cNvSpPr/>
            <p:nvPr/>
          </p:nvSpPr>
          <p:spPr>
            <a:xfrm>
              <a:off x="270217" y="303466"/>
              <a:ext cx="156210" cy="198120"/>
            </a:xfrm>
            <a:custGeom>
              <a:avLst/>
              <a:gdLst/>
              <a:ahLst/>
              <a:cxnLst/>
              <a:rect l="l" t="t" r="r" b="b"/>
              <a:pathLst>
                <a:path w="156209" h="198120">
                  <a:moveTo>
                    <a:pt x="155740" y="0"/>
                  </a:moveTo>
                  <a:lnTo>
                    <a:pt x="129730" y="0"/>
                  </a:lnTo>
                  <a:lnTo>
                    <a:pt x="129730" y="82550"/>
                  </a:lnTo>
                  <a:lnTo>
                    <a:pt x="0" y="82550"/>
                  </a:lnTo>
                  <a:lnTo>
                    <a:pt x="0" y="105410"/>
                  </a:lnTo>
                  <a:lnTo>
                    <a:pt x="0" y="198120"/>
                  </a:lnTo>
                  <a:lnTo>
                    <a:pt x="25908" y="198120"/>
                  </a:lnTo>
                  <a:lnTo>
                    <a:pt x="25908" y="105410"/>
                  </a:lnTo>
                  <a:lnTo>
                    <a:pt x="129730" y="105410"/>
                  </a:lnTo>
                  <a:lnTo>
                    <a:pt x="129730" y="198120"/>
                  </a:lnTo>
                  <a:lnTo>
                    <a:pt x="155740" y="198120"/>
                  </a:lnTo>
                  <a:lnTo>
                    <a:pt x="155740" y="105410"/>
                  </a:lnTo>
                  <a:lnTo>
                    <a:pt x="155740" y="82550"/>
                  </a:lnTo>
                  <a:lnTo>
                    <a:pt x="155740" y="0"/>
                  </a:lnTo>
                  <a:close/>
                </a:path>
              </a:pathLst>
            </a:custGeom>
            <a:solidFill>
              <a:srgbClr val="6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437" y="355092"/>
              <a:ext cx="343471" cy="14954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396" y="307752"/>
            <a:ext cx="215264" cy="1968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03007" y="303180"/>
            <a:ext cx="670560" cy="201930"/>
            <a:chOff x="1203007" y="303180"/>
            <a:chExt cx="670560" cy="201930"/>
          </a:xfrm>
        </p:grpSpPr>
        <p:sp>
          <p:nvSpPr>
            <p:cNvPr id="8" name="object 8"/>
            <p:cNvSpPr/>
            <p:nvPr/>
          </p:nvSpPr>
          <p:spPr>
            <a:xfrm>
              <a:off x="1203007" y="303186"/>
              <a:ext cx="24765" cy="198755"/>
            </a:xfrm>
            <a:custGeom>
              <a:avLst/>
              <a:gdLst/>
              <a:ahLst/>
              <a:cxnLst/>
              <a:rect l="l" t="t" r="r" b="b"/>
              <a:pathLst>
                <a:path w="24765" h="198754">
                  <a:moveTo>
                    <a:pt x="24384" y="54965"/>
                  </a:moveTo>
                  <a:lnTo>
                    <a:pt x="0" y="54965"/>
                  </a:lnTo>
                  <a:lnTo>
                    <a:pt x="0" y="198412"/>
                  </a:lnTo>
                  <a:lnTo>
                    <a:pt x="24384" y="198412"/>
                  </a:lnTo>
                  <a:lnTo>
                    <a:pt x="24384" y="54965"/>
                  </a:lnTo>
                  <a:close/>
                </a:path>
                <a:path w="24765" h="198754">
                  <a:moveTo>
                    <a:pt x="24384" y="0"/>
                  </a:moveTo>
                  <a:lnTo>
                    <a:pt x="0" y="0"/>
                  </a:lnTo>
                  <a:lnTo>
                    <a:pt x="0" y="29057"/>
                  </a:lnTo>
                  <a:lnTo>
                    <a:pt x="24384" y="29057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6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5586" y="355092"/>
              <a:ext cx="116014" cy="1464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033" y="307752"/>
              <a:ext cx="348138" cy="1968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87639" y="303288"/>
              <a:ext cx="85725" cy="198120"/>
            </a:xfrm>
            <a:custGeom>
              <a:avLst/>
              <a:gdLst/>
              <a:ahLst/>
              <a:cxnLst/>
              <a:rect l="l" t="t" r="r" b="b"/>
              <a:pathLst>
                <a:path w="85725" h="198120">
                  <a:moveTo>
                    <a:pt x="24396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24396" y="198120"/>
                  </a:lnTo>
                  <a:lnTo>
                    <a:pt x="24396" y="0"/>
                  </a:lnTo>
                  <a:close/>
                </a:path>
                <a:path w="85725" h="198120">
                  <a:moveTo>
                    <a:pt x="85356" y="0"/>
                  </a:moveTo>
                  <a:lnTo>
                    <a:pt x="60972" y="0"/>
                  </a:lnTo>
                  <a:lnTo>
                    <a:pt x="60972" y="198120"/>
                  </a:lnTo>
                  <a:lnTo>
                    <a:pt x="85356" y="198120"/>
                  </a:lnTo>
                  <a:lnTo>
                    <a:pt x="85356" y="0"/>
                  </a:lnTo>
                  <a:close/>
                </a:path>
              </a:pathLst>
            </a:custGeom>
            <a:solidFill>
              <a:srgbClr val="6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89200" y="300132"/>
            <a:ext cx="891540" cy="259715"/>
            <a:chOff x="1989200" y="300132"/>
            <a:chExt cx="891540" cy="2597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9200" y="303180"/>
              <a:ext cx="189261" cy="1984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4465" y="300132"/>
              <a:ext cx="303752" cy="2594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4221" y="300132"/>
              <a:ext cx="192309" cy="216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7093" y="303529"/>
              <a:ext cx="123825" cy="198120"/>
            </a:xfrm>
            <a:custGeom>
              <a:avLst/>
              <a:gdLst/>
              <a:ahLst/>
              <a:cxnLst/>
              <a:rect l="l" t="t" r="r" b="b"/>
              <a:pathLst>
                <a:path w="123825" h="198120">
                  <a:moveTo>
                    <a:pt x="123647" y="175260"/>
                  </a:moveTo>
                  <a:lnTo>
                    <a:pt x="25908" y="175260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0" y="198120"/>
                  </a:lnTo>
                  <a:lnTo>
                    <a:pt x="123647" y="198120"/>
                  </a:lnTo>
                  <a:lnTo>
                    <a:pt x="123647" y="175260"/>
                  </a:lnTo>
                  <a:close/>
                </a:path>
              </a:pathLst>
            </a:custGeom>
            <a:solidFill>
              <a:srgbClr val="6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2604" y="860202"/>
            <a:ext cx="461010" cy="14506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9241" y="857154"/>
            <a:ext cx="84010" cy="11449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38879" y="890777"/>
            <a:ext cx="241300" cy="81280"/>
            <a:chOff x="938879" y="890777"/>
            <a:chExt cx="241300" cy="8128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879" y="890778"/>
              <a:ext cx="74771" cy="808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3557" y="890777"/>
              <a:ext cx="146494" cy="80867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45679" y="854106"/>
            <a:ext cx="131349" cy="11753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30464" y="855630"/>
            <a:ext cx="207549" cy="11601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8308" y="870966"/>
            <a:ext cx="320516" cy="1006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097595" y="854963"/>
            <a:ext cx="508634" cy="149225"/>
            <a:chOff x="2097595" y="854963"/>
            <a:chExt cx="508634" cy="14922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97595" y="890777"/>
              <a:ext cx="158781" cy="1128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6189" y="890777"/>
              <a:ext cx="151161" cy="1128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52116" y="854976"/>
              <a:ext cx="154305" cy="116839"/>
            </a:xfrm>
            <a:custGeom>
              <a:avLst/>
              <a:gdLst/>
              <a:ahLst/>
              <a:cxnLst/>
              <a:rect l="l" t="t" r="r" b="b"/>
              <a:pathLst>
                <a:path w="154305" h="116840">
                  <a:moveTo>
                    <a:pt x="13716" y="0"/>
                  </a:moveTo>
                  <a:lnTo>
                    <a:pt x="0" y="0"/>
                  </a:lnTo>
                  <a:lnTo>
                    <a:pt x="0" y="115811"/>
                  </a:lnTo>
                  <a:lnTo>
                    <a:pt x="13716" y="115811"/>
                  </a:lnTo>
                  <a:lnTo>
                    <a:pt x="13716" y="0"/>
                  </a:lnTo>
                  <a:close/>
                </a:path>
                <a:path w="154305" h="116840">
                  <a:moveTo>
                    <a:pt x="91236" y="64770"/>
                  </a:moveTo>
                  <a:lnTo>
                    <a:pt x="89547" y="51879"/>
                  </a:lnTo>
                  <a:lnTo>
                    <a:pt x="86563" y="46482"/>
                  </a:lnTo>
                  <a:lnTo>
                    <a:pt x="84569" y="42862"/>
                  </a:lnTo>
                  <a:lnTo>
                    <a:pt x="76415" y="37541"/>
                  </a:lnTo>
                  <a:lnTo>
                    <a:pt x="65239" y="35814"/>
                  </a:lnTo>
                  <a:lnTo>
                    <a:pt x="57543" y="36360"/>
                  </a:lnTo>
                  <a:lnTo>
                    <a:pt x="50571" y="37909"/>
                  </a:lnTo>
                  <a:lnTo>
                    <a:pt x="44450" y="40309"/>
                  </a:lnTo>
                  <a:lnTo>
                    <a:pt x="39331" y="43434"/>
                  </a:lnTo>
                  <a:lnTo>
                    <a:pt x="39331" y="55626"/>
                  </a:lnTo>
                  <a:lnTo>
                    <a:pt x="44424" y="51625"/>
                  </a:lnTo>
                  <a:lnTo>
                    <a:pt x="50380" y="48768"/>
                  </a:lnTo>
                  <a:lnTo>
                    <a:pt x="56908" y="47053"/>
                  </a:lnTo>
                  <a:lnTo>
                    <a:pt x="63715" y="46482"/>
                  </a:lnTo>
                  <a:lnTo>
                    <a:pt x="74383" y="46482"/>
                  </a:lnTo>
                  <a:lnTo>
                    <a:pt x="78955" y="52578"/>
                  </a:lnTo>
                  <a:lnTo>
                    <a:pt x="78955" y="66294"/>
                  </a:lnTo>
                  <a:lnTo>
                    <a:pt x="78955" y="75438"/>
                  </a:lnTo>
                  <a:lnTo>
                    <a:pt x="78955" y="89242"/>
                  </a:lnTo>
                  <a:lnTo>
                    <a:pt x="77431" y="95338"/>
                  </a:lnTo>
                  <a:lnTo>
                    <a:pt x="69811" y="102958"/>
                  </a:lnTo>
                  <a:lnTo>
                    <a:pt x="63715" y="106006"/>
                  </a:lnTo>
                  <a:lnTo>
                    <a:pt x="54571" y="106006"/>
                  </a:lnTo>
                  <a:lnTo>
                    <a:pt x="49999" y="104482"/>
                  </a:lnTo>
                  <a:lnTo>
                    <a:pt x="46951" y="102958"/>
                  </a:lnTo>
                  <a:lnTo>
                    <a:pt x="43903" y="96862"/>
                  </a:lnTo>
                  <a:lnTo>
                    <a:pt x="43903" y="87718"/>
                  </a:lnTo>
                  <a:lnTo>
                    <a:pt x="45427" y="84670"/>
                  </a:lnTo>
                  <a:lnTo>
                    <a:pt x="48475" y="83146"/>
                  </a:lnTo>
                  <a:lnTo>
                    <a:pt x="51523" y="80098"/>
                  </a:lnTo>
                  <a:lnTo>
                    <a:pt x="54571" y="78486"/>
                  </a:lnTo>
                  <a:lnTo>
                    <a:pt x="60667" y="78486"/>
                  </a:lnTo>
                  <a:lnTo>
                    <a:pt x="78955" y="75438"/>
                  </a:lnTo>
                  <a:lnTo>
                    <a:pt x="78955" y="66294"/>
                  </a:lnTo>
                  <a:lnTo>
                    <a:pt x="56095" y="69342"/>
                  </a:lnTo>
                  <a:lnTo>
                    <a:pt x="45212" y="71869"/>
                  </a:lnTo>
                  <a:lnTo>
                    <a:pt x="37617" y="77000"/>
                  </a:lnTo>
                  <a:lnTo>
                    <a:pt x="33159" y="84416"/>
                  </a:lnTo>
                  <a:lnTo>
                    <a:pt x="31711" y="93814"/>
                  </a:lnTo>
                  <a:lnTo>
                    <a:pt x="31711" y="101434"/>
                  </a:lnTo>
                  <a:lnTo>
                    <a:pt x="33235" y="106006"/>
                  </a:lnTo>
                  <a:lnTo>
                    <a:pt x="37807" y="110578"/>
                  </a:lnTo>
                  <a:lnTo>
                    <a:pt x="42379" y="113626"/>
                  </a:lnTo>
                  <a:lnTo>
                    <a:pt x="48475" y="116674"/>
                  </a:lnTo>
                  <a:lnTo>
                    <a:pt x="56095" y="116674"/>
                  </a:lnTo>
                  <a:lnTo>
                    <a:pt x="62877" y="115824"/>
                  </a:lnTo>
                  <a:lnTo>
                    <a:pt x="69240" y="113245"/>
                  </a:lnTo>
                  <a:lnTo>
                    <a:pt x="74739" y="108966"/>
                  </a:lnTo>
                  <a:lnTo>
                    <a:pt x="76809" y="106006"/>
                  </a:lnTo>
                  <a:lnTo>
                    <a:pt x="78955" y="102958"/>
                  </a:lnTo>
                  <a:lnTo>
                    <a:pt x="78955" y="113626"/>
                  </a:lnTo>
                  <a:lnTo>
                    <a:pt x="91236" y="113626"/>
                  </a:lnTo>
                  <a:lnTo>
                    <a:pt x="91236" y="102958"/>
                  </a:lnTo>
                  <a:lnTo>
                    <a:pt x="91236" y="75438"/>
                  </a:lnTo>
                  <a:lnTo>
                    <a:pt x="91236" y="64770"/>
                  </a:lnTo>
                  <a:close/>
                </a:path>
                <a:path w="154305" h="116840">
                  <a:moveTo>
                    <a:pt x="153822" y="37338"/>
                  </a:moveTo>
                  <a:lnTo>
                    <a:pt x="143154" y="37338"/>
                  </a:lnTo>
                  <a:lnTo>
                    <a:pt x="138582" y="38862"/>
                  </a:lnTo>
                  <a:lnTo>
                    <a:pt x="135432" y="40386"/>
                  </a:lnTo>
                  <a:lnTo>
                    <a:pt x="130860" y="43434"/>
                  </a:lnTo>
                  <a:lnTo>
                    <a:pt x="129336" y="48006"/>
                  </a:lnTo>
                  <a:lnTo>
                    <a:pt x="126288" y="54102"/>
                  </a:lnTo>
                  <a:lnTo>
                    <a:pt x="126288" y="37338"/>
                  </a:lnTo>
                  <a:lnTo>
                    <a:pt x="114096" y="37338"/>
                  </a:lnTo>
                  <a:lnTo>
                    <a:pt x="114096" y="113626"/>
                  </a:lnTo>
                  <a:lnTo>
                    <a:pt x="126288" y="113626"/>
                  </a:lnTo>
                  <a:lnTo>
                    <a:pt x="126288" y="66294"/>
                  </a:lnTo>
                  <a:lnTo>
                    <a:pt x="127812" y="60198"/>
                  </a:lnTo>
                  <a:lnTo>
                    <a:pt x="132384" y="55626"/>
                  </a:lnTo>
                  <a:lnTo>
                    <a:pt x="133400" y="54102"/>
                  </a:lnTo>
                  <a:lnTo>
                    <a:pt x="135432" y="51054"/>
                  </a:lnTo>
                  <a:lnTo>
                    <a:pt x="140106" y="48006"/>
                  </a:lnTo>
                  <a:lnTo>
                    <a:pt x="152298" y="48006"/>
                  </a:lnTo>
                  <a:lnTo>
                    <a:pt x="153822" y="51054"/>
                  </a:lnTo>
                  <a:lnTo>
                    <a:pt x="153822" y="48006"/>
                  </a:lnTo>
                  <a:lnTo>
                    <a:pt x="153822" y="3733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671559" y="854976"/>
            <a:ext cx="601980" cy="116839"/>
          </a:xfrm>
          <a:custGeom>
            <a:avLst/>
            <a:gdLst/>
            <a:ahLst/>
            <a:cxnLst/>
            <a:rect l="l" t="t" r="r" b="b"/>
            <a:pathLst>
              <a:path w="601979" h="116840">
                <a:moveTo>
                  <a:pt x="39725" y="37338"/>
                </a:moveTo>
                <a:lnTo>
                  <a:pt x="27432" y="37338"/>
                </a:lnTo>
                <a:lnTo>
                  <a:pt x="24384" y="38862"/>
                </a:lnTo>
                <a:lnTo>
                  <a:pt x="19812" y="40386"/>
                </a:lnTo>
                <a:lnTo>
                  <a:pt x="16764" y="43434"/>
                </a:lnTo>
                <a:lnTo>
                  <a:pt x="13716" y="48006"/>
                </a:lnTo>
                <a:lnTo>
                  <a:pt x="12192" y="54102"/>
                </a:lnTo>
                <a:lnTo>
                  <a:pt x="12192" y="37338"/>
                </a:lnTo>
                <a:lnTo>
                  <a:pt x="0" y="37338"/>
                </a:lnTo>
                <a:lnTo>
                  <a:pt x="0" y="113626"/>
                </a:lnTo>
                <a:lnTo>
                  <a:pt x="12192" y="113626"/>
                </a:lnTo>
                <a:lnTo>
                  <a:pt x="12192" y="66294"/>
                </a:lnTo>
                <a:lnTo>
                  <a:pt x="13716" y="60198"/>
                </a:lnTo>
                <a:lnTo>
                  <a:pt x="16764" y="55626"/>
                </a:lnTo>
                <a:lnTo>
                  <a:pt x="18288" y="54102"/>
                </a:lnTo>
                <a:lnTo>
                  <a:pt x="21336" y="51054"/>
                </a:lnTo>
                <a:lnTo>
                  <a:pt x="25908" y="48006"/>
                </a:lnTo>
                <a:lnTo>
                  <a:pt x="38201" y="48006"/>
                </a:lnTo>
                <a:lnTo>
                  <a:pt x="39725" y="51054"/>
                </a:lnTo>
                <a:lnTo>
                  <a:pt x="39725" y="48006"/>
                </a:lnTo>
                <a:lnTo>
                  <a:pt x="39725" y="37338"/>
                </a:lnTo>
                <a:close/>
              </a:path>
              <a:path w="601979" h="116840">
                <a:moveTo>
                  <a:pt x="114503" y="72377"/>
                </a:moveTo>
                <a:lnTo>
                  <a:pt x="114274" y="69329"/>
                </a:lnTo>
                <a:lnTo>
                  <a:pt x="113944" y="64693"/>
                </a:lnTo>
                <a:lnTo>
                  <a:pt x="112395" y="57708"/>
                </a:lnTo>
                <a:lnTo>
                  <a:pt x="109994" y="51600"/>
                </a:lnTo>
                <a:lnTo>
                  <a:pt x="106870" y="46469"/>
                </a:lnTo>
                <a:lnTo>
                  <a:pt x="102298" y="41897"/>
                </a:lnTo>
                <a:lnTo>
                  <a:pt x="102298" y="61709"/>
                </a:lnTo>
                <a:lnTo>
                  <a:pt x="102298" y="69329"/>
                </a:lnTo>
                <a:lnTo>
                  <a:pt x="61061" y="69329"/>
                </a:lnTo>
                <a:lnTo>
                  <a:pt x="61061" y="61709"/>
                </a:lnTo>
                <a:lnTo>
                  <a:pt x="64109" y="57137"/>
                </a:lnTo>
                <a:lnTo>
                  <a:pt x="68681" y="52565"/>
                </a:lnTo>
                <a:lnTo>
                  <a:pt x="71729" y="47993"/>
                </a:lnTo>
                <a:lnTo>
                  <a:pt x="76301" y="46469"/>
                </a:lnTo>
                <a:lnTo>
                  <a:pt x="88582" y="46469"/>
                </a:lnTo>
                <a:lnTo>
                  <a:pt x="93154" y="47993"/>
                </a:lnTo>
                <a:lnTo>
                  <a:pt x="96202" y="52565"/>
                </a:lnTo>
                <a:lnTo>
                  <a:pt x="100774" y="55613"/>
                </a:lnTo>
                <a:lnTo>
                  <a:pt x="82397" y="35801"/>
                </a:lnTo>
                <a:lnTo>
                  <a:pt x="75590" y="36639"/>
                </a:lnTo>
                <a:lnTo>
                  <a:pt x="47942" y="68364"/>
                </a:lnTo>
                <a:lnTo>
                  <a:pt x="47345" y="76949"/>
                </a:lnTo>
                <a:lnTo>
                  <a:pt x="47917" y="85610"/>
                </a:lnTo>
                <a:lnTo>
                  <a:pt x="74701" y="115862"/>
                </a:lnTo>
                <a:lnTo>
                  <a:pt x="82397" y="116674"/>
                </a:lnTo>
                <a:lnTo>
                  <a:pt x="90144" y="116128"/>
                </a:lnTo>
                <a:lnTo>
                  <a:pt x="97155" y="114579"/>
                </a:lnTo>
                <a:lnTo>
                  <a:pt x="103276" y="112179"/>
                </a:lnTo>
                <a:lnTo>
                  <a:pt x="108394" y="109054"/>
                </a:lnTo>
                <a:lnTo>
                  <a:pt x="108394" y="106006"/>
                </a:lnTo>
                <a:lnTo>
                  <a:pt x="108394" y="96862"/>
                </a:lnTo>
                <a:lnTo>
                  <a:pt x="102298" y="102958"/>
                </a:lnTo>
                <a:lnTo>
                  <a:pt x="94678" y="106006"/>
                </a:lnTo>
                <a:lnTo>
                  <a:pt x="77825" y="106006"/>
                </a:lnTo>
                <a:lnTo>
                  <a:pt x="71729" y="102958"/>
                </a:lnTo>
                <a:lnTo>
                  <a:pt x="62585" y="93814"/>
                </a:lnTo>
                <a:lnTo>
                  <a:pt x="61061" y="87718"/>
                </a:lnTo>
                <a:lnTo>
                  <a:pt x="61061" y="78473"/>
                </a:lnTo>
                <a:lnTo>
                  <a:pt x="114503" y="78473"/>
                </a:lnTo>
                <a:lnTo>
                  <a:pt x="114503" y="72377"/>
                </a:lnTo>
                <a:close/>
              </a:path>
              <a:path w="601979" h="116840">
                <a:moveTo>
                  <a:pt x="144780" y="0"/>
                </a:moveTo>
                <a:lnTo>
                  <a:pt x="131064" y="0"/>
                </a:lnTo>
                <a:lnTo>
                  <a:pt x="131064" y="115811"/>
                </a:lnTo>
                <a:lnTo>
                  <a:pt x="144780" y="115811"/>
                </a:lnTo>
                <a:lnTo>
                  <a:pt x="144780" y="0"/>
                </a:lnTo>
                <a:close/>
              </a:path>
              <a:path w="601979" h="116840">
                <a:moveTo>
                  <a:pt x="224421" y="64770"/>
                </a:moveTo>
                <a:lnTo>
                  <a:pt x="222707" y="51879"/>
                </a:lnTo>
                <a:lnTo>
                  <a:pt x="219621" y="46482"/>
                </a:lnTo>
                <a:lnTo>
                  <a:pt x="217563" y="42862"/>
                </a:lnTo>
                <a:lnTo>
                  <a:pt x="208991" y="37541"/>
                </a:lnTo>
                <a:lnTo>
                  <a:pt x="196989" y="35814"/>
                </a:lnTo>
                <a:lnTo>
                  <a:pt x="190093" y="36360"/>
                </a:lnTo>
                <a:lnTo>
                  <a:pt x="183375" y="37909"/>
                </a:lnTo>
                <a:lnTo>
                  <a:pt x="176961" y="40309"/>
                </a:lnTo>
                <a:lnTo>
                  <a:pt x="170980" y="43434"/>
                </a:lnTo>
                <a:lnTo>
                  <a:pt x="170980" y="55626"/>
                </a:lnTo>
                <a:lnTo>
                  <a:pt x="176961" y="51625"/>
                </a:lnTo>
                <a:lnTo>
                  <a:pt x="183375" y="48768"/>
                </a:lnTo>
                <a:lnTo>
                  <a:pt x="190093" y="47053"/>
                </a:lnTo>
                <a:lnTo>
                  <a:pt x="196989" y="46482"/>
                </a:lnTo>
                <a:lnTo>
                  <a:pt x="206133" y="46482"/>
                </a:lnTo>
                <a:lnTo>
                  <a:pt x="212229" y="52578"/>
                </a:lnTo>
                <a:lnTo>
                  <a:pt x="212229" y="66294"/>
                </a:lnTo>
                <a:lnTo>
                  <a:pt x="212229" y="75438"/>
                </a:lnTo>
                <a:lnTo>
                  <a:pt x="212229" y="89242"/>
                </a:lnTo>
                <a:lnTo>
                  <a:pt x="210705" y="95338"/>
                </a:lnTo>
                <a:lnTo>
                  <a:pt x="206133" y="99910"/>
                </a:lnTo>
                <a:lnTo>
                  <a:pt x="196989" y="106006"/>
                </a:lnTo>
                <a:lnTo>
                  <a:pt x="186220" y="106006"/>
                </a:lnTo>
                <a:lnTo>
                  <a:pt x="180124" y="102958"/>
                </a:lnTo>
                <a:lnTo>
                  <a:pt x="177076" y="99910"/>
                </a:lnTo>
                <a:lnTo>
                  <a:pt x="177076" y="87718"/>
                </a:lnTo>
                <a:lnTo>
                  <a:pt x="178600" y="84670"/>
                </a:lnTo>
                <a:lnTo>
                  <a:pt x="183172" y="80098"/>
                </a:lnTo>
                <a:lnTo>
                  <a:pt x="187744" y="78486"/>
                </a:lnTo>
                <a:lnTo>
                  <a:pt x="193840" y="78486"/>
                </a:lnTo>
                <a:lnTo>
                  <a:pt x="212229" y="75438"/>
                </a:lnTo>
                <a:lnTo>
                  <a:pt x="212229" y="66294"/>
                </a:lnTo>
                <a:lnTo>
                  <a:pt x="189268" y="69342"/>
                </a:lnTo>
                <a:lnTo>
                  <a:pt x="178142" y="71869"/>
                </a:lnTo>
                <a:lnTo>
                  <a:pt x="170027" y="77000"/>
                </a:lnTo>
                <a:lnTo>
                  <a:pt x="165049" y="84416"/>
                </a:lnTo>
                <a:lnTo>
                  <a:pt x="163360" y="93814"/>
                </a:lnTo>
                <a:lnTo>
                  <a:pt x="163360" y="101434"/>
                </a:lnTo>
                <a:lnTo>
                  <a:pt x="166408" y="106006"/>
                </a:lnTo>
                <a:lnTo>
                  <a:pt x="174028" y="113626"/>
                </a:lnTo>
                <a:lnTo>
                  <a:pt x="180124" y="116674"/>
                </a:lnTo>
                <a:lnTo>
                  <a:pt x="187744" y="116674"/>
                </a:lnTo>
                <a:lnTo>
                  <a:pt x="195249" y="115824"/>
                </a:lnTo>
                <a:lnTo>
                  <a:pt x="201739" y="113245"/>
                </a:lnTo>
                <a:lnTo>
                  <a:pt x="207340" y="108966"/>
                </a:lnTo>
                <a:lnTo>
                  <a:pt x="209740" y="106006"/>
                </a:lnTo>
                <a:lnTo>
                  <a:pt x="212229" y="102958"/>
                </a:lnTo>
                <a:lnTo>
                  <a:pt x="212229" y="113626"/>
                </a:lnTo>
                <a:lnTo>
                  <a:pt x="224421" y="113626"/>
                </a:lnTo>
                <a:lnTo>
                  <a:pt x="224421" y="102958"/>
                </a:lnTo>
                <a:lnTo>
                  <a:pt x="224421" y="75438"/>
                </a:lnTo>
                <a:lnTo>
                  <a:pt x="224421" y="64770"/>
                </a:lnTo>
                <a:close/>
              </a:path>
              <a:path w="601979" h="116840">
                <a:moveTo>
                  <a:pt x="282422" y="37338"/>
                </a:moveTo>
                <a:lnTo>
                  <a:pt x="262610" y="37338"/>
                </a:lnTo>
                <a:lnTo>
                  <a:pt x="262610" y="16002"/>
                </a:lnTo>
                <a:lnTo>
                  <a:pt x="250329" y="19050"/>
                </a:lnTo>
                <a:lnTo>
                  <a:pt x="250329" y="37338"/>
                </a:lnTo>
                <a:lnTo>
                  <a:pt x="238137" y="37338"/>
                </a:lnTo>
                <a:lnTo>
                  <a:pt x="238137" y="48006"/>
                </a:lnTo>
                <a:lnTo>
                  <a:pt x="250329" y="48006"/>
                </a:lnTo>
                <a:lnTo>
                  <a:pt x="250329" y="93814"/>
                </a:lnTo>
                <a:lnTo>
                  <a:pt x="251739" y="103581"/>
                </a:lnTo>
                <a:lnTo>
                  <a:pt x="255892" y="110197"/>
                </a:lnTo>
                <a:lnTo>
                  <a:pt x="262623" y="113957"/>
                </a:lnTo>
                <a:lnTo>
                  <a:pt x="271754" y="115150"/>
                </a:lnTo>
                <a:lnTo>
                  <a:pt x="279374" y="115150"/>
                </a:lnTo>
                <a:lnTo>
                  <a:pt x="282422" y="113626"/>
                </a:lnTo>
                <a:lnTo>
                  <a:pt x="282422" y="102958"/>
                </a:lnTo>
                <a:lnTo>
                  <a:pt x="280898" y="104482"/>
                </a:lnTo>
                <a:lnTo>
                  <a:pt x="277850" y="106006"/>
                </a:lnTo>
                <a:lnTo>
                  <a:pt x="270230" y="106006"/>
                </a:lnTo>
                <a:lnTo>
                  <a:pt x="267182" y="104482"/>
                </a:lnTo>
                <a:lnTo>
                  <a:pt x="265658" y="102958"/>
                </a:lnTo>
                <a:lnTo>
                  <a:pt x="262610" y="96862"/>
                </a:lnTo>
                <a:lnTo>
                  <a:pt x="262610" y="48006"/>
                </a:lnTo>
                <a:lnTo>
                  <a:pt x="282422" y="48006"/>
                </a:lnTo>
                <a:lnTo>
                  <a:pt x="282422" y="37338"/>
                </a:lnTo>
                <a:close/>
              </a:path>
              <a:path w="601979" h="116840">
                <a:moveTo>
                  <a:pt x="311467" y="37338"/>
                </a:moveTo>
                <a:lnTo>
                  <a:pt x="299186" y="37338"/>
                </a:lnTo>
                <a:lnTo>
                  <a:pt x="299186" y="113626"/>
                </a:lnTo>
                <a:lnTo>
                  <a:pt x="311467" y="113626"/>
                </a:lnTo>
                <a:lnTo>
                  <a:pt x="311467" y="37338"/>
                </a:lnTo>
                <a:close/>
              </a:path>
              <a:path w="601979" h="116840">
                <a:moveTo>
                  <a:pt x="312991" y="6756"/>
                </a:moveTo>
                <a:lnTo>
                  <a:pt x="309943" y="3708"/>
                </a:lnTo>
                <a:lnTo>
                  <a:pt x="306895" y="2184"/>
                </a:lnTo>
                <a:lnTo>
                  <a:pt x="302234" y="2184"/>
                </a:lnTo>
                <a:lnTo>
                  <a:pt x="297662" y="6756"/>
                </a:lnTo>
                <a:lnTo>
                  <a:pt x="297662" y="14478"/>
                </a:lnTo>
                <a:lnTo>
                  <a:pt x="302234" y="19050"/>
                </a:lnTo>
                <a:lnTo>
                  <a:pt x="306895" y="19050"/>
                </a:lnTo>
                <a:lnTo>
                  <a:pt x="309943" y="17526"/>
                </a:lnTo>
                <a:lnTo>
                  <a:pt x="312991" y="14478"/>
                </a:lnTo>
                <a:lnTo>
                  <a:pt x="312991" y="6756"/>
                </a:lnTo>
                <a:close/>
              </a:path>
              <a:path w="601979" h="116840">
                <a:moveTo>
                  <a:pt x="406057" y="75438"/>
                </a:moveTo>
                <a:lnTo>
                  <a:pt x="392341" y="43967"/>
                </a:lnTo>
                <a:lnTo>
                  <a:pt x="392341" y="66294"/>
                </a:lnTo>
                <a:lnTo>
                  <a:pt x="392341" y="86194"/>
                </a:lnTo>
                <a:lnTo>
                  <a:pt x="390817" y="92278"/>
                </a:lnTo>
                <a:lnTo>
                  <a:pt x="386245" y="98386"/>
                </a:lnTo>
                <a:lnTo>
                  <a:pt x="383197" y="102958"/>
                </a:lnTo>
                <a:lnTo>
                  <a:pt x="377101" y="106006"/>
                </a:lnTo>
                <a:lnTo>
                  <a:pt x="360235" y="106006"/>
                </a:lnTo>
                <a:lnTo>
                  <a:pt x="354139" y="102958"/>
                </a:lnTo>
                <a:lnTo>
                  <a:pt x="349567" y="98386"/>
                </a:lnTo>
                <a:lnTo>
                  <a:pt x="344995" y="92290"/>
                </a:lnTo>
                <a:lnTo>
                  <a:pt x="343471" y="86194"/>
                </a:lnTo>
                <a:lnTo>
                  <a:pt x="343471" y="67818"/>
                </a:lnTo>
                <a:lnTo>
                  <a:pt x="344995" y="60198"/>
                </a:lnTo>
                <a:lnTo>
                  <a:pt x="349567" y="54102"/>
                </a:lnTo>
                <a:lnTo>
                  <a:pt x="354139" y="49530"/>
                </a:lnTo>
                <a:lnTo>
                  <a:pt x="360235" y="46482"/>
                </a:lnTo>
                <a:lnTo>
                  <a:pt x="377101" y="46482"/>
                </a:lnTo>
                <a:lnTo>
                  <a:pt x="383197" y="49530"/>
                </a:lnTo>
                <a:lnTo>
                  <a:pt x="386245" y="54102"/>
                </a:lnTo>
                <a:lnTo>
                  <a:pt x="390817" y="58674"/>
                </a:lnTo>
                <a:lnTo>
                  <a:pt x="369481" y="35814"/>
                </a:lnTo>
                <a:lnTo>
                  <a:pt x="360832" y="36614"/>
                </a:lnTo>
                <a:lnTo>
                  <a:pt x="330568" y="68122"/>
                </a:lnTo>
                <a:lnTo>
                  <a:pt x="329755" y="76962"/>
                </a:lnTo>
                <a:lnTo>
                  <a:pt x="330568" y="85610"/>
                </a:lnTo>
                <a:lnTo>
                  <a:pt x="359549" y="115862"/>
                </a:lnTo>
                <a:lnTo>
                  <a:pt x="367957" y="116674"/>
                </a:lnTo>
                <a:lnTo>
                  <a:pt x="375666" y="115836"/>
                </a:lnTo>
                <a:lnTo>
                  <a:pt x="382816" y="113436"/>
                </a:lnTo>
                <a:lnTo>
                  <a:pt x="389382" y="109601"/>
                </a:lnTo>
                <a:lnTo>
                  <a:pt x="393598" y="106006"/>
                </a:lnTo>
                <a:lnTo>
                  <a:pt x="395389" y="104482"/>
                </a:lnTo>
                <a:lnTo>
                  <a:pt x="399630" y="99098"/>
                </a:lnTo>
                <a:lnTo>
                  <a:pt x="403009" y="92290"/>
                </a:lnTo>
                <a:lnTo>
                  <a:pt x="405244" y="84302"/>
                </a:lnTo>
                <a:lnTo>
                  <a:pt x="406057" y="75438"/>
                </a:lnTo>
                <a:close/>
              </a:path>
              <a:path w="601979" h="116840">
                <a:moveTo>
                  <a:pt x="488543" y="57150"/>
                </a:moveTo>
                <a:lnTo>
                  <a:pt x="485495" y="49530"/>
                </a:lnTo>
                <a:lnTo>
                  <a:pt x="482447" y="44958"/>
                </a:lnTo>
                <a:lnTo>
                  <a:pt x="477875" y="38862"/>
                </a:lnTo>
                <a:lnTo>
                  <a:pt x="470154" y="35814"/>
                </a:lnTo>
                <a:lnTo>
                  <a:pt x="462534" y="35814"/>
                </a:lnTo>
                <a:lnTo>
                  <a:pt x="454875" y="36690"/>
                </a:lnTo>
                <a:lnTo>
                  <a:pt x="448056" y="39433"/>
                </a:lnTo>
                <a:lnTo>
                  <a:pt x="442391" y="44170"/>
                </a:lnTo>
                <a:lnTo>
                  <a:pt x="438150" y="51054"/>
                </a:lnTo>
                <a:lnTo>
                  <a:pt x="436626" y="51054"/>
                </a:lnTo>
                <a:lnTo>
                  <a:pt x="436626" y="37338"/>
                </a:lnTo>
                <a:lnTo>
                  <a:pt x="424434" y="37338"/>
                </a:lnTo>
                <a:lnTo>
                  <a:pt x="424434" y="113626"/>
                </a:lnTo>
                <a:lnTo>
                  <a:pt x="436626" y="113626"/>
                </a:lnTo>
                <a:lnTo>
                  <a:pt x="436626" y="63246"/>
                </a:lnTo>
                <a:lnTo>
                  <a:pt x="442722" y="54102"/>
                </a:lnTo>
                <a:lnTo>
                  <a:pt x="447294" y="48006"/>
                </a:lnTo>
                <a:lnTo>
                  <a:pt x="451866" y="46482"/>
                </a:lnTo>
                <a:lnTo>
                  <a:pt x="457962" y="46482"/>
                </a:lnTo>
                <a:lnTo>
                  <a:pt x="465988" y="47929"/>
                </a:lnTo>
                <a:lnTo>
                  <a:pt x="471728" y="52387"/>
                </a:lnTo>
                <a:lnTo>
                  <a:pt x="475195" y="59982"/>
                </a:lnTo>
                <a:lnTo>
                  <a:pt x="476351" y="70866"/>
                </a:lnTo>
                <a:lnTo>
                  <a:pt x="476351" y="113626"/>
                </a:lnTo>
                <a:lnTo>
                  <a:pt x="488543" y="113626"/>
                </a:lnTo>
                <a:lnTo>
                  <a:pt x="488543" y="57150"/>
                </a:lnTo>
                <a:close/>
              </a:path>
              <a:path w="601979" h="116840">
                <a:moveTo>
                  <a:pt x="566369" y="64770"/>
                </a:moveTo>
                <a:lnTo>
                  <a:pt x="564654" y="51879"/>
                </a:lnTo>
                <a:lnTo>
                  <a:pt x="561568" y="46482"/>
                </a:lnTo>
                <a:lnTo>
                  <a:pt x="559511" y="42862"/>
                </a:lnTo>
                <a:lnTo>
                  <a:pt x="550938" y="37541"/>
                </a:lnTo>
                <a:lnTo>
                  <a:pt x="538937" y="35814"/>
                </a:lnTo>
                <a:lnTo>
                  <a:pt x="532079" y="36360"/>
                </a:lnTo>
                <a:lnTo>
                  <a:pt x="525360" y="37909"/>
                </a:lnTo>
                <a:lnTo>
                  <a:pt x="518922" y="40309"/>
                </a:lnTo>
                <a:lnTo>
                  <a:pt x="512927" y="43434"/>
                </a:lnTo>
                <a:lnTo>
                  <a:pt x="512927" y="55626"/>
                </a:lnTo>
                <a:lnTo>
                  <a:pt x="518668" y="51625"/>
                </a:lnTo>
                <a:lnTo>
                  <a:pt x="524560" y="48768"/>
                </a:lnTo>
                <a:lnTo>
                  <a:pt x="530758" y="47053"/>
                </a:lnTo>
                <a:lnTo>
                  <a:pt x="537413" y="46482"/>
                </a:lnTo>
                <a:lnTo>
                  <a:pt x="544525" y="47637"/>
                </a:lnTo>
                <a:lnTo>
                  <a:pt x="549795" y="51244"/>
                </a:lnTo>
                <a:lnTo>
                  <a:pt x="553046" y="57404"/>
                </a:lnTo>
                <a:lnTo>
                  <a:pt x="554177" y="66294"/>
                </a:lnTo>
                <a:lnTo>
                  <a:pt x="554177" y="75438"/>
                </a:lnTo>
                <a:lnTo>
                  <a:pt x="554177" y="89242"/>
                </a:lnTo>
                <a:lnTo>
                  <a:pt x="551129" y="95338"/>
                </a:lnTo>
                <a:lnTo>
                  <a:pt x="548081" y="99910"/>
                </a:lnTo>
                <a:lnTo>
                  <a:pt x="538937" y="106006"/>
                </a:lnTo>
                <a:lnTo>
                  <a:pt x="528167" y="106006"/>
                </a:lnTo>
                <a:lnTo>
                  <a:pt x="522071" y="102958"/>
                </a:lnTo>
                <a:lnTo>
                  <a:pt x="519023" y="99910"/>
                </a:lnTo>
                <a:lnTo>
                  <a:pt x="517499" y="96862"/>
                </a:lnTo>
                <a:lnTo>
                  <a:pt x="517499" y="87718"/>
                </a:lnTo>
                <a:lnTo>
                  <a:pt x="519023" y="84670"/>
                </a:lnTo>
                <a:lnTo>
                  <a:pt x="522071" y="83146"/>
                </a:lnTo>
                <a:lnTo>
                  <a:pt x="525119" y="80098"/>
                </a:lnTo>
                <a:lnTo>
                  <a:pt x="529793" y="78486"/>
                </a:lnTo>
                <a:lnTo>
                  <a:pt x="535889" y="78486"/>
                </a:lnTo>
                <a:lnTo>
                  <a:pt x="554177" y="75438"/>
                </a:lnTo>
                <a:lnTo>
                  <a:pt x="554177" y="66294"/>
                </a:lnTo>
                <a:lnTo>
                  <a:pt x="531317" y="69342"/>
                </a:lnTo>
                <a:lnTo>
                  <a:pt x="520141" y="71869"/>
                </a:lnTo>
                <a:lnTo>
                  <a:pt x="511987" y="77000"/>
                </a:lnTo>
                <a:lnTo>
                  <a:pt x="506996" y="84416"/>
                </a:lnTo>
                <a:lnTo>
                  <a:pt x="505307" y="93814"/>
                </a:lnTo>
                <a:lnTo>
                  <a:pt x="505307" y="101434"/>
                </a:lnTo>
                <a:lnTo>
                  <a:pt x="511403" y="110578"/>
                </a:lnTo>
                <a:lnTo>
                  <a:pt x="515975" y="113626"/>
                </a:lnTo>
                <a:lnTo>
                  <a:pt x="522071" y="116674"/>
                </a:lnTo>
                <a:lnTo>
                  <a:pt x="529793" y="116674"/>
                </a:lnTo>
                <a:lnTo>
                  <a:pt x="537222" y="115824"/>
                </a:lnTo>
                <a:lnTo>
                  <a:pt x="543509" y="113245"/>
                </a:lnTo>
                <a:lnTo>
                  <a:pt x="548652" y="108966"/>
                </a:lnTo>
                <a:lnTo>
                  <a:pt x="550621" y="106006"/>
                </a:lnTo>
                <a:lnTo>
                  <a:pt x="552653" y="102958"/>
                </a:lnTo>
                <a:lnTo>
                  <a:pt x="554177" y="102958"/>
                </a:lnTo>
                <a:lnTo>
                  <a:pt x="554177" y="113626"/>
                </a:lnTo>
                <a:lnTo>
                  <a:pt x="566369" y="113626"/>
                </a:lnTo>
                <a:lnTo>
                  <a:pt x="566369" y="102958"/>
                </a:lnTo>
                <a:lnTo>
                  <a:pt x="566369" y="75438"/>
                </a:lnTo>
                <a:lnTo>
                  <a:pt x="566369" y="64770"/>
                </a:lnTo>
                <a:close/>
              </a:path>
              <a:path w="601979" h="116840">
                <a:moveTo>
                  <a:pt x="601980" y="0"/>
                </a:moveTo>
                <a:lnTo>
                  <a:pt x="588264" y="0"/>
                </a:lnTo>
                <a:lnTo>
                  <a:pt x="588264" y="115811"/>
                </a:lnTo>
                <a:lnTo>
                  <a:pt x="601980" y="115811"/>
                </a:lnTo>
                <a:lnTo>
                  <a:pt x="60198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44798" y="855630"/>
            <a:ext cx="593883" cy="11601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10405" y="870966"/>
            <a:ext cx="874775" cy="13430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49285" y="854106"/>
            <a:ext cx="880872" cy="11753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97308" y="857154"/>
            <a:ext cx="84010" cy="11449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6040850" y="854963"/>
            <a:ext cx="424815" cy="150495"/>
            <a:chOff x="6040850" y="854963"/>
            <a:chExt cx="424815" cy="150495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0850" y="855630"/>
              <a:ext cx="222885" cy="1160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83547" y="854963"/>
              <a:ext cx="181641" cy="15030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529292" y="855630"/>
            <a:ext cx="297815" cy="116205"/>
            <a:chOff x="6529292" y="855630"/>
            <a:chExt cx="297815" cy="116205"/>
          </a:xfrm>
        </p:grpSpPr>
        <p:sp>
          <p:nvSpPr>
            <p:cNvPr id="38" name="object 38"/>
            <p:cNvSpPr/>
            <p:nvPr/>
          </p:nvSpPr>
          <p:spPr>
            <a:xfrm>
              <a:off x="6529292" y="892301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5" h="79375">
                  <a:moveTo>
                    <a:pt x="27527" y="79343"/>
                  </a:moveTo>
                  <a:lnTo>
                    <a:pt x="15470" y="77319"/>
                  </a:lnTo>
                  <a:lnTo>
                    <a:pt x="6869" y="71151"/>
                  </a:lnTo>
                  <a:lnTo>
                    <a:pt x="1715" y="60698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287" y="0"/>
                  </a:lnTo>
                  <a:lnTo>
                    <a:pt x="12287" y="44291"/>
                  </a:lnTo>
                  <a:lnTo>
                    <a:pt x="13430" y="55173"/>
                  </a:lnTo>
                  <a:lnTo>
                    <a:pt x="16859" y="62769"/>
                  </a:lnTo>
                  <a:lnTo>
                    <a:pt x="22574" y="67222"/>
                  </a:lnTo>
                  <a:lnTo>
                    <a:pt x="30575" y="68675"/>
                  </a:lnTo>
                  <a:lnTo>
                    <a:pt x="48355" y="68675"/>
                  </a:lnTo>
                  <a:lnTo>
                    <a:pt x="46386" y="71628"/>
                  </a:lnTo>
                  <a:lnTo>
                    <a:pt x="41243" y="75914"/>
                  </a:lnTo>
                  <a:lnTo>
                    <a:pt x="34956" y="78486"/>
                  </a:lnTo>
                  <a:lnTo>
                    <a:pt x="27527" y="79343"/>
                  </a:lnTo>
                  <a:close/>
                </a:path>
                <a:path w="62865" h="79375">
                  <a:moveTo>
                    <a:pt x="48355" y="68675"/>
                  </a:moveTo>
                  <a:lnTo>
                    <a:pt x="36671" y="68675"/>
                  </a:lnTo>
                  <a:lnTo>
                    <a:pt x="41243" y="65627"/>
                  </a:lnTo>
                  <a:lnTo>
                    <a:pt x="48863" y="58007"/>
                  </a:lnTo>
                  <a:lnTo>
                    <a:pt x="50387" y="51911"/>
                  </a:lnTo>
                  <a:lnTo>
                    <a:pt x="50387" y="0"/>
                  </a:lnTo>
                  <a:lnTo>
                    <a:pt x="62579" y="0"/>
                  </a:lnTo>
                  <a:lnTo>
                    <a:pt x="62579" y="65627"/>
                  </a:lnTo>
                  <a:lnTo>
                    <a:pt x="50387" y="65627"/>
                  </a:lnTo>
                  <a:lnTo>
                    <a:pt x="48355" y="68675"/>
                  </a:lnTo>
                  <a:close/>
                </a:path>
                <a:path w="62865" h="79375">
                  <a:moveTo>
                    <a:pt x="62579" y="76295"/>
                  </a:moveTo>
                  <a:lnTo>
                    <a:pt x="50387" y="76295"/>
                  </a:lnTo>
                  <a:lnTo>
                    <a:pt x="50387" y="65627"/>
                  </a:lnTo>
                  <a:lnTo>
                    <a:pt x="62579" y="65627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11778" y="855630"/>
              <a:ext cx="215264" cy="116014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6901815" y="857160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59">
                <a:moveTo>
                  <a:pt x="13716" y="35153"/>
                </a:moveTo>
                <a:lnTo>
                  <a:pt x="1524" y="35153"/>
                </a:lnTo>
                <a:lnTo>
                  <a:pt x="1524" y="111442"/>
                </a:lnTo>
                <a:lnTo>
                  <a:pt x="13716" y="111442"/>
                </a:lnTo>
                <a:lnTo>
                  <a:pt x="13716" y="35153"/>
                </a:lnTo>
                <a:close/>
              </a:path>
              <a:path w="100965" h="111759">
                <a:moveTo>
                  <a:pt x="15240" y="6096"/>
                </a:moveTo>
                <a:lnTo>
                  <a:pt x="9144" y="0"/>
                </a:lnTo>
                <a:lnTo>
                  <a:pt x="4572" y="0"/>
                </a:lnTo>
                <a:lnTo>
                  <a:pt x="0" y="4572"/>
                </a:lnTo>
                <a:lnTo>
                  <a:pt x="0" y="12293"/>
                </a:lnTo>
                <a:lnTo>
                  <a:pt x="4572" y="16865"/>
                </a:lnTo>
                <a:lnTo>
                  <a:pt x="9144" y="16865"/>
                </a:lnTo>
                <a:lnTo>
                  <a:pt x="15240" y="10769"/>
                </a:lnTo>
                <a:lnTo>
                  <a:pt x="15240" y="6096"/>
                </a:lnTo>
                <a:close/>
              </a:path>
              <a:path w="100965" h="111759">
                <a:moveTo>
                  <a:pt x="100761" y="54965"/>
                </a:moveTo>
                <a:lnTo>
                  <a:pt x="99237" y="47345"/>
                </a:lnTo>
                <a:lnTo>
                  <a:pt x="96189" y="44297"/>
                </a:lnTo>
                <a:lnTo>
                  <a:pt x="94665" y="42773"/>
                </a:lnTo>
                <a:lnTo>
                  <a:pt x="90004" y="36677"/>
                </a:lnTo>
                <a:lnTo>
                  <a:pt x="83908" y="33629"/>
                </a:lnTo>
                <a:lnTo>
                  <a:pt x="74764" y="33629"/>
                </a:lnTo>
                <a:lnTo>
                  <a:pt x="67310" y="34505"/>
                </a:lnTo>
                <a:lnTo>
                  <a:pt x="60858" y="37249"/>
                </a:lnTo>
                <a:lnTo>
                  <a:pt x="55257" y="41986"/>
                </a:lnTo>
                <a:lnTo>
                  <a:pt x="50380" y="48869"/>
                </a:lnTo>
                <a:lnTo>
                  <a:pt x="50380" y="35153"/>
                </a:lnTo>
                <a:lnTo>
                  <a:pt x="38188" y="35153"/>
                </a:lnTo>
                <a:lnTo>
                  <a:pt x="38188" y="111442"/>
                </a:lnTo>
                <a:lnTo>
                  <a:pt x="50380" y="111442"/>
                </a:lnTo>
                <a:lnTo>
                  <a:pt x="50380" y="61061"/>
                </a:lnTo>
                <a:lnTo>
                  <a:pt x="51904" y="56489"/>
                </a:lnTo>
                <a:lnTo>
                  <a:pt x="56476" y="51917"/>
                </a:lnTo>
                <a:lnTo>
                  <a:pt x="58000" y="48869"/>
                </a:lnTo>
                <a:lnTo>
                  <a:pt x="59524" y="45821"/>
                </a:lnTo>
                <a:lnTo>
                  <a:pt x="65620" y="44297"/>
                </a:lnTo>
                <a:lnTo>
                  <a:pt x="71716" y="44297"/>
                </a:lnTo>
                <a:lnTo>
                  <a:pt x="78841" y="45745"/>
                </a:lnTo>
                <a:lnTo>
                  <a:pt x="84099" y="50203"/>
                </a:lnTo>
                <a:lnTo>
                  <a:pt x="87363" y="57797"/>
                </a:lnTo>
                <a:lnTo>
                  <a:pt x="88480" y="68681"/>
                </a:lnTo>
                <a:lnTo>
                  <a:pt x="88480" y="111442"/>
                </a:lnTo>
                <a:lnTo>
                  <a:pt x="100761" y="111442"/>
                </a:lnTo>
                <a:lnTo>
                  <a:pt x="100761" y="5496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68216" y="855630"/>
            <a:ext cx="471678" cy="149637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259556" y="1113567"/>
            <a:ext cx="556260" cy="149860"/>
            <a:chOff x="259556" y="1113567"/>
            <a:chExt cx="556260" cy="149860"/>
          </a:xfrm>
        </p:grpSpPr>
        <p:sp>
          <p:nvSpPr>
            <p:cNvPr id="43" name="object 43"/>
            <p:cNvSpPr/>
            <p:nvPr/>
          </p:nvSpPr>
          <p:spPr>
            <a:xfrm>
              <a:off x="259556" y="1115091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59">
                  <a:moveTo>
                    <a:pt x="10668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5240" y="6096"/>
                  </a:lnTo>
                  <a:lnTo>
                    <a:pt x="15240" y="10668"/>
                  </a:lnTo>
                  <a:lnTo>
                    <a:pt x="10668" y="15240"/>
                  </a:lnTo>
                  <a:close/>
                </a:path>
                <a:path w="15239" h="111759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7656" y="1113567"/>
              <a:ext cx="151161" cy="1144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1677" y="1150239"/>
              <a:ext cx="64198" cy="778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5688" y="1127283"/>
              <a:ext cx="259556" cy="13582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879347" y="1113567"/>
            <a:ext cx="4456430" cy="149860"/>
            <a:chOff x="879347" y="1113567"/>
            <a:chExt cx="4456430" cy="149860"/>
          </a:xfrm>
        </p:grpSpPr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9347" y="1113567"/>
              <a:ext cx="1073181" cy="14801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73579" y="1113567"/>
              <a:ext cx="3331368" cy="14954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318759" y="121119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3716" y="16859"/>
                  </a:moveTo>
                  <a:lnTo>
                    <a:pt x="9144" y="16859"/>
                  </a:lnTo>
                  <a:lnTo>
                    <a:pt x="4572" y="16859"/>
                  </a:lnTo>
                  <a:lnTo>
                    <a:pt x="1524" y="13811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4572" y="1619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619"/>
                  </a:lnTo>
                  <a:lnTo>
                    <a:pt x="16764" y="4667"/>
                  </a:lnTo>
                  <a:lnTo>
                    <a:pt x="16764" y="13811"/>
                  </a:lnTo>
                  <a:lnTo>
                    <a:pt x="13716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399532" y="1120139"/>
            <a:ext cx="74930" cy="108585"/>
          </a:xfrm>
          <a:custGeom>
            <a:avLst/>
            <a:gdLst/>
            <a:ahLst/>
            <a:cxnLst/>
            <a:rect l="l" t="t" r="r" b="b"/>
            <a:pathLst>
              <a:path w="74929" h="108584">
                <a:moveTo>
                  <a:pt x="13716" y="0"/>
                </a:moveTo>
                <a:lnTo>
                  <a:pt x="0" y="0"/>
                </a:lnTo>
                <a:lnTo>
                  <a:pt x="0" y="108216"/>
                </a:lnTo>
                <a:lnTo>
                  <a:pt x="13716" y="108216"/>
                </a:lnTo>
                <a:lnTo>
                  <a:pt x="13716" y="0"/>
                </a:lnTo>
                <a:close/>
              </a:path>
              <a:path w="74929" h="108584">
                <a:moveTo>
                  <a:pt x="74853" y="30111"/>
                </a:moveTo>
                <a:lnTo>
                  <a:pt x="56565" y="30111"/>
                </a:lnTo>
                <a:lnTo>
                  <a:pt x="56565" y="7150"/>
                </a:lnTo>
                <a:lnTo>
                  <a:pt x="44284" y="11722"/>
                </a:lnTo>
                <a:lnTo>
                  <a:pt x="44284" y="30111"/>
                </a:lnTo>
                <a:lnTo>
                  <a:pt x="30568" y="30111"/>
                </a:lnTo>
                <a:lnTo>
                  <a:pt x="30568" y="40779"/>
                </a:lnTo>
                <a:lnTo>
                  <a:pt x="44284" y="40779"/>
                </a:lnTo>
                <a:lnTo>
                  <a:pt x="44284" y="86499"/>
                </a:lnTo>
                <a:lnTo>
                  <a:pt x="45453" y="95669"/>
                </a:lnTo>
                <a:lnTo>
                  <a:pt x="49060" y="102387"/>
                </a:lnTo>
                <a:lnTo>
                  <a:pt x="55257" y="106514"/>
                </a:lnTo>
                <a:lnTo>
                  <a:pt x="64185" y="107924"/>
                </a:lnTo>
                <a:lnTo>
                  <a:pt x="71805" y="107924"/>
                </a:lnTo>
                <a:lnTo>
                  <a:pt x="74853" y="106400"/>
                </a:lnTo>
                <a:lnTo>
                  <a:pt x="74853" y="95732"/>
                </a:lnTo>
                <a:lnTo>
                  <a:pt x="73329" y="97256"/>
                </a:lnTo>
                <a:lnTo>
                  <a:pt x="70281" y="98780"/>
                </a:lnTo>
                <a:lnTo>
                  <a:pt x="62661" y="98780"/>
                </a:lnTo>
                <a:lnTo>
                  <a:pt x="59613" y="97256"/>
                </a:lnTo>
                <a:lnTo>
                  <a:pt x="58089" y="94208"/>
                </a:lnTo>
                <a:lnTo>
                  <a:pt x="56565" y="92684"/>
                </a:lnTo>
                <a:lnTo>
                  <a:pt x="56565" y="40779"/>
                </a:lnTo>
                <a:lnTo>
                  <a:pt x="74853" y="40779"/>
                </a:lnTo>
                <a:lnTo>
                  <a:pt x="74853" y="3011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530881" y="1115091"/>
            <a:ext cx="85534" cy="11296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677471" y="1113567"/>
            <a:ext cx="457961" cy="114490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202584" y="1113567"/>
            <a:ext cx="1336040" cy="149860"/>
            <a:chOff x="6202584" y="1113567"/>
            <a:chExt cx="1336040" cy="149860"/>
          </a:xfrm>
        </p:grpSpPr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02584" y="1113567"/>
              <a:ext cx="1309878" cy="14954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521606" y="121119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2192" y="16859"/>
                  </a:moveTo>
                  <a:lnTo>
                    <a:pt x="9144" y="16859"/>
                  </a:lnTo>
                  <a:lnTo>
                    <a:pt x="4572" y="16859"/>
                  </a:lnTo>
                  <a:lnTo>
                    <a:pt x="1524" y="13811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4572" y="1619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2192" y="1619"/>
                  </a:lnTo>
                  <a:lnTo>
                    <a:pt x="15240" y="3143"/>
                  </a:lnTo>
                  <a:lnTo>
                    <a:pt x="16764" y="4667"/>
                  </a:lnTo>
                  <a:lnTo>
                    <a:pt x="16764" y="13811"/>
                  </a:lnTo>
                  <a:lnTo>
                    <a:pt x="15240" y="15335"/>
                  </a:lnTo>
                  <a:lnTo>
                    <a:pt x="12192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0604" y="1371504"/>
            <a:ext cx="2041493" cy="14801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2363724" y="1370075"/>
            <a:ext cx="311150" cy="116205"/>
            <a:chOff x="2363724" y="1370075"/>
            <a:chExt cx="311150" cy="116205"/>
          </a:xfrm>
        </p:grpSpPr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63724" y="1370075"/>
              <a:ext cx="170497" cy="1158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57081" y="1406556"/>
              <a:ext cx="117538" cy="77819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738723" y="1370075"/>
            <a:ext cx="1773935" cy="115824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578286" y="1370075"/>
            <a:ext cx="368935" cy="116205"/>
            <a:chOff x="4578286" y="1370075"/>
            <a:chExt cx="368935" cy="116205"/>
          </a:xfrm>
        </p:grpSpPr>
        <p:sp>
          <p:nvSpPr>
            <p:cNvPr id="63" name="object 63"/>
            <p:cNvSpPr/>
            <p:nvPr/>
          </p:nvSpPr>
          <p:spPr>
            <a:xfrm>
              <a:off x="4578286" y="1373028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59">
                  <a:moveTo>
                    <a:pt x="12192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39" h="111759">
                  <a:moveTo>
                    <a:pt x="13716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716" y="35052"/>
                  </a:lnTo>
                  <a:lnTo>
                    <a:pt x="13716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616481" y="1385220"/>
              <a:ext cx="256508" cy="10067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896612" y="1370088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63" y="0"/>
                  </a:lnTo>
                  <a:lnTo>
                    <a:pt x="36563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5013388" y="1369980"/>
            <a:ext cx="1429385" cy="149860"/>
            <a:chOff x="5013388" y="1369980"/>
            <a:chExt cx="1429385" cy="149860"/>
          </a:xfrm>
        </p:grpSpPr>
        <p:sp>
          <p:nvSpPr>
            <p:cNvPr id="67" name="object 67"/>
            <p:cNvSpPr/>
            <p:nvPr/>
          </p:nvSpPr>
          <p:spPr>
            <a:xfrm>
              <a:off x="5013388" y="1376082"/>
              <a:ext cx="395605" cy="143510"/>
            </a:xfrm>
            <a:custGeom>
              <a:avLst/>
              <a:gdLst/>
              <a:ahLst/>
              <a:cxnLst/>
              <a:rect l="l" t="t" r="r" b="b"/>
              <a:pathLst>
                <a:path w="395604" h="143509">
                  <a:moveTo>
                    <a:pt x="109918" y="1524"/>
                  </a:moveTo>
                  <a:lnTo>
                    <a:pt x="93154" y="1524"/>
                  </a:lnTo>
                  <a:lnTo>
                    <a:pt x="59524" y="76288"/>
                  </a:lnTo>
                  <a:lnTo>
                    <a:pt x="59524" y="77812"/>
                  </a:lnTo>
                  <a:lnTo>
                    <a:pt x="58000" y="82384"/>
                  </a:lnTo>
                  <a:lnTo>
                    <a:pt x="54952" y="88480"/>
                  </a:lnTo>
                  <a:lnTo>
                    <a:pt x="53428" y="85432"/>
                  </a:lnTo>
                  <a:lnTo>
                    <a:pt x="50380" y="76288"/>
                  </a:lnTo>
                  <a:lnTo>
                    <a:pt x="22923" y="15240"/>
                  </a:lnTo>
                  <a:lnTo>
                    <a:pt x="16764" y="1524"/>
                  </a:lnTo>
                  <a:lnTo>
                    <a:pt x="0" y="1524"/>
                  </a:lnTo>
                  <a:lnTo>
                    <a:pt x="0" y="108292"/>
                  </a:lnTo>
                  <a:lnTo>
                    <a:pt x="12192" y="108292"/>
                  </a:lnTo>
                  <a:lnTo>
                    <a:pt x="12192" y="15240"/>
                  </a:lnTo>
                  <a:lnTo>
                    <a:pt x="13716" y="21336"/>
                  </a:lnTo>
                  <a:lnTo>
                    <a:pt x="13716" y="24384"/>
                  </a:lnTo>
                  <a:lnTo>
                    <a:pt x="15240" y="27432"/>
                  </a:lnTo>
                  <a:lnTo>
                    <a:pt x="51904" y="108292"/>
                  </a:lnTo>
                  <a:lnTo>
                    <a:pt x="58000" y="108292"/>
                  </a:lnTo>
                  <a:lnTo>
                    <a:pt x="66814" y="88480"/>
                  </a:lnTo>
                  <a:lnTo>
                    <a:pt x="94678" y="25908"/>
                  </a:lnTo>
                  <a:lnTo>
                    <a:pt x="96202" y="24384"/>
                  </a:lnTo>
                  <a:lnTo>
                    <a:pt x="96202" y="19812"/>
                  </a:lnTo>
                  <a:lnTo>
                    <a:pt x="97726" y="15240"/>
                  </a:lnTo>
                  <a:lnTo>
                    <a:pt x="97726" y="108292"/>
                  </a:lnTo>
                  <a:lnTo>
                    <a:pt x="109918" y="108292"/>
                  </a:lnTo>
                  <a:lnTo>
                    <a:pt x="109918" y="15240"/>
                  </a:lnTo>
                  <a:lnTo>
                    <a:pt x="109918" y="1524"/>
                  </a:lnTo>
                  <a:close/>
                </a:path>
                <a:path w="395604" h="143509">
                  <a:moveTo>
                    <a:pt x="196977" y="32004"/>
                  </a:moveTo>
                  <a:lnTo>
                    <a:pt x="183159" y="32004"/>
                  </a:lnTo>
                  <a:lnTo>
                    <a:pt x="161823" y="90017"/>
                  </a:lnTo>
                  <a:lnTo>
                    <a:pt x="161823" y="93065"/>
                  </a:lnTo>
                  <a:lnTo>
                    <a:pt x="160299" y="94589"/>
                  </a:lnTo>
                  <a:lnTo>
                    <a:pt x="160299" y="96113"/>
                  </a:lnTo>
                  <a:lnTo>
                    <a:pt x="158775" y="93065"/>
                  </a:lnTo>
                  <a:lnTo>
                    <a:pt x="158775" y="90017"/>
                  </a:lnTo>
                  <a:lnTo>
                    <a:pt x="137439" y="32004"/>
                  </a:lnTo>
                  <a:lnTo>
                    <a:pt x="123634" y="32004"/>
                  </a:lnTo>
                  <a:lnTo>
                    <a:pt x="154203" y="108305"/>
                  </a:lnTo>
                  <a:lnTo>
                    <a:pt x="148107" y="122110"/>
                  </a:lnTo>
                  <a:lnTo>
                    <a:pt x="145059" y="129730"/>
                  </a:lnTo>
                  <a:lnTo>
                    <a:pt x="140487" y="134302"/>
                  </a:lnTo>
                  <a:lnTo>
                    <a:pt x="131254" y="134302"/>
                  </a:lnTo>
                  <a:lnTo>
                    <a:pt x="129730" y="132778"/>
                  </a:lnTo>
                  <a:lnTo>
                    <a:pt x="126682" y="132778"/>
                  </a:lnTo>
                  <a:lnTo>
                    <a:pt x="126682" y="143446"/>
                  </a:lnTo>
                  <a:lnTo>
                    <a:pt x="134302" y="143446"/>
                  </a:lnTo>
                  <a:lnTo>
                    <a:pt x="142925" y="142024"/>
                  </a:lnTo>
                  <a:lnTo>
                    <a:pt x="150380" y="137731"/>
                  </a:lnTo>
                  <a:lnTo>
                    <a:pt x="153403" y="134302"/>
                  </a:lnTo>
                  <a:lnTo>
                    <a:pt x="156679" y="130594"/>
                  </a:lnTo>
                  <a:lnTo>
                    <a:pt x="161823" y="120586"/>
                  </a:lnTo>
                  <a:lnTo>
                    <a:pt x="171538" y="96113"/>
                  </a:lnTo>
                  <a:lnTo>
                    <a:pt x="196977" y="32004"/>
                  </a:lnTo>
                  <a:close/>
                </a:path>
                <a:path w="395604" h="143509">
                  <a:moveTo>
                    <a:pt x="270217" y="73253"/>
                  </a:moveTo>
                  <a:lnTo>
                    <a:pt x="265645" y="64109"/>
                  </a:lnTo>
                  <a:lnTo>
                    <a:pt x="262597" y="62585"/>
                  </a:lnTo>
                  <a:lnTo>
                    <a:pt x="259549" y="59537"/>
                  </a:lnTo>
                  <a:lnTo>
                    <a:pt x="256501" y="58013"/>
                  </a:lnTo>
                  <a:lnTo>
                    <a:pt x="253453" y="54965"/>
                  </a:lnTo>
                  <a:lnTo>
                    <a:pt x="250405" y="53441"/>
                  </a:lnTo>
                  <a:lnTo>
                    <a:pt x="245732" y="51917"/>
                  </a:lnTo>
                  <a:lnTo>
                    <a:pt x="242684" y="48869"/>
                  </a:lnTo>
                  <a:lnTo>
                    <a:pt x="238112" y="47345"/>
                  </a:lnTo>
                  <a:lnTo>
                    <a:pt x="232016" y="44297"/>
                  </a:lnTo>
                  <a:lnTo>
                    <a:pt x="230492" y="42672"/>
                  </a:lnTo>
                  <a:lnTo>
                    <a:pt x="227444" y="41148"/>
                  </a:lnTo>
                  <a:lnTo>
                    <a:pt x="225920" y="39624"/>
                  </a:lnTo>
                  <a:lnTo>
                    <a:pt x="222872" y="38100"/>
                  </a:lnTo>
                  <a:lnTo>
                    <a:pt x="221348" y="36576"/>
                  </a:lnTo>
                  <a:lnTo>
                    <a:pt x="221348" y="33528"/>
                  </a:lnTo>
                  <a:lnTo>
                    <a:pt x="219824" y="32004"/>
                  </a:lnTo>
                  <a:lnTo>
                    <a:pt x="219824" y="21336"/>
                  </a:lnTo>
                  <a:lnTo>
                    <a:pt x="221348" y="19812"/>
                  </a:lnTo>
                  <a:lnTo>
                    <a:pt x="222872" y="16764"/>
                  </a:lnTo>
                  <a:lnTo>
                    <a:pt x="224396" y="15240"/>
                  </a:lnTo>
                  <a:lnTo>
                    <a:pt x="225920" y="15240"/>
                  </a:lnTo>
                  <a:lnTo>
                    <a:pt x="228968" y="13716"/>
                  </a:lnTo>
                  <a:lnTo>
                    <a:pt x="230492" y="12192"/>
                  </a:lnTo>
                  <a:lnTo>
                    <a:pt x="233540" y="12192"/>
                  </a:lnTo>
                  <a:lnTo>
                    <a:pt x="236588" y="10668"/>
                  </a:lnTo>
                  <a:lnTo>
                    <a:pt x="251929" y="10668"/>
                  </a:lnTo>
                  <a:lnTo>
                    <a:pt x="267169" y="16764"/>
                  </a:lnTo>
                  <a:lnTo>
                    <a:pt x="267169" y="3048"/>
                  </a:lnTo>
                  <a:lnTo>
                    <a:pt x="261073" y="1524"/>
                  </a:lnTo>
                  <a:lnTo>
                    <a:pt x="253453" y="0"/>
                  </a:lnTo>
                  <a:lnTo>
                    <a:pt x="233540" y="0"/>
                  </a:lnTo>
                  <a:lnTo>
                    <a:pt x="230492" y="1524"/>
                  </a:lnTo>
                  <a:lnTo>
                    <a:pt x="221348" y="4572"/>
                  </a:lnTo>
                  <a:lnTo>
                    <a:pt x="218300" y="6096"/>
                  </a:lnTo>
                  <a:lnTo>
                    <a:pt x="213728" y="9144"/>
                  </a:lnTo>
                  <a:lnTo>
                    <a:pt x="212204" y="12192"/>
                  </a:lnTo>
                  <a:lnTo>
                    <a:pt x="209156" y="15240"/>
                  </a:lnTo>
                  <a:lnTo>
                    <a:pt x="207632" y="18288"/>
                  </a:lnTo>
                  <a:lnTo>
                    <a:pt x="206108" y="22860"/>
                  </a:lnTo>
                  <a:lnTo>
                    <a:pt x="206108" y="32004"/>
                  </a:lnTo>
                  <a:lnTo>
                    <a:pt x="207632" y="35052"/>
                  </a:lnTo>
                  <a:lnTo>
                    <a:pt x="207632" y="38100"/>
                  </a:lnTo>
                  <a:lnTo>
                    <a:pt x="209156" y="41148"/>
                  </a:lnTo>
                  <a:lnTo>
                    <a:pt x="216776" y="48869"/>
                  </a:lnTo>
                  <a:lnTo>
                    <a:pt x="219824" y="50393"/>
                  </a:lnTo>
                  <a:lnTo>
                    <a:pt x="222872" y="53441"/>
                  </a:lnTo>
                  <a:lnTo>
                    <a:pt x="232016" y="58013"/>
                  </a:lnTo>
                  <a:lnTo>
                    <a:pt x="236588" y="61061"/>
                  </a:lnTo>
                  <a:lnTo>
                    <a:pt x="248881" y="67157"/>
                  </a:lnTo>
                  <a:lnTo>
                    <a:pt x="250405" y="68681"/>
                  </a:lnTo>
                  <a:lnTo>
                    <a:pt x="253453" y="70205"/>
                  </a:lnTo>
                  <a:lnTo>
                    <a:pt x="254977" y="73253"/>
                  </a:lnTo>
                  <a:lnTo>
                    <a:pt x="256501" y="74777"/>
                  </a:lnTo>
                  <a:lnTo>
                    <a:pt x="256501" y="76301"/>
                  </a:lnTo>
                  <a:lnTo>
                    <a:pt x="258025" y="79349"/>
                  </a:lnTo>
                  <a:lnTo>
                    <a:pt x="258025" y="86969"/>
                  </a:lnTo>
                  <a:lnTo>
                    <a:pt x="256501" y="91541"/>
                  </a:lnTo>
                  <a:lnTo>
                    <a:pt x="251929" y="94589"/>
                  </a:lnTo>
                  <a:lnTo>
                    <a:pt x="248881" y="97637"/>
                  </a:lnTo>
                  <a:lnTo>
                    <a:pt x="242684" y="99161"/>
                  </a:lnTo>
                  <a:lnTo>
                    <a:pt x="230492" y="99161"/>
                  </a:lnTo>
                  <a:lnTo>
                    <a:pt x="227444" y="97637"/>
                  </a:lnTo>
                  <a:lnTo>
                    <a:pt x="222872" y="97637"/>
                  </a:lnTo>
                  <a:lnTo>
                    <a:pt x="216776" y="94589"/>
                  </a:lnTo>
                  <a:lnTo>
                    <a:pt x="215252" y="94589"/>
                  </a:lnTo>
                  <a:lnTo>
                    <a:pt x="209156" y="91541"/>
                  </a:lnTo>
                  <a:lnTo>
                    <a:pt x="206108" y="88493"/>
                  </a:lnTo>
                  <a:lnTo>
                    <a:pt x="206108" y="103733"/>
                  </a:lnTo>
                  <a:lnTo>
                    <a:pt x="207632" y="105257"/>
                  </a:lnTo>
                  <a:lnTo>
                    <a:pt x="209156" y="105257"/>
                  </a:lnTo>
                  <a:lnTo>
                    <a:pt x="212204" y="106781"/>
                  </a:lnTo>
                  <a:lnTo>
                    <a:pt x="213728" y="106781"/>
                  </a:lnTo>
                  <a:lnTo>
                    <a:pt x="216776" y="108305"/>
                  </a:lnTo>
                  <a:lnTo>
                    <a:pt x="221348" y="108305"/>
                  </a:lnTo>
                  <a:lnTo>
                    <a:pt x="224396" y="109829"/>
                  </a:lnTo>
                  <a:lnTo>
                    <a:pt x="242684" y="109829"/>
                  </a:lnTo>
                  <a:lnTo>
                    <a:pt x="256501" y="105257"/>
                  </a:lnTo>
                  <a:lnTo>
                    <a:pt x="259549" y="103733"/>
                  </a:lnTo>
                  <a:lnTo>
                    <a:pt x="265645" y="97637"/>
                  </a:lnTo>
                  <a:lnTo>
                    <a:pt x="267169" y="94589"/>
                  </a:lnTo>
                  <a:lnTo>
                    <a:pt x="270217" y="91541"/>
                  </a:lnTo>
                  <a:lnTo>
                    <a:pt x="270217" y="73253"/>
                  </a:lnTo>
                  <a:close/>
                </a:path>
                <a:path w="395604" h="143509">
                  <a:moveTo>
                    <a:pt x="395376" y="122110"/>
                  </a:moveTo>
                  <a:lnTo>
                    <a:pt x="373570" y="106768"/>
                  </a:lnTo>
                  <a:lnTo>
                    <a:pt x="364896" y="100672"/>
                  </a:lnTo>
                  <a:lnTo>
                    <a:pt x="367944" y="99148"/>
                  </a:lnTo>
                  <a:lnTo>
                    <a:pt x="370992" y="97624"/>
                  </a:lnTo>
                  <a:lnTo>
                    <a:pt x="372516" y="94576"/>
                  </a:lnTo>
                  <a:lnTo>
                    <a:pt x="378510" y="86004"/>
                  </a:lnTo>
                  <a:lnTo>
                    <a:pt x="382803" y="76288"/>
                  </a:lnTo>
                  <a:lnTo>
                    <a:pt x="385368" y="65430"/>
                  </a:lnTo>
                  <a:lnTo>
                    <a:pt x="386232" y="53428"/>
                  </a:lnTo>
                  <a:lnTo>
                    <a:pt x="385368" y="42265"/>
                  </a:lnTo>
                  <a:lnTo>
                    <a:pt x="382803" y="31826"/>
                  </a:lnTo>
                  <a:lnTo>
                    <a:pt x="378510" y="22263"/>
                  </a:lnTo>
                  <a:lnTo>
                    <a:pt x="372516" y="13716"/>
                  </a:lnTo>
                  <a:lnTo>
                    <a:pt x="372427" y="53428"/>
                  </a:lnTo>
                  <a:lnTo>
                    <a:pt x="372427" y="56476"/>
                  </a:lnTo>
                  <a:lnTo>
                    <a:pt x="357314" y="92087"/>
                  </a:lnTo>
                  <a:lnTo>
                    <a:pt x="335838" y="99148"/>
                  </a:lnTo>
                  <a:lnTo>
                    <a:pt x="327482" y="98323"/>
                  </a:lnTo>
                  <a:lnTo>
                    <a:pt x="298462" y="64668"/>
                  </a:lnTo>
                  <a:lnTo>
                    <a:pt x="297649" y="54952"/>
                  </a:lnTo>
                  <a:lnTo>
                    <a:pt x="298462" y="45186"/>
                  </a:lnTo>
                  <a:lnTo>
                    <a:pt x="320979" y="13906"/>
                  </a:lnTo>
                  <a:lnTo>
                    <a:pt x="335838" y="10668"/>
                  </a:lnTo>
                  <a:lnTo>
                    <a:pt x="344424" y="11506"/>
                  </a:lnTo>
                  <a:lnTo>
                    <a:pt x="371944" y="45186"/>
                  </a:lnTo>
                  <a:lnTo>
                    <a:pt x="372427" y="53428"/>
                  </a:lnTo>
                  <a:lnTo>
                    <a:pt x="372427" y="13652"/>
                  </a:lnTo>
                  <a:lnTo>
                    <a:pt x="368744" y="10668"/>
                  </a:lnTo>
                  <a:lnTo>
                    <a:pt x="365099" y="7708"/>
                  </a:lnTo>
                  <a:lnTo>
                    <a:pt x="356654" y="3429"/>
                  </a:lnTo>
                  <a:lnTo>
                    <a:pt x="347357" y="850"/>
                  </a:lnTo>
                  <a:lnTo>
                    <a:pt x="337362" y="0"/>
                  </a:lnTo>
                  <a:lnTo>
                    <a:pt x="325628" y="876"/>
                  </a:lnTo>
                  <a:lnTo>
                    <a:pt x="293166" y="22961"/>
                  </a:lnTo>
                  <a:lnTo>
                    <a:pt x="285457" y="56476"/>
                  </a:lnTo>
                  <a:lnTo>
                    <a:pt x="286308" y="67576"/>
                  </a:lnTo>
                  <a:lnTo>
                    <a:pt x="306654" y="101460"/>
                  </a:lnTo>
                  <a:lnTo>
                    <a:pt x="335838" y="109816"/>
                  </a:lnTo>
                  <a:lnTo>
                    <a:pt x="346506" y="109816"/>
                  </a:lnTo>
                  <a:lnTo>
                    <a:pt x="352602" y="106768"/>
                  </a:lnTo>
                  <a:lnTo>
                    <a:pt x="372516" y="122110"/>
                  </a:lnTo>
                  <a:lnTo>
                    <a:pt x="395376" y="1221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20963" y="1369980"/>
              <a:ext cx="990790" cy="14954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425469" y="146913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0763" y="16764"/>
                  </a:moveTo>
                  <a:lnTo>
                    <a:pt x="9239" y="16764"/>
                  </a:lnTo>
                  <a:lnTo>
                    <a:pt x="6191" y="16764"/>
                  </a:lnTo>
                  <a:lnTo>
                    <a:pt x="4667" y="15240"/>
                  </a:lnTo>
                  <a:lnTo>
                    <a:pt x="3048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3048" y="3048"/>
                  </a:lnTo>
                  <a:lnTo>
                    <a:pt x="4667" y="1524"/>
                  </a:lnTo>
                  <a:lnTo>
                    <a:pt x="6191" y="0"/>
                  </a:lnTo>
                  <a:lnTo>
                    <a:pt x="10763" y="0"/>
                  </a:lnTo>
                  <a:lnTo>
                    <a:pt x="13811" y="3048"/>
                  </a:lnTo>
                  <a:lnTo>
                    <a:pt x="16859" y="4572"/>
                  </a:lnTo>
                  <a:lnTo>
                    <a:pt x="16859" y="12192"/>
                  </a:lnTo>
                  <a:lnTo>
                    <a:pt x="13811" y="13716"/>
                  </a:lnTo>
                  <a:lnTo>
                    <a:pt x="10763" y="1676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61080" y="1791176"/>
            <a:ext cx="911352" cy="14801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51936" y="2201703"/>
            <a:ext cx="236601" cy="114395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538924" y="2200179"/>
            <a:ext cx="607695" cy="149860"/>
            <a:chOff x="538924" y="2200179"/>
            <a:chExt cx="607695" cy="149860"/>
          </a:xfrm>
        </p:grpSpPr>
        <p:pic>
          <p:nvPicPr>
            <p:cNvPr id="73" name="object 7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8924" y="2200179"/>
              <a:ext cx="159067" cy="11591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20852" y="2200656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4189" y="2203227"/>
              <a:ext cx="218217" cy="1128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95362" y="2235231"/>
              <a:ext cx="151161" cy="114490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213675" y="2200655"/>
            <a:ext cx="1361694" cy="14906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640996" y="2200655"/>
            <a:ext cx="2670048" cy="14906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385911" y="2204751"/>
            <a:ext cx="490061" cy="14497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52618" y="2661847"/>
            <a:ext cx="68694" cy="67075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71702" y="2628995"/>
            <a:ext cx="1634966" cy="149542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52618" y="3005223"/>
            <a:ext cx="68694" cy="67075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674751" y="2972371"/>
            <a:ext cx="621665" cy="116205"/>
            <a:chOff x="674751" y="2972371"/>
            <a:chExt cx="621665" cy="116205"/>
          </a:xfrm>
        </p:grpSpPr>
        <p:pic>
          <p:nvPicPr>
            <p:cNvPr id="84" name="object 8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74751" y="2979991"/>
              <a:ext cx="108394" cy="10687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07624" y="2972371"/>
              <a:ext cx="488442" cy="116014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349502" y="2973895"/>
            <a:ext cx="1428940" cy="11449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52618" y="3339360"/>
            <a:ext cx="68694" cy="67170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674751" y="3306603"/>
            <a:ext cx="1052195" cy="116205"/>
            <a:chOff x="674751" y="3306603"/>
            <a:chExt cx="1052195" cy="116205"/>
          </a:xfrm>
        </p:grpSpPr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4751" y="3306603"/>
              <a:ext cx="1016698" cy="11591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712976" y="3307080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69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787652" y="3311175"/>
            <a:ext cx="279400" cy="111760"/>
            <a:chOff x="1787652" y="3311175"/>
            <a:chExt cx="279400" cy="111760"/>
          </a:xfrm>
        </p:grpSpPr>
        <p:pic>
          <p:nvPicPr>
            <p:cNvPr id="92" name="object 9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787652" y="3311175"/>
              <a:ext cx="79438" cy="11134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892998" y="3341655"/>
              <a:ext cx="68675" cy="6867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96821" y="3341655"/>
              <a:ext cx="70199" cy="68675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2140267" y="3306603"/>
            <a:ext cx="2506980" cy="116205"/>
            <a:chOff x="2140267" y="3306603"/>
            <a:chExt cx="2506980" cy="116205"/>
          </a:xfrm>
        </p:grpSpPr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140267" y="3306603"/>
              <a:ext cx="1621345" cy="11591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82567" y="3307080"/>
              <a:ext cx="864393" cy="115442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52618" y="3672068"/>
            <a:ext cx="68694" cy="6869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674750" y="3640740"/>
            <a:ext cx="2131123" cy="137445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264128" y="4105655"/>
            <a:ext cx="861060" cy="147320"/>
            <a:chOff x="264128" y="4105655"/>
            <a:chExt cx="861060" cy="147320"/>
          </a:xfrm>
        </p:grpSpPr>
        <p:pic>
          <p:nvPicPr>
            <p:cNvPr id="101" name="object 10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4128" y="4106227"/>
              <a:ext cx="482345" cy="14649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72668" y="4105655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79">
                  <a:moveTo>
                    <a:pt x="18287" y="144779"/>
                  </a:moveTo>
                  <a:lnTo>
                    <a:pt x="0" y="144779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79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0672" y="4106227"/>
              <a:ext cx="314420" cy="146494"/>
            </a:xfrm>
            <a:prstGeom prst="rect">
              <a:avLst/>
            </a:prstGeom>
          </p:spPr>
        </p:pic>
      </p:grpSp>
      <p:sp>
        <p:nvSpPr>
          <p:cNvPr id="104" name="object 104"/>
          <p:cNvSpPr/>
          <p:nvPr/>
        </p:nvSpPr>
        <p:spPr>
          <a:xfrm>
            <a:off x="1209103" y="4104703"/>
            <a:ext cx="645795" cy="187960"/>
          </a:xfrm>
          <a:custGeom>
            <a:avLst/>
            <a:gdLst/>
            <a:ahLst/>
            <a:cxnLst/>
            <a:rect l="l" t="t" r="r" b="b"/>
            <a:pathLst>
              <a:path w="645794" h="187960">
                <a:moveTo>
                  <a:pt x="137350" y="1536"/>
                </a:moveTo>
                <a:lnTo>
                  <a:pt x="111442" y="1536"/>
                </a:lnTo>
                <a:lnTo>
                  <a:pt x="77812" y="102311"/>
                </a:lnTo>
                <a:lnTo>
                  <a:pt x="73240" y="111455"/>
                </a:lnTo>
                <a:lnTo>
                  <a:pt x="71716" y="120599"/>
                </a:lnTo>
                <a:lnTo>
                  <a:pt x="70192" y="125171"/>
                </a:lnTo>
                <a:lnTo>
                  <a:pt x="68668" y="120599"/>
                </a:lnTo>
                <a:lnTo>
                  <a:pt x="65620" y="112979"/>
                </a:lnTo>
                <a:lnTo>
                  <a:pt x="28956" y="1536"/>
                </a:lnTo>
                <a:lnTo>
                  <a:pt x="0" y="1536"/>
                </a:lnTo>
                <a:lnTo>
                  <a:pt x="0" y="144983"/>
                </a:lnTo>
                <a:lnTo>
                  <a:pt x="18288" y="144983"/>
                </a:lnTo>
                <a:lnTo>
                  <a:pt x="18288" y="22961"/>
                </a:lnTo>
                <a:lnTo>
                  <a:pt x="59524" y="144983"/>
                </a:lnTo>
                <a:lnTo>
                  <a:pt x="77812" y="144983"/>
                </a:lnTo>
                <a:lnTo>
                  <a:pt x="119062" y="26009"/>
                </a:lnTo>
                <a:lnTo>
                  <a:pt x="119062" y="144983"/>
                </a:lnTo>
                <a:lnTo>
                  <a:pt x="137350" y="144983"/>
                </a:lnTo>
                <a:lnTo>
                  <a:pt x="137350" y="1536"/>
                </a:lnTo>
                <a:close/>
              </a:path>
              <a:path w="645794" h="187960">
                <a:moveTo>
                  <a:pt x="250317" y="41249"/>
                </a:moveTo>
                <a:lnTo>
                  <a:pt x="233553" y="41249"/>
                </a:lnTo>
                <a:lnTo>
                  <a:pt x="210693" y="102298"/>
                </a:lnTo>
                <a:lnTo>
                  <a:pt x="208584" y="108038"/>
                </a:lnTo>
                <a:lnTo>
                  <a:pt x="206794" y="113919"/>
                </a:lnTo>
                <a:lnTo>
                  <a:pt x="205016" y="120091"/>
                </a:lnTo>
                <a:lnTo>
                  <a:pt x="202971" y="126682"/>
                </a:lnTo>
                <a:lnTo>
                  <a:pt x="201561" y="120091"/>
                </a:lnTo>
                <a:lnTo>
                  <a:pt x="199732" y="113919"/>
                </a:lnTo>
                <a:lnTo>
                  <a:pt x="197612" y="108038"/>
                </a:lnTo>
                <a:lnTo>
                  <a:pt x="195351" y="102298"/>
                </a:lnTo>
                <a:lnTo>
                  <a:pt x="174015" y="41249"/>
                </a:lnTo>
                <a:lnTo>
                  <a:pt x="155727" y="41249"/>
                </a:lnTo>
                <a:lnTo>
                  <a:pt x="195351" y="146494"/>
                </a:lnTo>
                <a:lnTo>
                  <a:pt x="193827" y="148018"/>
                </a:lnTo>
                <a:lnTo>
                  <a:pt x="193827" y="149542"/>
                </a:lnTo>
                <a:lnTo>
                  <a:pt x="190779" y="157264"/>
                </a:lnTo>
                <a:lnTo>
                  <a:pt x="189255" y="161836"/>
                </a:lnTo>
                <a:lnTo>
                  <a:pt x="186207" y="164884"/>
                </a:lnTo>
                <a:lnTo>
                  <a:pt x="184683" y="167932"/>
                </a:lnTo>
                <a:lnTo>
                  <a:pt x="181635" y="169456"/>
                </a:lnTo>
                <a:lnTo>
                  <a:pt x="180111" y="169456"/>
                </a:lnTo>
                <a:lnTo>
                  <a:pt x="177063" y="170980"/>
                </a:lnTo>
                <a:lnTo>
                  <a:pt x="169443" y="170980"/>
                </a:lnTo>
                <a:lnTo>
                  <a:pt x="166395" y="169456"/>
                </a:lnTo>
                <a:lnTo>
                  <a:pt x="163347" y="169456"/>
                </a:lnTo>
                <a:lnTo>
                  <a:pt x="164871" y="186220"/>
                </a:lnTo>
                <a:lnTo>
                  <a:pt x="169443" y="187744"/>
                </a:lnTo>
                <a:lnTo>
                  <a:pt x="181635" y="187744"/>
                </a:lnTo>
                <a:lnTo>
                  <a:pt x="186207" y="186220"/>
                </a:lnTo>
                <a:lnTo>
                  <a:pt x="190779" y="183172"/>
                </a:lnTo>
                <a:lnTo>
                  <a:pt x="193827" y="181648"/>
                </a:lnTo>
                <a:lnTo>
                  <a:pt x="198399" y="177076"/>
                </a:lnTo>
                <a:lnTo>
                  <a:pt x="201447" y="170980"/>
                </a:lnTo>
                <a:lnTo>
                  <a:pt x="202971" y="166408"/>
                </a:lnTo>
                <a:lnTo>
                  <a:pt x="207543" y="158788"/>
                </a:lnTo>
                <a:lnTo>
                  <a:pt x="210693" y="148018"/>
                </a:lnTo>
                <a:lnTo>
                  <a:pt x="218605" y="126682"/>
                </a:lnTo>
                <a:lnTo>
                  <a:pt x="250317" y="41249"/>
                </a:lnTo>
                <a:close/>
              </a:path>
              <a:path w="645794" h="187960">
                <a:moveTo>
                  <a:pt x="375462" y="97726"/>
                </a:moveTo>
                <a:lnTo>
                  <a:pt x="373938" y="90106"/>
                </a:lnTo>
                <a:lnTo>
                  <a:pt x="369366" y="85534"/>
                </a:lnTo>
                <a:lnTo>
                  <a:pt x="364794" y="79349"/>
                </a:lnTo>
                <a:lnTo>
                  <a:pt x="329615" y="63347"/>
                </a:lnTo>
                <a:lnTo>
                  <a:pt x="318985" y="61061"/>
                </a:lnTo>
                <a:lnTo>
                  <a:pt x="308673" y="58534"/>
                </a:lnTo>
                <a:lnTo>
                  <a:pt x="285457" y="42773"/>
                </a:lnTo>
                <a:lnTo>
                  <a:pt x="285457" y="32105"/>
                </a:lnTo>
                <a:lnTo>
                  <a:pt x="288505" y="27533"/>
                </a:lnTo>
                <a:lnTo>
                  <a:pt x="297649" y="18389"/>
                </a:lnTo>
                <a:lnTo>
                  <a:pt x="306793" y="16865"/>
                </a:lnTo>
                <a:lnTo>
                  <a:pt x="317461" y="16865"/>
                </a:lnTo>
                <a:lnTo>
                  <a:pt x="352602" y="35153"/>
                </a:lnTo>
                <a:lnTo>
                  <a:pt x="352602" y="44297"/>
                </a:lnTo>
                <a:lnTo>
                  <a:pt x="370890" y="42773"/>
                </a:lnTo>
                <a:lnTo>
                  <a:pt x="370890" y="33629"/>
                </a:lnTo>
                <a:lnTo>
                  <a:pt x="367842" y="26009"/>
                </a:lnTo>
                <a:lnTo>
                  <a:pt x="332409" y="1143"/>
                </a:lnTo>
                <a:lnTo>
                  <a:pt x="317461" y="0"/>
                </a:lnTo>
                <a:lnTo>
                  <a:pt x="310629" y="292"/>
                </a:lnTo>
                <a:lnTo>
                  <a:pt x="273265" y="18389"/>
                </a:lnTo>
                <a:lnTo>
                  <a:pt x="267169" y="32105"/>
                </a:lnTo>
                <a:lnTo>
                  <a:pt x="267169" y="45821"/>
                </a:lnTo>
                <a:lnTo>
                  <a:pt x="268693" y="51917"/>
                </a:lnTo>
                <a:lnTo>
                  <a:pt x="271741" y="56489"/>
                </a:lnTo>
                <a:lnTo>
                  <a:pt x="274789" y="62585"/>
                </a:lnTo>
                <a:lnTo>
                  <a:pt x="314413" y="79349"/>
                </a:lnTo>
                <a:lnTo>
                  <a:pt x="323875" y="81622"/>
                </a:lnTo>
                <a:lnTo>
                  <a:pt x="331457" y="83781"/>
                </a:lnTo>
                <a:lnTo>
                  <a:pt x="337007" y="85648"/>
                </a:lnTo>
                <a:lnTo>
                  <a:pt x="340410" y="87058"/>
                </a:lnTo>
                <a:lnTo>
                  <a:pt x="346506" y="88582"/>
                </a:lnTo>
                <a:lnTo>
                  <a:pt x="351078" y="91630"/>
                </a:lnTo>
                <a:lnTo>
                  <a:pt x="352602" y="94678"/>
                </a:lnTo>
                <a:lnTo>
                  <a:pt x="355650" y="97726"/>
                </a:lnTo>
                <a:lnTo>
                  <a:pt x="357174" y="102298"/>
                </a:lnTo>
                <a:lnTo>
                  <a:pt x="357174" y="111442"/>
                </a:lnTo>
                <a:lnTo>
                  <a:pt x="355650" y="116014"/>
                </a:lnTo>
                <a:lnTo>
                  <a:pt x="352602" y="119062"/>
                </a:lnTo>
                <a:lnTo>
                  <a:pt x="351078" y="122110"/>
                </a:lnTo>
                <a:lnTo>
                  <a:pt x="346506" y="125158"/>
                </a:lnTo>
                <a:lnTo>
                  <a:pt x="340410" y="128206"/>
                </a:lnTo>
                <a:lnTo>
                  <a:pt x="335838" y="129730"/>
                </a:lnTo>
                <a:lnTo>
                  <a:pt x="328218" y="131254"/>
                </a:lnTo>
                <a:lnTo>
                  <a:pt x="312889" y="131254"/>
                </a:lnTo>
                <a:lnTo>
                  <a:pt x="280885" y="105346"/>
                </a:lnTo>
                <a:lnTo>
                  <a:pt x="279361" y="97726"/>
                </a:lnTo>
                <a:lnTo>
                  <a:pt x="260972" y="99250"/>
                </a:lnTo>
                <a:lnTo>
                  <a:pt x="278218" y="135255"/>
                </a:lnTo>
                <a:lnTo>
                  <a:pt x="322122" y="148018"/>
                </a:lnTo>
                <a:lnTo>
                  <a:pt x="329844" y="147713"/>
                </a:lnTo>
                <a:lnTo>
                  <a:pt x="336981" y="146685"/>
                </a:lnTo>
                <a:lnTo>
                  <a:pt x="343560" y="144805"/>
                </a:lnTo>
                <a:lnTo>
                  <a:pt x="349554" y="141922"/>
                </a:lnTo>
                <a:lnTo>
                  <a:pt x="358698" y="138874"/>
                </a:lnTo>
                <a:lnTo>
                  <a:pt x="364794" y="132778"/>
                </a:lnTo>
                <a:lnTo>
                  <a:pt x="373938" y="120586"/>
                </a:lnTo>
                <a:lnTo>
                  <a:pt x="375462" y="112966"/>
                </a:lnTo>
                <a:lnTo>
                  <a:pt x="375462" y="97726"/>
                </a:lnTo>
                <a:close/>
              </a:path>
              <a:path w="645794" h="187960">
                <a:moveTo>
                  <a:pt x="534250" y="143446"/>
                </a:moveTo>
                <a:lnTo>
                  <a:pt x="512216" y="131254"/>
                </a:lnTo>
                <a:lnTo>
                  <a:pt x="509866" y="129730"/>
                </a:lnTo>
                <a:lnTo>
                  <a:pt x="515061" y="124637"/>
                </a:lnTo>
                <a:lnTo>
                  <a:pt x="519112" y="119062"/>
                </a:lnTo>
                <a:lnTo>
                  <a:pt x="519391" y="118681"/>
                </a:lnTo>
                <a:lnTo>
                  <a:pt x="530923" y="82169"/>
                </a:lnTo>
                <a:lnTo>
                  <a:pt x="531202" y="73253"/>
                </a:lnTo>
                <a:lnTo>
                  <a:pt x="530656" y="63233"/>
                </a:lnTo>
                <a:lnTo>
                  <a:pt x="513105" y="20434"/>
                </a:lnTo>
                <a:lnTo>
                  <a:pt x="511390" y="18808"/>
                </a:lnTo>
                <a:lnTo>
                  <a:pt x="511390" y="73253"/>
                </a:lnTo>
                <a:lnTo>
                  <a:pt x="510489" y="88163"/>
                </a:lnTo>
                <a:lnTo>
                  <a:pt x="507580" y="100774"/>
                </a:lnTo>
                <a:lnTo>
                  <a:pt x="502386" y="111061"/>
                </a:lnTo>
                <a:lnTo>
                  <a:pt x="494626" y="119062"/>
                </a:lnTo>
                <a:lnTo>
                  <a:pt x="489458" y="114782"/>
                </a:lnTo>
                <a:lnTo>
                  <a:pt x="483298" y="111061"/>
                </a:lnTo>
                <a:lnTo>
                  <a:pt x="476313" y="107924"/>
                </a:lnTo>
                <a:lnTo>
                  <a:pt x="468630" y="105346"/>
                </a:lnTo>
                <a:lnTo>
                  <a:pt x="464058" y="120586"/>
                </a:lnTo>
                <a:lnTo>
                  <a:pt x="476250" y="123634"/>
                </a:lnTo>
                <a:lnTo>
                  <a:pt x="482346" y="128206"/>
                </a:lnTo>
                <a:lnTo>
                  <a:pt x="476250" y="131254"/>
                </a:lnTo>
                <a:lnTo>
                  <a:pt x="462534" y="131254"/>
                </a:lnTo>
                <a:lnTo>
                  <a:pt x="421386" y="108927"/>
                </a:lnTo>
                <a:lnTo>
                  <a:pt x="413664" y="73253"/>
                </a:lnTo>
                <a:lnTo>
                  <a:pt x="414528" y="60159"/>
                </a:lnTo>
                <a:lnTo>
                  <a:pt x="435483" y="24574"/>
                </a:lnTo>
                <a:lnTo>
                  <a:pt x="462534" y="16865"/>
                </a:lnTo>
                <a:lnTo>
                  <a:pt x="470001" y="17170"/>
                </a:lnTo>
                <a:lnTo>
                  <a:pt x="503097" y="37109"/>
                </a:lnTo>
                <a:lnTo>
                  <a:pt x="511390" y="73253"/>
                </a:lnTo>
                <a:lnTo>
                  <a:pt x="511390" y="18808"/>
                </a:lnTo>
                <a:lnTo>
                  <a:pt x="472528" y="571"/>
                </a:lnTo>
                <a:lnTo>
                  <a:pt x="462534" y="0"/>
                </a:lnTo>
                <a:lnTo>
                  <a:pt x="453402" y="571"/>
                </a:lnTo>
                <a:lnTo>
                  <a:pt x="413473" y="20434"/>
                </a:lnTo>
                <a:lnTo>
                  <a:pt x="394423" y="63233"/>
                </a:lnTo>
                <a:lnTo>
                  <a:pt x="393852" y="73253"/>
                </a:lnTo>
                <a:lnTo>
                  <a:pt x="394423" y="84213"/>
                </a:lnTo>
                <a:lnTo>
                  <a:pt x="407835" y="120586"/>
                </a:lnTo>
                <a:lnTo>
                  <a:pt x="444423" y="145732"/>
                </a:lnTo>
                <a:lnTo>
                  <a:pt x="462534" y="148018"/>
                </a:lnTo>
                <a:lnTo>
                  <a:pt x="472287" y="147447"/>
                </a:lnTo>
                <a:lnTo>
                  <a:pt x="481203" y="145732"/>
                </a:lnTo>
                <a:lnTo>
                  <a:pt x="489572" y="142875"/>
                </a:lnTo>
                <a:lnTo>
                  <a:pt x="497674" y="138874"/>
                </a:lnTo>
                <a:lnTo>
                  <a:pt x="505650" y="144310"/>
                </a:lnTo>
                <a:lnTo>
                  <a:pt x="513486" y="149174"/>
                </a:lnTo>
                <a:lnTo>
                  <a:pt x="521030" y="153492"/>
                </a:lnTo>
                <a:lnTo>
                  <a:pt x="528154" y="157264"/>
                </a:lnTo>
                <a:lnTo>
                  <a:pt x="534250" y="143446"/>
                </a:lnTo>
                <a:close/>
              </a:path>
              <a:path w="645794" h="187960">
                <a:moveTo>
                  <a:pt x="645693" y="128206"/>
                </a:moveTo>
                <a:lnTo>
                  <a:pt x="575500" y="128206"/>
                </a:lnTo>
                <a:lnTo>
                  <a:pt x="575500" y="1206"/>
                </a:lnTo>
                <a:lnTo>
                  <a:pt x="555675" y="1206"/>
                </a:lnTo>
                <a:lnTo>
                  <a:pt x="555675" y="128206"/>
                </a:lnTo>
                <a:lnTo>
                  <a:pt x="555675" y="144716"/>
                </a:lnTo>
                <a:lnTo>
                  <a:pt x="645693" y="144716"/>
                </a:lnTo>
                <a:lnTo>
                  <a:pt x="645693" y="128206"/>
                </a:lnTo>
                <a:close/>
              </a:path>
            </a:pathLst>
          </a:custGeom>
          <a:solidFill>
            <a:srgbClr val="600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262604" y="4585430"/>
            <a:ext cx="1244600" cy="148590"/>
            <a:chOff x="262604" y="4585430"/>
            <a:chExt cx="1244600" cy="148590"/>
          </a:xfrm>
        </p:grpSpPr>
        <p:pic>
          <p:nvPicPr>
            <p:cNvPr id="106" name="object 10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62604" y="4591526"/>
              <a:ext cx="141922" cy="10839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23672" y="4585430"/>
              <a:ext cx="1083087" cy="148018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54984" y="7862030"/>
            <a:ext cx="305276" cy="143446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625887" y="7855839"/>
            <a:ext cx="6223000" cy="149860"/>
            <a:chOff x="625887" y="7855839"/>
            <a:chExt cx="6223000" cy="149860"/>
          </a:xfrm>
        </p:grpSpPr>
        <p:pic>
          <p:nvPicPr>
            <p:cNvPr id="110" name="object 11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25887" y="7855839"/>
              <a:ext cx="1236535" cy="11601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83663" y="7855839"/>
              <a:ext cx="4932616" cy="149638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831615" y="795499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859"/>
                  </a:moveTo>
                  <a:lnTo>
                    <a:pt x="7620" y="16859"/>
                  </a:lnTo>
                  <a:lnTo>
                    <a:pt x="6096" y="16859"/>
                  </a:lnTo>
                  <a:lnTo>
                    <a:pt x="3048" y="15335"/>
                  </a:lnTo>
                  <a:lnTo>
                    <a:pt x="0" y="12287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763"/>
                  </a:lnTo>
                  <a:lnTo>
                    <a:pt x="10668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/>
          <p:nvPr/>
        </p:nvSpPr>
        <p:spPr>
          <a:xfrm>
            <a:off x="6914007" y="7863649"/>
            <a:ext cx="12700" cy="46990"/>
          </a:xfrm>
          <a:custGeom>
            <a:avLst/>
            <a:gdLst/>
            <a:ahLst/>
            <a:cxnLst/>
            <a:rect l="l" t="t" r="r" b="b"/>
            <a:pathLst>
              <a:path w="12700" h="46990">
                <a:moveTo>
                  <a:pt x="0" y="0"/>
                </a:moveTo>
                <a:lnTo>
                  <a:pt x="12192" y="0"/>
                </a:lnTo>
                <a:lnTo>
                  <a:pt x="12192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14"/>
          <p:cNvGrpSpPr/>
          <p:nvPr/>
        </p:nvGrpSpPr>
        <p:grpSpPr>
          <a:xfrm>
            <a:off x="6914007" y="7863649"/>
            <a:ext cx="330200" cy="127000"/>
            <a:chOff x="6914007" y="7863649"/>
            <a:chExt cx="330200" cy="127000"/>
          </a:xfrm>
        </p:grpSpPr>
        <p:sp>
          <p:nvSpPr>
            <p:cNvPr id="115" name="object 115"/>
            <p:cNvSpPr/>
            <p:nvPr/>
          </p:nvSpPr>
          <p:spPr>
            <a:xfrm>
              <a:off x="6914007" y="7863661"/>
              <a:ext cx="81280" cy="106680"/>
            </a:xfrm>
            <a:custGeom>
              <a:avLst/>
              <a:gdLst/>
              <a:ahLst/>
              <a:cxnLst/>
              <a:rect l="l" t="t" r="r" b="b"/>
              <a:pathLst>
                <a:path w="81279" h="106679">
                  <a:moveTo>
                    <a:pt x="80962" y="0"/>
                  </a:moveTo>
                  <a:lnTo>
                    <a:pt x="68668" y="0"/>
                  </a:lnTo>
                  <a:lnTo>
                    <a:pt x="68668" y="46990"/>
                  </a:lnTo>
                  <a:lnTo>
                    <a:pt x="0" y="4699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8668" y="58420"/>
                  </a:lnTo>
                  <a:lnTo>
                    <a:pt x="68668" y="106680"/>
                  </a:lnTo>
                  <a:lnTo>
                    <a:pt x="80962" y="106680"/>
                  </a:lnTo>
                  <a:lnTo>
                    <a:pt x="80962" y="58420"/>
                  </a:lnTo>
                  <a:lnTo>
                    <a:pt x="80962" y="46990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016305" y="7892414"/>
              <a:ext cx="227456" cy="97726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7298721" y="7892510"/>
            <a:ext cx="236600" cy="112966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250316" y="8113776"/>
            <a:ext cx="4690110" cy="149860"/>
            <a:chOff x="250316" y="8113776"/>
            <a:chExt cx="4690110" cy="149860"/>
          </a:xfrm>
        </p:grpSpPr>
        <p:pic>
          <p:nvPicPr>
            <p:cNvPr id="119" name="object 11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50316" y="8116824"/>
              <a:ext cx="134397" cy="111442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06908" y="8113776"/>
              <a:ext cx="15240" cy="114300"/>
            </a:xfrm>
            <a:custGeom>
              <a:avLst/>
              <a:gdLst/>
              <a:ahLst/>
              <a:cxnLst/>
              <a:rect l="l" t="t" r="r" b="b"/>
              <a:pathLst>
                <a:path w="15240" h="114300">
                  <a:moveTo>
                    <a:pt x="15239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45008" y="8113776"/>
              <a:ext cx="4464557" cy="149542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923281" y="82130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763" y="16764"/>
                  </a:moveTo>
                  <a:lnTo>
                    <a:pt x="9239" y="16764"/>
                  </a:lnTo>
                  <a:lnTo>
                    <a:pt x="6191" y="16764"/>
                  </a:lnTo>
                  <a:lnTo>
                    <a:pt x="4667" y="15240"/>
                  </a:lnTo>
                  <a:lnTo>
                    <a:pt x="3048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667" y="0"/>
                  </a:lnTo>
                  <a:lnTo>
                    <a:pt x="13811" y="0"/>
                  </a:lnTo>
                  <a:lnTo>
                    <a:pt x="16859" y="3048"/>
                  </a:lnTo>
                  <a:lnTo>
                    <a:pt x="16859" y="12192"/>
                  </a:lnTo>
                  <a:lnTo>
                    <a:pt x="13811" y="15240"/>
                  </a:lnTo>
                  <a:lnTo>
                    <a:pt x="10763" y="1676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3" name="object 12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254984" y="8528875"/>
            <a:ext cx="305276" cy="143446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31983" y="8528875"/>
            <a:ext cx="116014" cy="111442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828960" y="8530399"/>
            <a:ext cx="325755" cy="127000"/>
            <a:chOff x="828960" y="8530399"/>
            <a:chExt cx="325755" cy="127000"/>
          </a:xfrm>
        </p:grpSpPr>
        <p:pic>
          <p:nvPicPr>
            <p:cNvPr id="126" name="object 12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28960" y="8530399"/>
              <a:ext cx="86963" cy="10687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37355" y="8539543"/>
              <a:ext cx="216788" cy="117538"/>
            </a:xfrm>
            <a:prstGeom prst="rect">
              <a:avLst/>
            </a:prstGeom>
          </p:spPr>
        </p:pic>
      </p:grpSp>
      <p:pic>
        <p:nvPicPr>
          <p:cNvPr id="128" name="object 128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227391" y="8524303"/>
            <a:ext cx="341947" cy="116014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1641157" y="8559450"/>
            <a:ext cx="198755" cy="81280"/>
            <a:chOff x="1641157" y="8559450"/>
            <a:chExt cx="198755" cy="81280"/>
          </a:xfrm>
        </p:grpSpPr>
        <p:sp>
          <p:nvSpPr>
            <p:cNvPr id="130" name="object 130"/>
            <p:cNvSpPr/>
            <p:nvPr/>
          </p:nvSpPr>
          <p:spPr>
            <a:xfrm>
              <a:off x="1641157" y="8559450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4" h="81279">
                  <a:moveTo>
                    <a:pt x="7620" y="19812"/>
                  </a:moveTo>
                  <a:lnTo>
                    <a:pt x="7620" y="7620"/>
                  </a:lnTo>
                  <a:lnTo>
                    <a:pt x="13598" y="4500"/>
                  </a:lnTo>
                  <a:lnTo>
                    <a:pt x="20014" y="2095"/>
                  </a:lnTo>
                  <a:lnTo>
                    <a:pt x="26733" y="547"/>
                  </a:lnTo>
                  <a:lnTo>
                    <a:pt x="33623" y="0"/>
                  </a:lnTo>
                  <a:lnTo>
                    <a:pt x="45624" y="1738"/>
                  </a:lnTo>
                  <a:lnTo>
                    <a:pt x="54197" y="7048"/>
                  </a:lnTo>
                  <a:lnTo>
                    <a:pt x="56260" y="10668"/>
                  </a:lnTo>
                  <a:lnTo>
                    <a:pt x="33623" y="10668"/>
                  </a:lnTo>
                  <a:lnTo>
                    <a:pt x="26733" y="11239"/>
                  </a:lnTo>
                  <a:lnTo>
                    <a:pt x="20014" y="12954"/>
                  </a:lnTo>
                  <a:lnTo>
                    <a:pt x="13598" y="15811"/>
                  </a:lnTo>
                  <a:lnTo>
                    <a:pt x="7620" y="19812"/>
                  </a:lnTo>
                  <a:close/>
                </a:path>
                <a:path w="61594" h="81279">
                  <a:moveTo>
                    <a:pt x="24384" y="80867"/>
                  </a:moveTo>
                  <a:lnTo>
                    <a:pt x="16764" y="80867"/>
                  </a:lnTo>
                  <a:lnTo>
                    <a:pt x="10668" y="77819"/>
                  </a:lnTo>
                  <a:lnTo>
                    <a:pt x="3048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863" y="30480"/>
                  </a:lnTo>
                  <a:lnTo>
                    <a:pt x="48863" y="16764"/>
                  </a:lnTo>
                  <a:lnTo>
                    <a:pt x="42767" y="10668"/>
                  </a:lnTo>
                  <a:lnTo>
                    <a:pt x="56260" y="10668"/>
                  </a:lnTo>
                  <a:lnTo>
                    <a:pt x="59340" y="16073"/>
                  </a:lnTo>
                  <a:lnTo>
                    <a:pt x="61055" y="28956"/>
                  </a:lnTo>
                  <a:lnTo>
                    <a:pt x="61055" y="39624"/>
                  </a:lnTo>
                  <a:lnTo>
                    <a:pt x="48863" y="39624"/>
                  </a:lnTo>
                  <a:lnTo>
                    <a:pt x="30480" y="42672"/>
                  </a:lnTo>
                  <a:lnTo>
                    <a:pt x="24384" y="42672"/>
                  </a:lnTo>
                  <a:lnTo>
                    <a:pt x="19812" y="44291"/>
                  </a:lnTo>
                  <a:lnTo>
                    <a:pt x="15240" y="48863"/>
                  </a:lnTo>
                  <a:lnTo>
                    <a:pt x="13716" y="51911"/>
                  </a:lnTo>
                  <a:lnTo>
                    <a:pt x="13716" y="64103"/>
                  </a:lnTo>
                  <a:lnTo>
                    <a:pt x="16764" y="67151"/>
                  </a:lnTo>
                  <a:lnTo>
                    <a:pt x="22860" y="70199"/>
                  </a:lnTo>
                  <a:lnTo>
                    <a:pt x="46382" y="70199"/>
                  </a:lnTo>
                  <a:lnTo>
                    <a:pt x="43980" y="73152"/>
                  </a:lnTo>
                  <a:lnTo>
                    <a:pt x="38373" y="77438"/>
                  </a:lnTo>
                  <a:lnTo>
                    <a:pt x="31892" y="80010"/>
                  </a:lnTo>
                  <a:lnTo>
                    <a:pt x="24384" y="80867"/>
                  </a:lnTo>
                  <a:close/>
                </a:path>
                <a:path w="61594" h="81279">
                  <a:moveTo>
                    <a:pt x="46382" y="70199"/>
                  </a:moveTo>
                  <a:lnTo>
                    <a:pt x="33623" y="70199"/>
                  </a:lnTo>
                  <a:lnTo>
                    <a:pt x="42767" y="64103"/>
                  </a:lnTo>
                  <a:lnTo>
                    <a:pt x="47339" y="59531"/>
                  </a:lnTo>
                  <a:lnTo>
                    <a:pt x="48863" y="53435"/>
                  </a:lnTo>
                  <a:lnTo>
                    <a:pt x="48863" y="39624"/>
                  </a:lnTo>
                  <a:lnTo>
                    <a:pt x="61055" y="39624"/>
                  </a:lnTo>
                  <a:lnTo>
                    <a:pt x="61055" y="67151"/>
                  </a:lnTo>
                  <a:lnTo>
                    <a:pt x="48863" y="67151"/>
                  </a:lnTo>
                  <a:lnTo>
                    <a:pt x="46382" y="70199"/>
                  </a:lnTo>
                  <a:close/>
                </a:path>
                <a:path w="61594" h="81279">
                  <a:moveTo>
                    <a:pt x="61055" y="77819"/>
                  </a:moveTo>
                  <a:lnTo>
                    <a:pt x="48863" y="77819"/>
                  </a:lnTo>
                  <a:lnTo>
                    <a:pt x="48863" y="67151"/>
                  </a:lnTo>
                  <a:lnTo>
                    <a:pt x="61055" y="67151"/>
                  </a:lnTo>
                  <a:lnTo>
                    <a:pt x="61055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725072" y="8559450"/>
              <a:ext cx="114490" cy="80867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908238" y="8539543"/>
            <a:ext cx="241268" cy="100774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2224277" y="8525827"/>
            <a:ext cx="494665" cy="146685"/>
            <a:chOff x="2224277" y="8525827"/>
            <a:chExt cx="494665" cy="146685"/>
          </a:xfrm>
        </p:grpSpPr>
        <p:pic>
          <p:nvPicPr>
            <p:cNvPr id="134" name="object 13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224277" y="8559450"/>
              <a:ext cx="74771" cy="8086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318956" y="8525827"/>
              <a:ext cx="247268" cy="14649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586037" y="8559450"/>
              <a:ext cx="132873" cy="80867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2792158" y="8523732"/>
            <a:ext cx="574040" cy="116839"/>
            <a:chOff x="2792158" y="8523732"/>
            <a:chExt cx="574040" cy="116839"/>
          </a:xfrm>
        </p:grpSpPr>
        <p:pic>
          <p:nvPicPr>
            <p:cNvPr id="138" name="object 13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792158" y="8559451"/>
              <a:ext cx="210693" cy="80867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024175" y="8523745"/>
              <a:ext cx="130175" cy="116839"/>
            </a:xfrm>
            <a:custGeom>
              <a:avLst/>
              <a:gdLst/>
              <a:ahLst/>
              <a:cxnLst/>
              <a:rect l="l" t="t" r="r" b="b"/>
              <a:pathLst>
                <a:path w="130175" h="116840">
                  <a:moveTo>
                    <a:pt x="13716" y="37236"/>
                  </a:moveTo>
                  <a:lnTo>
                    <a:pt x="1524" y="37236"/>
                  </a:lnTo>
                  <a:lnTo>
                    <a:pt x="1524" y="113525"/>
                  </a:lnTo>
                  <a:lnTo>
                    <a:pt x="13716" y="113525"/>
                  </a:lnTo>
                  <a:lnTo>
                    <a:pt x="13716" y="37236"/>
                  </a:lnTo>
                  <a:close/>
                </a:path>
                <a:path w="130175" h="116840">
                  <a:moveTo>
                    <a:pt x="16764" y="8178"/>
                  </a:moveTo>
                  <a:lnTo>
                    <a:pt x="10668" y="2082"/>
                  </a:lnTo>
                  <a:lnTo>
                    <a:pt x="6096" y="2082"/>
                  </a:lnTo>
                  <a:lnTo>
                    <a:pt x="0" y="8178"/>
                  </a:lnTo>
                  <a:lnTo>
                    <a:pt x="0" y="12750"/>
                  </a:lnTo>
                  <a:lnTo>
                    <a:pt x="6096" y="18846"/>
                  </a:lnTo>
                  <a:lnTo>
                    <a:pt x="10668" y="18846"/>
                  </a:lnTo>
                  <a:lnTo>
                    <a:pt x="16764" y="12750"/>
                  </a:lnTo>
                  <a:lnTo>
                    <a:pt x="16764" y="8178"/>
                  </a:lnTo>
                  <a:close/>
                </a:path>
                <a:path w="130175" h="116840">
                  <a:moveTo>
                    <a:pt x="51257" y="0"/>
                  </a:moveTo>
                  <a:lnTo>
                    <a:pt x="37541" y="0"/>
                  </a:lnTo>
                  <a:lnTo>
                    <a:pt x="37541" y="115811"/>
                  </a:lnTo>
                  <a:lnTo>
                    <a:pt x="51257" y="115811"/>
                  </a:lnTo>
                  <a:lnTo>
                    <a:pt x="51257" y="0"/>
                  </a:lnTo>
                  <a:close/>
                </a:path>
                <a:path w="130175" h="116840">
                  <a:moveTo>
                    <a:pt x="129832" y="64668"/>
                  </a:moveTo>
                  <a:lnTo>
                    <a:pt x="128358" y="51790"/>
                  </a:lnTo>
                  <a:lnTo>
                    <a:pt x="125577" y="46380"/>
                  </a:lnTo>
                  <a:lnTo>
                    <a:pt x="123723" y="42760"/>
                  </a:lnTo>
                  <a:lnTo>
                    <a:pt x="115646" y="37452"/>
                  </a:lnTo>
                  <a:lnTo>
                    <a:pt x="103835" y="35712"/>
                  </a:lnTo>
                  <a:lnTo>
                    <a:pt x="96354" y="36258"/>
                  </a:lnTo>
                  <a:lnTo>
                    <a:pt x="89738" y="37807"/>
                  </a:lnTo>
                  <a:lnTo>
                    <a:pt x="83680" y="40208"/>
                  </a:lnTo>
                  <a:lnTo>
                    <a:pt x="77927" y="43332"/>
                  </a:lnTo>
                  <a:lnTo>
                    <a:pt x="77927" y="55524"/>
                  </a:lnTo>
                  <a:lnTo>
                    <a:pt x="83654" y="51523"/>
                  </a:lnTo>
                  <a:lnTo>
                    <a:pt x="89547" y="48666"/>
                  </a:lnTo>
                  <a:lnTo>
                    <a:pt x="95707" y="46951"/>
                  </a:lnTo>
                  <a:lnTo>
                    <a:pt x="102311" y="46380"/>
                  </a:lnTo>
                  <a:lnTo>
                    <a:pt x="112979" y="46380"/>
                  </a:lnTo>
                  <a:lnTo>
                    <a:pt x="117551" y="52476"/>
                  </a:lnTo>
                  <a:lnTo>
                    <a:pt x="117551" y="66192"/>
                  </a:lnTo>
                  <a:lnTo>
                    <a:pt x="117551" y="75336"/>
                  </a:lnTo>
                  <a:lnTo>
                    <a:pt x="117551" y="89052"/>
                  </a:lnTo>
                  <a:lnTo>
                    <a:pt x="116027" y="95148"/>
                  </a:lnTo>
                  <a:lnTo>
                    <a:pt x="112979" y="99809"/>
                  </a:lnTo>
                  <a:lnTo>
                    <a:pt x="103835" y="105905"/>
                  </a:lnTo>
                  <a:lnTo>
                    <a:pt x="93167" y="105905"/>
                  </a:lnTo>
                  <a:lnTo>
                    <a:pt x="88595" y="104381"/>
                  </a:lnTo>
                  <a:lnTo>
                    <a:pt x="84023" y="99809"/>
                  </a:lnTo>
                  <a:lnTo>
                    <a:pt x="82499" y="96672"/>
                  </a:lnTo>
                  <a:lnTo>
                    <a:pt x="82499" y="87528"/>
                  </a:lnTo>
                  <a:lnTo>
                    <a:pt x="84023" y="84480"/>
                  </a:lnTo>
                  <a:lnTo>
                    <a:pt x="87071" y="82956"/>
                  </a:lnTo>
                  <a:lnTo>
                    <a:pt x="90119" y="79908"/>
                  </a:lnTo>
                  <a:lnTo>
                    <a:pt x="94691" y="78384"/>
                  </a:lnTo>
                  <a:lnTo>
                    <a:pt x="99263" y="78384"/>
                  </a:lnTo>
                  <a:lnTo>
                    <a:pt x="117551" y="75336"/>
                  </a:lnTo>
                  <a:lnTo>
                    <a:pt x="117551" y="66192"/>
                  </a:lnTo>
                  <a:lnTo>
                    <a:pt x="94691" y="69240"/>
                  </a:lnTo>
                  <a:lnTo>
                    <a:pt x="83807" y="71767"/>
                  </a:lnTo>
                  <a:lnTo>
                    <a:pt x="76212" y="76860"/>
                  </a:lnTo>
                  <a:lnTo>
                    <a:pt x="71755" y="84239"/>
                  </a:lnTo>
                  <a:lnTo>
                    <a:pt x="70307" y="93624"/>
                  </a:lnTo>
                  <a:lnTo>
                    <a:pt x="70307" y="101333"/>
                  </a:lnTo>
                  <a:lnTo>
                    <a:pt x="71831" y="105905"/>
                  </a:lnTo>
                  <a:lnTo>
                    <a:pt x="76403" y="110477"/>
                  </a:lnTo>
                  <a:lnTo>
                    <a:pt x="80975" y="113525"/>
                  </a:lnTo>
                  <a:lnTo>
                    <a:pt x="87071" y="116573"/>
                  </a:lnTo>
                  <a:lnTo>
                    <a:pt x="94691" y="116573"/>
                  </a:lnTo>
                  <a:lnTo>
                    <a:pt x="102120" y="115722"/>
                  </a:lnTo>
                  <a:lnTo>
                    <a:pt x="108407" y="113144"/>
                  </a:lnTo>
                  <a:lnTo>
                    <a:pt x="113550" y="108864"/>
                  </a:lnTo>
                  <a:lnTo>
                    <a:pt x="115519" y="105905"/>
                  </a:lnTo>
                  <a:lnTo>
                    <a:pt x="117551" y="102857"/>
                  </a:lnTo>
                  <a:lnTo>
                    <a:pt x="117551" y="113525"/>
                  </a:lnTo>
                  <a:lnTo>
                    <a:pt x="129832" y="113525"/>
                  </a:lnTo>
                  <a:lnTo>
                    <a:pt x="129832" y="102857"/>
                  </a:lnTo>
                  <a:lnTo>
                    <a:pt x="129832" y="75336"/>
                  </a:lnTo>
                  <a:lnTo>
                    <a:pt x="129832" y="6466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176873" y="8524303"/>
              <a:ext cx="70199" cy="116014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3267456" y="8523745"/>
              <a:ext cx="99060" cy="116839"/>
            </a:xfrm>
            <a:custGeom>
              <a:avLst/>
              <a:gdLst/>
              <a:ahLst/>
              <a:cxnLst/>
              <a:rect l="l" t="t" r="r" b="b"/>
              <a:pathLst>
                <a:path w="99060" h="116840">
                  <a:moveTo>
                    <a:pt x="13716" y="0"/>
                  </a:moveTo>
                  <a:lnTo>
                    <a:pt x="0" y="0"/>
                  </a:lnTo>
                  <a:lnTo>
                    <a:pt x="0" y="115811"/>
                  </a:lnTo>
                  <a:lnTo>
                    <a:pt x="13716" y="115811"/>
                  </a:lnTo>
                  <a:lnTo>
                    <a:pt x="13716" y="0"/>
                  </a:lnTo>
                  <a:close/>
                </a:path>
                <a:path w="99060" h="116840">
                  <a:moveTo>
                    <a:pt x="98666" y="72288"/>
                  </a:moveTo>
                  <a:lnTo>
                    <a:pt x="89522" y="46380"/>
                  </a:lnTo>
                  <a:lnTo>
                    <a:pt x="84950" y="38760"/>
                  </a:lnTo>
                  <a:lnTo>
                    <a:pt x="84950" y="61620"/>
                  </a:lnTo>
                  <a:lnTo>
                    <a:pt x="84950" y="69240"/>
                  </a:lnTo>
                  <a:lnTo>
                    <a:pt x="43713" y="69240"/>
                  </a:lnTo>
                  <a:lnTo>
                    <a:pt x="45326" y="61620"/>
                  </a:lnTo>
                  <a:lnTo>
                    <a:pt x="51422" y="52476"/>
                  </a:lnTo>
                  <a:lnTo>
                    <a:pt x="55994" y="47904"/>
                  </a:lnTo>
                  <a:lnTo>
                    <a:pt x="60566" y="46380"/>
                  </a:lnTo>
                  <a:lnTo>
                    <a:pt x="72758" y="46380"/>
                  </a:lnTo>
                  <a:lnTo>
                    <a:pt x="77330" y="47904"/>
                  </a:lnTo>
                  <a:lnTo>
                    <a:pt x="80378" y="52476"/>
                  </a:lnTo>
                  <a:lnTo>
                    <a:pt x="83426" y="55524"/>
                  </a:lnTo>
                  <a:lnTo>
                    <a:pt x="84950" y="61620"/>
                  </a:lnTo>
                  <a:lnTo>
                    <a:pt x="84950" y="38760"/>
                  </a:lnTo>
                  <a:lnTo>
                    <a:pt x="75806" y="35712"/>
                  </a:lnTo>
                  <a:lnTo>
                    <a:pt x="66662" y="35712"/>
                  </a:lnTo>
                  <a:lnTo>
                    <a:pt x="33997" y="60667"/>
                  </a:lnTo>
                  <a:lnTo>
                    <a:pt x="31521" y="76860"/>
                  </a:lnTo>
                  <a:lnTo>
                    <a:pt x="32092" y="85458"/>
                  </a:lnTo>
                  <a:lnTo>
                    <a:pt x="58978" y="115773"/>
                  </a:lnTo>
                  <a:lnTo>
                    <a:pt x="66662" y="116573"/>
                  </a:lnTo>
                  <a:lnTo>
                    <a:pt x="74358" y="116027"/>
                  </a:lnTo>
                  <a:lnTo>
                    <a:pt x="81330" y="114477"/>
                  </a:lnTo>
                  <a:lnTo>
                    <a:pt x="87452" y="112077"/>
                  </a:lnTo>
                  <a:lnTo>
                    <a:pt x="92570" y="108953"/>
                  </a:lnTo>
                  <a:lnTo>
                    <a:pt x="92570" y="105905"/>
                  </a:lnTo>
                  <a:lnTo>
                    <a:pt x="92570" y="96672"/>
                  </a:lnTo>
                  <a:lnTo>
                    <a:pt x="84950" y="102857"/>
                  </a:lnTo>
                  <a:lnTo>
                    <a:pt x="77330" y="105905"/>
                  </a:lnTo>
                  <a:lnTo>
                    <a:pt x="60566" y="105905"/>
                  </a:lnTo>
                  <a:lnTo>
                    <a:pt x="55994" y="102857"/>
                  </a:lnTo>
                  <a:lnTo>
                    <a:pt x="51422" y="98196"/>
                  </a:lnTo>
                  <a:lnTo>
                    <a:pt x="46850" y="93624"/>
                  </a:lnTo>
                  <a:lnTo>
                    <a:pt x="43713" y="87528"/>
                  </a:lnTo>
                  <a:lnTo>
                    <a:pt x="43713" y="78384"/>
                  </a:lnTo>
                  <a:lnTo>
                    <a:pt x="98666" y="78384"/>
                  </a:lnTo>
                  <a:lnTo>
                    <a:pt x="98666" y="7228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2" name="object 14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34905" y="8539543"/>
            <a:ext cx="131159" cy="100774"/>
          </a:xfrm>
          <a:prstGeom prst="rect">
            <a:avLst/>
          </a:prstGeom>
        </p:spPr>
      </p:pic>
      <p:grpSp>
        <p:nvGrpSpPr>
          <p:cNvPr id="143" name="object 143"/>
          <p:cNvGrpSpPr/>
          <p:nvPr/>
        </p:nvGrpSpPr>
        <p:grpSpPr>
          <a:xfrm>
            <a:off x="3640931" y="8523732"/>
            <a:ext cx="648970" cy="116839"/>
            <a:chOff x="3640931" y="8523732"/>
            <a:chExt cx="648970" cy="116839"/>
          </a:xfrm>
        </p:grpSpPr>
        <p:pic>
          <p:nvPicPr>
            <p:cNvPr id="144" name="object 14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640931" y="8524303"/>
              <a:ext cx="357282" cy="116014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21835" y="8523732"/>
              <a:ext cx="267938" cy="116585"/>
            </a:xfrm>
            <a:prstGeom prst="rect">
              <a:avLst/>
            </a:prstGeom>
          </p:spPr>
        </p:pic>
      </p:grpSp>
      <p:pic>
        <p:nvPicPr>
          <p:cNvPr id="146" name="object 146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4366069" y="8524303"/>
            <a:ext cx="209168" cy="116014"/>
          </a:xfrm>
          <a:prstGeom prst="rect">
            <a:avLst/>
          </a:prstGeom>
        </p:spPr>
      </p:pic>
      <p:grpSp>
        <p:nvGrpSpPr>
          <p:cNvPr id="147" name="object 147"/>
          <p:cNvGrpSpPr/>
          <p:nvPr/>
        </p:nvGrpSpPr>
        <p:grpSpPr>
          <a:xfrm>
            <a:off x="4648580" y="8539638"/>
            <a:ext cx="389255" cy="132715"/>
            <a:chOff x="4648580" y="8539638"/>
            <a:chExt cx="389255" cy="132715"/>
          </a:xfrm>
        </p:grpSpPr>
        <p:pic>
          <p:nvPicPr>
            <p:cNvPr id="148" name="object 14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648580" y="8539638"/>
              <a:ext cx="262508" cy="100679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4935563" y="8559456"/>
              <a:ext cx="102235" cy="113030"/>
            </a:xfrm>
            <a:custGeom>
              <a:avLst/>
              <a:gdLst/>
              <a:ahLst/>
              <a:cxnLst/>
              <a:rect l="l" t="t" r="r" b="b"/>
              <a:pathLst>
                <a:path w="102235" h="113029">
                  <a:moveTo>
                    <a:pt x="70205" y="38100"/>
                  </a:moveTo>
                  <a:lnTo>
                    <a:pt x="58013" y="4953"/>
                  </a:lnTo>
                  <a:lnTo>
                    <a:pt x="58013" y="28956"/>
                  </a:lnTo>
                  <a:lnTo>
                    <a:pt x="58013" y="47244"/>
                  </a:lnTo>
                  <a:lnTo>
                    <a:pt x="56489" y="56388"/>
                  </a:lnTo>
                  <a:lnTo>
                    <a:pt x="51917" y="60960"/>
                  </a:lnTo>
                  <a:lnTo>
                    <a:pt x="47345" y="67144"/>
                  </a:lnTo>
                  <a:lnTo>
                    <a:pt x="41148" y="70192"/>
                  </a:lnTo>
                  <a:lnTo>
                    <a:pt x="27432" y="70192"/>
                  </a:lnTo>
                  <a:lnTo>
                    <a:pt x="22860" y="67144"/>
                  </a:lnTo>
                  <a:lnTo>
                    <a:pt x="18288" y="64096"/>
                  </a:lnTo>
                  <a:lnTo>
                    <a:pt x="13716" y="59436"/>
                  </a:lnTo>
                  <a:lnTo>
                    <a:pt x="12192" y="53340"/>
                  </a:lnTo>
                  <a:lnTo>
                    <a:pt x="12192" y="28956"/>
                  </a:lnTo>
                  <a:lnTo>
                    <a:pt x="15240" y="22860"/>
                  </a:lnTo>
                  <a:lnTo>
                    <a:pt x="18288" y="18288"/>
                  </a:lnTo>
                  <a:lnTo>
                    <a:pt x="21336" y="15240"/>
                  </a:lnTo>
                  <a:lnTo>
                    <a:pt x="22860" y="13716"/>
                  </a:lnTo>
                  <a:lnTo>
                    <a:pt x="28956" y="10668"/>
                  </a:lnTo>
                  <a:lnTo>
                    <a:pt x="42672" y="10668"/>
                  </a:lnTo>
                  <a:lnTo>
                    <a:pt x="48869" y="13716"/>
                  </a:lnTo>
                  <a:lnTo>
                    <a:pt x="51917" y="18288"/>
                  </a:lnTo>
                  <a:lnTo>
                    <a:pt x="56489" y="22860"/>
                  </a:lnTo>
                  <a:lnTo>
                    <a:pt x="58013" y="28956"/>
                  </a:lnTo>
                  <a:lnTo>
                    <a:pt x="58013" y="4953"/>
                  </a:lnTo>
                  <a:lnTo>
                    <a:pt x="56489" y="3048"/>
                  </a:lnTo>
                  <a:lnTo>
                    <a:pt x="48869" y="0"/>
                  </a:lnTo>
                  <a:lnTo>
                    <a:pt x="39624" y="0"/>
                  </a:lnTo>
                  <a:lnTo>
                    <a:pt x="31051" y="1092"/>
                  </a:lnTo>
                  <a:lnTo>
                    <a:pt x="23622" y="4191"/>
                  </a:lnTo>
                  <a:lnTo>
                    <a:pt x="17335" y="9004"/>
                  </a:lnTo>
                  <a:lnTo>
                    <a:pt x="12192" y="15240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112864"/>
                  </a:lnTo>
                  <a:lnTo>
                    <a:pt x="12192" y="112864"/>
                  </a:lnTo>
                  <a:lnTo>
                    <a:pt x="12192" y="67144"/>
                  </a:lnTo>
                  <a:lnTo>
                    <a:pt x="17056" y="73152"/>
                  </a:lnTo>
                  <a:lnTo>
                    <a:pt x="22479" y="77431"/>
                  </a:lnTo>
                  <a:lnTo>
                    <a:pt x="28486" y="80010"/>
                  </a:lnTo>
                  <a:lnTo>
                    <a:pt x="35052" y="80860"/>
                  </a:lnTo>
                  <a:lnTo>
                    <a:pt x="42760" y="80035"/>
                  </a:lnTo>
                  <a:lnTo>
                    <a:pt x="49771" y="77622"/>
                  </a:lnTo>
                  <a:lnTo>
                    <a:pt x="55918" y="73799"/>
                  </a:lnTo>
                  <a:lnTo>
                    <a:pt x="59524" y="70192"/>
                  </a:lnTo>
                  <a:lnTo>
                    <a:pt x="61061" y="68668"/>
                  </a:lnTo>
                  <a:lnTo>
                    <a:pt x="65062" y="62357"/>
                  </a:lnTo>
                  <a:lnTo>
                    <a:pt x="67919" y="55067"/>
                  </a:lnTo>
                  <a:lnTo>
                    <a:pt x="69634" y="46939"/>
                  </a:lnTo>
                  <a:lnTo>
                    <a:pt x="70205" y="38100"/>
                  </a:lnTo>
                  <a:close/>
                </a:path>
                <a:path w="102235" h="113029">
                  <a:moveTo>
                    <a:pt x="102196" y="67157"/>
                  </a:moveTo>
                  <a:lnTo>
                    <a:pt x="100672" y="65633"/>
                  </a:lnTo>
                  <a:lnTo>
                    <a:pt x="97624" y="64109"/>
                  </a:lnTo>
                  <a:lnTo>
                    <a:pt x="90004" y="64109"/>
                  </a:lnTo>
                  <a:lnTo>
                    <a:pt x="86956" y="67157"/>
                  </a:lnTo>
                  <a:lnTo>
                    <a:pt x="85432" y="70205"/>
                  </a:lnTo>
                  <a:lnTo>
                    <a:pt x="85432" y="74777"/>
                  </a:lnTo>
                  <a:lnTo>
                    <a:pt x="90004" y="79349"/>
                  </a:lnTo>
                  <a:lnTo>
                    <a:pt x="94576" y="79349"/>
                  </a:lnTo>
                  <a:lnTo>
                    <a:pt x="97624" y="79349"/>
                  </a:lnTo>
                  <a:lnTo>
                    <a:pt x="100672" y="77825"/>
                  </a:lnTo>
                  <a:lnTo>
                    <a:pt x="102196" y="76301"/>
                  </a:lnTo>
                  <a:lnTo>
                    <a:pt x="102196" y="6715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0" name="object 150"/>
          <p:cNvGrpSpPr/>
          <p:nvPr/>
        </p:nvGrpSpPr>
        <p:grpSpPr>
          <a:xfrm>
            <a:off x="5114163" y="8524303"/>
            <a:ext cx="490220" cy="116205"/>
            <a:chOff x="5114163" y="8524303"/>
            <a:chExt cx="490220" cy="116205"/>
          </a:xfrm>
        </p:grpSpPr>
        <p:pic>
          <p:nvPicPr>
            <p:cNvPr id="151" name="object 15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114163" y="8528875"/>
              <a:ext cx="79343" cy="111442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213413" y="8524303"/>
              <a:ext cx="390810" cy="116014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5674423" y="8524303"/>
            <a:ext cx="207644" cy="116014"/>
          </a:xfrm>
          <a:prstGeom prst="rect">
            <a:avLst/>
          </a:prstGeom>
        </p:spPr>
      </p:pic>
      <p:grpSp>
        <p:nvGrpSpPr>
          <p:cNvPr id="154" name="object 154"/>
          <p:cNvGrpSpPr/>
          <p:nvPr/>
        </p:nvGrpSpPr>
        <p:grpSpPr>
          <a:xfrm>
            <a:off x="5949219" y="8525732"/>
            <a:ext cx="471805" cy="114935"/>
            <a:chOff x="5949219" y="8525732"/>
            <a:chExt cx="471805" cy="114935"/>
          </a:xfrm>
        </p:grpSpPr>
        <p:pic>
          <p:nvPicPr>
            <p:cNvPr id="155" name="object 15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949219" y="8525732"/>
              <a:ext cx="389286" cy="114586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6358318" y="8559450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19812" y="15240"/>
                  </a:moveTo>
                  <a:lnTo>
                    <a:pt x="12192" y="15240"/>
                  </a:lnTo>
                  <a:lnTo>
                    <a:pt x="17073" y="8358"/>
                  </a:lnTo>
                  <a:lnTo>
                    <a:pt x="22669" y="3619"/>
                  </a:lnTo>
                  <a:lnTo>
                    <a:pt x="29122" y="881"/>
                  </a:lnTo>
                  <a:lnTo>
                    <a:pt x="36576" y="0"/>
                  </a:lnTo>
                  <a:lnTo>
                    <a:pt x="45720" y="0"/>
                  </a:lnTo>
                  <a:lnTo>
                    <a:pt x="51816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432" y="10668"/>
                  </a:lnTo>
                  <a:lnTo>
                    <a:pt x="21336" y="12192"/>
                  </a:lnTo>
                  <a:lnTo>
                    <a:pt x="19812" y="15240"/>
                  </a:lnTo>
                  <a:close/>
                </a:path>
                <a:path w="62864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5240"/>
                  </a:lnTo>
                  <a:lnTo>
                    <a:pt x="19812" y="15240"/>
                  </a:lnTo>
                  <a:lnTo>
                    <a:pt x="18288" y="18288"/>
                  </a:lnTo>
                  <a:lnTo>
                    <a:pt x="13716" y="22860"/>
                  </a:lnTo>
                  <a:lnTo>
                    <a:pt x="12192" y="27432"/>
                  </a:lnTo>
                  <a:lnTo>
                    <a:pt x="12192" y="77819"/>
                  </a:lnTo>
                  <a:close/>
                </a:path>
                <a:path w="62864" h="78104">
                  <a:moveTo>
                    <a:pt x="62579" y="77819"/>
                  </a:moveTo>
                  <a:lnTo>
                    <a:pt x="50292" y="77819"/>
                  </a:lnTo>
                  <a:lnTo>
                    <a:pt x="50292" y="35052"/>
                  </a:lnTo>
                  <a:lnTo>
                    <a:pt x="49172" y="24169"/>
                  </a:lnTo>
                  <a:lnTo>
                    <a:pt x="45910" y="16573"/>
                  </a:lnTo>
                  <a:lnTo>
                    <a:pt x="40647" y="12120"/>
                  </a:lnTo>
                  <a:lnTo>
                    <a:pt x="33528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7" name="object 157"/>
          <p:cNvGrpSpPr/>
          <p:nvPr/>
        </p:nvGrpSpPr>
        <p:grpSpPr>
          <a:xfrm>
            <a:off x="6504908" y="8524303"/>
            <a:ext cx="513080" cy="116205"/>
            <a:chOff x="6504908" y="8524303"/>
            <a:chExt cx="513080" cy="116205"/>
          </a:xfrm>
        </p:grpSpPr>
        <p:sp>
          <p:nvSpPr>
            <p:cNvPr id="158" name="object 158"/>
            <p:cNvSpPr/>
            <p:nvPr/>
          </p:nvSpPr>
          <p:spPr>
            <a:xfrm>
              <a:off x="6504908" y="8559450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5" h="78104">
                  <a:moveTo>
                    <a:pt x="20574" y="15240"/>
                  </a:moveTo>
                  <a:lnTo>
                    <a:pt x="12192" y="15240"/>
                  </a:lnTo>
                  <a:lnTo>
                    <a:pt x="17098" y="8358"/>
                  </a:lnTo>
                  <a:lnTo>
                    <a:pt x="22871" y="3619"/>
                  </a:lnTo>
                  <a:lnTo>
                    <a:pt x="29805" y="881"/>
                  </a:lnTo>
                  <a:lnTo>
                    <a:pt x="38195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432" y="10668"/>
                  </a:lnTo>
                  <a:lnTo>
                    <a:pt x="22860" y="12192"/>
                  </a:lnTo>
                  <a:lnTo>
                    <a:pt x="20574" y="15240"/>
                  </a:lnTo>
                  <a:close/>
                </a:path>
                <a:path w="62865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5240"/>
                  </a:lnTo>
                  <a:lnTo>
                    <a:pt x="20574" y="15240"/>
                  </a:lnTo>
                  <a:lnTo>
                    <a:pt x="18288" y="18288"/>
                  </a:lnTo>
                  <a:lnTo>
                    <a:pt x="13716" y="22860"/>
                  </a:lnTo>
                  <a:lnTo>
                    <a:pt x="12192" y="27432"/>
                  </a:lnTo>
                  <a:lnTo>
                    <a:pt x="12192" y="77819"/>
                  </a:lnTo>
                  <a:close/>
                </a:path>
                <a:path w="62865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5052"/>
                  </a:lnTo>
                  <a:lnTo>
                    <a:pt x="49480" y="24169"/>
                  </a:lnTo>
                  <a:lnTo>
                    <a:pt x="46565" y="16573"/>
                  </a:lnTo>
                  <a:lnTo>
                    <a:pt x="41345" y="12120"/>
                  </a:lnTo>
                  <a:lnTo>
                    <a:pt x="33528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588823" y="8560974"/>
              <a:ext cx="64198" cy="7934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677405" y="8559450"/>
              <a:ext cx="108394" cy="77819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808660" y="8524303"/>
              <a:ext cx="209169" cy="116014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7083456" y="8522779"/>
            <a:ext cx="184785" cy="118110"/>
            <a:chOff x="7083456" y="8522779"/>
            <a:chExt cx="184785" cy="118110"/>
          </a:xfrm>
        </p:grpSpPr>
        <p:pic>
          <p:nvPicPr>
            <p:cNvPr id="163" name="object 163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7083456" y="8522779"/>
              <a:ext cx="125253" cy="117538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7228522" y="8560974"/>
              <a:ext cx="40005" cy="76835"/>
            </a:xfrm>
            <a:custGeom>
              <a:avLst/>
              <a:gdLst/>
              <a:ahLst/>
              <a:cxnLst/>
              <a:rect l="l" t="t" r="r" b="b"/>
              <a:pathLst>
                <a:path w="40004" h="76834">
                  <a:moveTo>
                    <a:pt x="12192" y="76295"/>
                  </a:moveTo>
                  <a:lnTo>
                    <a:pt x="0" y="7629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16764"/>
                  </a:lnTo>
                  <a:lnTo>
                    <a:pt x="19304" y="16764"/>
                  </a:lnTo>
                  <a:lnTo>
                    <a:pt x="18288" y="18288"/>
                  </a:lnTo>
                  <a:lnTo>
                    <a:pt x="13716" y="22860"/>
                  </a:lnTo>
                  <a:lnTo>
                    <a:pt x="12192" y="28956"/>
                  </a:lnTo>
                  <a:lnTo>
                    <a:pt x="12192" y="76295"/>
                  </a:lnTo>
                  <a:close/>
                </a:path>
                <a:path w="40004" h="76834">
                  <a:moveTo>
                    <a:pt x="19304" y="16764"/>
                  </a:moveTo>
                  <a:lnTo>
                    <a:pt x="12192" y="16764"/>
                  </a:lnTo>
                  <a:lnTo>
                    <a:pt x="13716" y="10668"/>
                  </a:lnTo>
                  <a:lnTo>
                    <a:pt x="16764" y="6096"/>
                  </a:lnTo>
                  <a:lnTo>
                    <a:pt x="21336" y="3048"/>
                  </a:lnTo>
                  <a:lnTo>
                    <a:pt x="27432" y="0"/>
                  </a:lnTo>
                  <a:lnTo>
                    <a:pt x="39719" y="0"/>
                  </a:lnTo>
                  <a:lnTo>
                    <a:pt x="39719" y="10668"/>
                  </a:lnTo>
                  <a:lnTo>
                    <a:pt x="25908" y="10668"/>
                  </a:lnTo>
                  <a:lnTo>
                    <a:pt x="21336" y="13716"/>
                  </a:lnTo>
                  <a:lnTo>
                    <a:pt x="19304" y="16764"/>
                  </a:lnTo>
                  <a:close/>
                </a:path>
                <a:path w="40004" h="76834">
                  <a:moveTo>
                    <a:pt x="39719" y="13716"/>
                  </a:moveTo>
                  <a:lnTo>
                    <a:pt x="38195" y="10668"/>
                  </a:lnTo>
                  <a:lnTo>
                    <a:pt x="39719" y="10668"/>
                  </a:lnTo>
                  <a:lnTo>
                    <a:pt x="39719" y="1371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5" name="object 165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7332344" y="8524303"/>
            <a:ext cx="209073" cy="116014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62604" y="8792813"/>
            <a:ext cx="1754028" cy="148113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2080736" y="8791385"/>
            <a:ext cx="379095" cy="116205"/>
            <a:chOff x="2080736" y="8791385"/>
            <a:chExt cx="379095" cy="116205"/>
          </a:xfrm>
        </p:grpSpPr>
        <p:pic>
          <p:nvPicPr>
            <p:cNvPr id="168" name="object 16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080736" y="8791385"/>
              <a:ext cx="184785" cy="11296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2286857" y="8791385"/>
              <a:ext cx="172497" cy="116014"/>
            </a:xfrm>
            <a:prstGeom prst="rect">
              <a:avLst/>
            </a:prstGeom>
          </p:spPr>
        </p:pic>
      </p:grpSp>
      <p:pic>
        <p:nvPicPr>
          <p:cNvPr id="170" name="object 170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523458" y="8826436"/>
            <a:ext cx="235172" cy="114490"/>
          </a:xfrm>
          <a:prstGeom prst="rect">
            <a:avLst/>
          </a:prstGeom>
        </p:spPr>
      </p:pic>
      <p:grpSp>
        <p:nvGrpSpPr>
          <p:cNvPr id="171" name="object 171"/>
          <p:cNvGrpSpPr/>
          <p:nvPr/>
        </p:nvGrpSpPr>
        <p:grpSpPr>
          <a:xfrm>
            <a:off x="2825877" y="8806624"/>
            <a:ext cx="349885" cy="100965"/>
            <a:chOff x="2825877" y="8806624"/>
            <a:chExt cx="349885" cy="100965"/>
          </a:xfrm>
        </p:grpSpPr>
        <p:pic>
          <p:nvPicPr>
            <p:cNvPr id="172" name="object 17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825877" y="8826436"/>
              <a:ext cx="175450" cy="8096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024187" y="8806624"/>
              <a:ext cx="151161" cy="99250"/>
            </a:xfrm>
            <a:prstGeom prst="rect">
              <a:avLst/>
            </a:prstGeom>
          </p:spPr>
        </p:pic>
      </p:grpSp>
      <p:sp>
        <p:nvSpPr>
          <p:cNvPr id="174" name="object 174"/>
          <p:cNvSpPr/>
          <p:nvPr/>
        </p:nvSpPr>
        <p:spPr>
          <a:xfrm>
            <a:off x="3249155" y="8789860"/>
            <a:ext cx="77470" cy="116839"/>
          </a:xfrm>
          <a:custGeom>
            <a:avLst/>
            <a:gdLst/>
            <a:ahLst/>
            <a:cxnLst/>
            <a:rect l="l" t="t" r="r" b="b"/>
            <a:pathLst>
              <a:path w="77470" h="116840">
                <a:moveTo>
                  <a:pt x="13716" y="8191"/>
                </a:moveTo>
                <a:lnTo>
                  <a:pt x="0" y="8191"/>
                </a:lnTo>
                <a:lnTo>
                  <a:pt x="0" y="116395"/>
                </a:lnTo>
                <a:lnTo>
                  <a:pt x="13716" y="116395"/>
                </a:lnTo>
                <a:lnTo>
                  <a:pt x="13716" y="8191"/>
                </a:lnTo>
                <a:close/>
              </a:path>
              <a:path w="77470" h="116840">
                <a:moveTo>
                  <a:pt x="77343" y="1524"/>
                </a:moveTo>
                <a:lnTo>
                  <a:pt x="74295" y="1524"/>
                </a:lnTo>
                <a:lnTo>
                  <a:pt x="71247" y="0"/>
                </a:lnTo>
                <a:lnTo>
                  <a:pt x="60490" y="0"/>
                </a:lnTo>
                <a:lnTo>
                  <a:pt x="55918" y="3048"/>
                </a:lnTo>
                <a:lnTo>
                  <a:pt x="46774" y="12192"/>
                </a:lnTo>
                <a:lnTo>
                  <a:pt x="43726" y="18288"/>
                </a:lnTo>
                <a:lnTo>
                  <a:pt x="43726" y="38100"/>
                </a:lnTo>
                <a:lnTo>
                  <a:pt x="31534" y="38100"/>
                </a:lnTo>
                <a:lnTo>
                  <a:pt x="31534" y="48869"/>
                </a:lnTo>
                <a:lnTo>
                  <a:pt x="43726" y="48869"/>
                </a:lnTo>
                <a:lnTo>
                  <a:pt x="43726" y="114490"/>
                </a:lnTo>
                <a:lnTo>
                  <a:pt x="55918" y="114490"/>
                </a:lnTo>
                <a:lnTo>
                  <a:pt x="55918" y="48869"/>
                </a:lnTo>
                <a:lnTo>
                  <a:pt x="74295" y="48869"/>
                </a:lnTo>
                <a:lnTo>
                  <a:pt x="74295" y="38100"/>
                </a:lnTo>
                <a:lnTo>
                  <a:pt x="55918" y="38100"/>
                </a:lnTo>
                <a:lnTo>
                  <a:pt x="55918" y="16764"/>
                </a:lnTo>
                <a:lnTo>
                  <a:pt x="60490" y="10668"/>
                </a:lnTo>
                <a:lnTo>
                  <a:pt x="72771" y="10668"/>
                </a:lnTo>
                <a:lnTo>
                  <a:pt x="74295" y="12192"/>
                </a:lnTo>
                <a:lnTo>
                  <a:pt x="77343" y="12192"/>
                </a:lnTo>
                <a:lnTo>
                  <a:pt x="77343" y="15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object 175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3376898" y="8826436"/>
            <a:ext cx="236600" cy="114490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691318" y="8791385"/>
            <a:ext cx="297751" cy="116014"/>
          </a:xfrm>
          <a:prstGeom prst="rect">
            <a:avLst/>
          </a:prstGeom>
        </p:spPr>
      </p:pic>
      <p:grpSp>
        <p:nvGrpSpPr>
          <p:cNvPr id="177" name="object 177"/>
          <p:cNvGrpSpPr/>
          <p:nvPr/>
        </p:nvGrpSpPr>
        <p:grpSpPr>
          <a:xfrm>
            <a:off x="4054697" y="8791385"/>
            <a:ext cx="339090" cy="149860"/>
            <a:chOff x="4054697" y="8791385"/>
            <a:chExt cx="339090" cy="149860"/>
          </a:xfrm>
        </p:grpSpPr>
        <p:pic>
          <p:nvPicPr>
            <p:cNvPr id="178" name="object 17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054697" y="8826436"/>
              <a:ext cx="70199" cy="114490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144708" y="8791385"/>
              <a:ext cx="248888" cy="116014"/>
            </a:xfrm>
            <a:prstGeom prst="rect">
              <a:avLst/>
            </a:prstGeom>
          </p:spPr>
        </p:pic>
      </p:grpSp>
      <p:grpSp>
        <p:nvGrpSpPr>
          <p:cNvPr id="180" name="object 180"/>
          <p:cNvGrpSpPr/>
          <p:nvPr/>
        </p:nvGrpSpPr>
        <p:grpSpPr>
          <a:xfrm>
            <a:off x="4469891" y="8792813"/>
            <a:ext cx="509905" cy="114935"/>
            <a:chOff x="4469891" y="8792813"/>
            <a:chExt cx="509905" cy="114935"/>
          </a:xfrm>
        </p:grpSpPr>
        <p:sp>
          <p:nvSpPr>
            <p:cNvPr id="181" name="object 181"/>
            <p:cNvSpPr/>
            <p:nvPr/>
          </p:nvSpPr>
          <p:spPr>
            <a:xfrm>
              <a:off x="4469891" y="8792813"/>
              <a:ext cx="15875" cy="111760"/>
            </a:xfrm>
            <a:custGeom>
              <a:avLst/>
              <a:gdLst/>
              <a:ahLst/>
              <a:cxnLst/>
              <a:rect l="l" t="t" r="r" b="b"/>
              <a:pathLst>
                <a:path w="15875" h="111759">
                  <a:moveTo>
                    <a:pt x="9239" y="16859"/>
                  </a:moveTo>
                  <a:lnTo>
                    <a:pt x="4572" y="16859"/>
                  </a:lnTo>
                  <a:lnTo>
                    <a:pt x="0" y="12287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239" y="0"/>
                  </a:lnTo>
                  <a:lnTo>
                    <a:pt x="12287" y="1524"/>
                  </a:lnTo>
                  <a:lnTo>
                    <a:pt x="15335" y="4572"/>
                  </a:lnTo>
                  <a:lnTo>
                    <a:pt x="15335" y="12287"/>
                  </a:lnTo>
                  <a:lnTo>
                    <a:pt x="12287" y="15335"/>
                  </a:lnTo>
                  <a:lnTo>
                    <a:pt x="9239" y="16859"/>
                  </a:lnTo>
                  <a:close/>
                </a:path>
                <a:path w="15875" h="111759">
                  <a:moveTo>
                    <a:pt x="13811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811" y="35147"/>
                  </a:lnTo>
                  <a:lnTo>
                    <a:pt x="13811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08087" y="8806624"/>
              <a:ext cx="471678" cy="100774"/>
            </a:xfrm>
            <a:prstGeom prst="rect">
              <a:avLst/>
            </a:prstGeom>
          </p:spPr>
        </p:pic>
      </p:grpSp>
      <p:grpSp>
        <p:nvGrpSpPr>
          <p:cNvPr id="183" name="object 183"/>
          <p:cNvGrpSpPr/>
          <p:nvPr/>
        </p:nvGrpSpPr>
        <p:grpSpPr>
          <a:xfrm>
            <a:off x="5043963" y="8792909"/>
            <a:ext cx="822960" cy="148590"/>
            <a:chOff x="5043963" y="8792909"/>
            <a:chExt cx="822960" cy="148590"/>
          </a:xfrm>
        </p:grpSpPr>
        <p:pic>
          <p:nvPicPr>
            <p:cNvPr id="184" name="object 184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043963" y="8826436"/>
              <a:ext cx="145065" cy="80962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208841" y="8826437"/>
              <a:ext cx="64103" cy="77914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5295798" y="8792921"/>
              <a:ext cx="571500" cy="148590"/>
            </a:xfrm>
            <a:custGeom>
              <a:avLst/>
              <a:gdLst/>
              <a:ahLst/>
              <a:cxnLst/>
              <a:rect l="l" t="t" r="r" b="b"/>
              <a:pathLst>
                <a:path w="571500" h="148590">
                  <a:moveTo>
                    <a:pt x="62572" y="54952"/>
                  </a:moveTo>
                  <a:lnTo>
                    <a:pt x="61048" y="47332"/>
                  </a:lnTo>
                  <a:lnTo>
                    <a:pt x="58000" y="44284"/>
                  </a:lnTo>
                  <a:lnTo>
                    <a:pt x="56476" y="42760"/>
                  </a:lnTo>
                  <a:lnTo>
                    <a:pt x="51816" y="36664"/>
                  </a:lnTo>
                  <a:lnTo>
                    <a:pt x="45720" y="33616"/>
                  </a:lnTo>
                  <a:lnTo>
                    <a:pt x="36576" y="33616"/>
                  </a:lnTo>
                  <a:lnTo>
                    <a:pt x="29121" y="34493"/>
                  </a:lnTo>
                  <a:lnTo>
                    <a:pt x="22669" y="37236"/>
                  </a:lnTo>
                  <a:lnTo>
                    <a:pt x="17068" y="41973"/>
                  </a:lnTo>
                  <a:lnTo>
                    <a:pt x="12192" y="48856"/>
                  </a:lnTo>
                  <a:lnTo>
                    <a:pt x="12192" y="35140"/>
                  </a:lnTo>
                  <a:lnTo>
                    <a:pt x="0" y="35140"/>
                  </a:lnTo>
                  <a:lnTo>
                    <a:pt x="0" y="111442"/>
                  </a:lnTo>
                  <a:lnTo>
                    <a:pt x="12192" y="111442"/>
                  </a:lnTo>
                  <a:lnTo>
                    <a:pt x="12192" y="61048"/>
                  </a:lnTo>
                  <a:lnTo>
                    <a:pt x="13716" y="56476"/>
                  </a:lnTo>
                  <a:lnTo>
                    <a:pt x="18288" y="51904"/>
                  </a:lnTo>
                  <a:lnTo>
                    <a:pt x="19812" y="48856"/>
                  </a:lnTo>
                  <a:lnTo>
                    <a:pt x="21336" y="45808"/>
                  </a:lnTo>
                  <a:lnTo>
                    <a:pt x="27432" y="44284"/>
                  </a:lnTo>
                  <a:lnTo>
                    <a:pt x="33528" y="44284"/>
                  </a:lnTo>
                  <a:lnTo>
                    <a:pt x="40652" y="45732"/>
                  </a:lnTo>
                  <a:lnTo>
                    <a:pt x="45910" y="50190"/>
                  </a:lnTo>
                  <a:lnTo>
                    <a:pt x="49174" y="57785"/>
                  </a:lnTo>
                  <a:lnTo>
                    <a:pt x="50292" y="68668"/>
                  </a:lnTo>
                  <a:lnTo>
                    <a:pt x="50292" y="111442"/>
                  </a:lnTo>
                  <a:lnTo>
                    <a:pt x="62572" y="111442"/>
                  </a:lnTo>
                  <a:lnTo>
                    <a:pt x="62572" y="54952"/>
                  </a:lnTo>
                  <a:close/>
                </a:path>
                <a:path w="571500" h="148590">
                  <a:moveTo>
                    <a:pt x="146596" y="70192"/>
                  </a:moveTo>
                  <a:lnTo>
                    <a:pt x="146456" y="67144"/>
                  </a:lnTo>
                  <a:lnTo>
                    <a:pt x="146253" y="62496"/>
                  </a:lnTo>
                  <a:lnTo>
                    <a:pt x="145072" y="55524"/>
                  </a:lnTo>
                  <a:lnTo>
                    <a:pt x="142735" y="49403"/>
                  </a:lnTo>
                  <a:lnTo>
                    <a:pt x="138976" y="44284"/>
                  </a:lnTo>
                  <a:lnTo>
                    <a:pt x="134404" y="38506"/>
                  </a:lnTo>
                  <a:lnTo>
                    <a:pt x="134404" y="59524"/>
                  </a:lnTo>
                  <a:lnTo>
                    <a:pt x="134404" y="67144"/>
                  </a:lnTo>
                  <a:lnTo>
                    <a:pt x="93154" y="67144"/>
                  </a:lnTo>
                  <a:lnTo>
                    <a:pt x="94678" y="59524"/>
                  </a:lnTo>
                  <a:lnTo>
                    <a:pt x="96202" y="54952"/>
                  </a:lnTo>
                  <a:lnTo>
                    <a:pt x="105346" y="45808"/>
                  </a:lnTo>
                  <a:lnTo>
                    <a:pt x="109918" y="44284"/>
                  </a:lnTo>
                  <a:lnTo>
                    <a:pt x="122110" y="44284"/>
                  </a:lnTo>
                  <a:lnTo>
                    <a:pt x="126682" y="45808"/>
                  </a:lnTo>
                  <a:lnTo>
                    <a:pt x="129730" y="50380"/>
                  </a:lnTo>
                  <a:lnTo>
                    <a:pt x="132880" y="53428"/>
                  </a:lnTo>
                  <a:lnTo>
                    <a:pt x="134404" y="59524"/>
                  </a:lnTo>
                  <a:lnTo>
                    <a:pt x="134404" y="38506"/>
                  </a:lnTo>
                  <a:lnTo>
                    <a:pt x="132880" y="36576"/>
                  </a:lnTo>
                  <a:lnTo>
                    <a:pt x="125158" y="33528"/>
                  </a:lnTo>
                  <a:lnTo>
                    <a:pt x="116014" y="33528"/>
                  </a:lnTo>
                  <a:lnTo>
                    <a:pt x="83248" y="58572"/>
                  </a:lnTo>
                  <a:lnTo>
                    <a:pt x="80962" y="74764"/>
                  </a:lnTo>
                  <a:lnTo>
                    <a:pt x="81534" y="83362"/>
                  </a:lnTo>
                  <a:lnTo>
                    <a:pt x="108318" y="113677"/>
                  </a:lnTo>
                  <a:lnTo>
                    <a:pt x="116014" y="114490"/>
                  </a:lnTo>
                  <a:lnTo>
                    <a:pt x="123723" y="113931"/>
                  </a:lnTo>
                  <a:lnTo>
                    <a:pt x="130733" y="112395"/>
                  </a:lnTo>
                  <a:lnTo>
                    <a:pt x="136880" y="109982"/>
                  </a:lnTo>
                  <a:lnTo>
                    <a:pt x="142024" y="106870"/>
                  </a:lnTo>
                  <a:lnTo>
                    <a:pt x="142024" y="103720"/>
                  </a:lnTo>
                  <a:lnTo>
                    <a:pt x="142024" y="94576"/>
                  </a:lnTo>
                  <a:lnTo>
                    <a:pt x="136258" y="98577"/>
                  </a:lnTo>
                  <a:lnTo>
                    <a:pt x="130352" y="101434"/>
                  </a:lnTo>
                  <a:lnTo>
                    <a:pt x="124155" y="103149"/>
                  </a:lnTo>
                  <a:lnTo>
                    <a:pt x="117538" y="103720"/>
                  </a:lnTo>
                  <a:lnTo>
                    <a:pt x="109918" y="103720"/>
                  </a:lnTo>
                  <a:lnTo>
                    <a:pt x="105346" y="100672"/>
                  </a:lnTo>
                  <a:lnTo>
                    <a:pt x="96202" y="91528"/>
                  </a:lnTo>
                  <a:lnTo>
                    <a:pt x="93154" y="85432"/>
                  </a:lnTo>
                  <a:lnTo>
                    <a:pt x="93154" y="76288"/>
                  </a:lnTo>
                  <a:lnTo>
                    <a:pt x="146596" y="76288"/>
                  </a:lnTo>
                  <a:lnTo>
                    <a:pt x="146596" y="70192"/>
                  </a:lnTo>
                  <a:close/>
                </a:path>
                <a:path w="571500" h="148590">
                  <a:moveTo>
                    <a:pt x="218313" y="38188"/>
                  </a:moveTo>
                  <a:lnTo>
                    <a:pt x="212217" y="35052"/>
                  </a:lnTo>
                  <a:lnTo>
                    <a:pt x="206019" y="33528"/>
                  </a:lnTo>
                  <a:lnTo>
                    <a:pt x="199923" y="33528"/>
                  </a:lnTo>
                  <a:lnTo>
                    <a:pt x="166090" y="51854"/>
                  </a:lnTo>
                  <a:lnTo>
                    <a:pt x="160299" y="76288"/>
                  </a:lnTo>
                  <a:lnTo>
                    <a:pt x="160896" y="84010"/>
                  </a:lnTo>
                  <a:lnTo>
                    <a:pt x="189191" y="113677"/>
                  </a:lnTo>
                  <a:lnTo>
                    <a:pt x="196875" y="114490"/>
                  </a:lnTo>
                  <a:lnTo>
                    <a:pt x="204495" y="114490"/>
                  </a:lnTo>
                  <a:lnTo>
                    <a:pt x="212217" y="111442"/>
                  </a:lnTo>
                  <a:lnTo>
                    <a:pt x="218313" y="108394"/>
                  </a:lnTo>
                  <a:lnTo>
                    <a:pt x="218313" y="97624"/>
                  </a:lnTo>
                  <a:lnTo>
                    <a:pt x="206019" y="103720"/>
                  </a:lnTo>
                  <a:lnTo>
                    <a:pt x="190779" y="103720"/>
                  </a:lnTo>
                  <a:lnTo>
                    <a:pt x="184683" y="100672"/>
                  </a:lnTo>
                  <a:lnTo>
                    <a:pt x="180111" y="96100"/>
                  </a:lnTo>
                  <a:lnTo>
                    <a:pt x="175539" y="90004"/>
                  </a:lnTo>
                  <a:lnTo>
                    <a:pt x="172491" y="83908"/>
                  </a:lnTo>
                  <a:lnTo>
                    <a:pt x="172491" y="65620"/>
                  </a:lnTo>
                  <a:lnTo>
                    <a:pt x="175539" y="58000"/>
                  </a:lnTo>
                  <a:lnTo>
                    <a:pt x="180111" y="51904"/>
                  </a:lnTo>
                  <a:lnTo>
                    <a:pt x="184683" y="47332"/>
                  </a:lnTo>
                  <a:lnTo>
                    <a:pt x="192303" y="44284"/>
                  </a:lnTo>
                  <a:lnTo>
                    <a:pt x="206019" y="44284"/>
                  </a:lnTo>
                  <a:lnTo>
                    <a:pt x="212217" y="45808"/>
                  </a:lnTo>
                  <a:lnTo>
                    <a:pt x="218313" y="50380"/>
                  </a:lnTo>
                  <a:lnTo>
                    <a:pt x="218313" y="38188"/>
                  </a:lnTo>
                  <a:close/>
                </a:path>
                <a:path w="571500" h="148590">
                  <a:moveTo>
                    <a:pt x="271754" y="35140"/>
                  </a:moveTo>
                  <a:lnTo>
                    <a:pt x="251841" y="35140"/>
                  </a:lnTo>
                  <a:lnTo>
                    <a:pt x="251841" y="13804"/>
                  </a:lnTo>
                  <a:lnTo>
                    <a:pt x="239649" y="16852"/>
                  </a:lnTo>
                  <a:lnTo>
                    <a:pt x="239649" y="35140"/>
                  </a:lnTo>
                  <a:lnTo>
                    <a:pt x="227457" y="35140"/>
                  </a:lnTo>
                  <a:lnTo>
                    <a:pt x="227457" y="45808"/>
                  </a:lnTo>
                  <a:lnTo>
                    <a:pt x="239649" y="45808"/>
                  </a:lnTo>
                  <a:lnTo>
                    <a:pt x="239649" y="91630"/>
                  </a:lnTo>
                  <a:lnTo>
                    <a:pt x="241033" y="101384"/>
                  </a:lnTo>
                  <a:lnTo>
                    <a:pt x="244995" y="108013"/>
                  </a:lnTo>
                  <a:lnTo>
                    <a:pt x="251256" y="111772"/>
                  </a:lnTo>
                  <a:lnTo>
                    <a:pt x="259562" y="112966"/>
                  </a:lnTo>
                  <a:lnTo>
                    <a:pt x="268706" y="112966"/>
                  </a:lnTo>
                  <a:lnTo>
                    <a:pt x="271754" y="111442"/>
                  </a:lnTo>
                  <a:lnTo>
                    <a:pt x="271754" y="100774"/>
                  </a:lnTo>
                  <a:lnTo>
                    <a:pt x="268706" y="102298"/>
                  </a:lnTo>
                  <a:lnTo>
                    <a:pt x="267182" y="103822"/>
                  </a:lnTo>
                  <a:lnTo>
                    <a:pt x="259562" y="103822"/>
                  </a:lnTo>
                  <a:lnTo>
                    <a:pt x="256413" y="102298"/>
                  </a:lnTo>
                  <a:lnTo>
                    <a:pt x="254889" y="100774"/>
                  </a:lnTo>
                  <a:lnTo>
                    <a:pt x="251841" y="94678"/>
                  </a:lnTo>
                  <a:lnTo>
                    <a:pt x="251841" y="45808"/>
                  </a:lnTo>
                  <a:lnTo>
                    <a:pt x="271754" y="45808"/>
                  </a:lnTo>
                  <a:lnTo>
                    <a:pt x="271754" y="35140"/>
                  </a:lnTo>
                  <a:close/>
                </a:path>
                <a:path w="571500" h="148590">
                  <a:moveTo>
                    <a:pt x="299186" y="35140"/>
                  </a:moveTo>
                  <a:lnTo>
                    <a:pt x="286994" y="35140"/>
                  </a:lnTo>
                  <a:lnTo>
                    <a:pt x="286994" y="111442"/>
                  </a:lnTo>
                  <a:lnTo>
                    <a:pt x="299186" y="111442"/>
                  </a:lnTo>
                  <a:lnTo>
                    <a:pt x="299186" y="35140"/>
                  </a:lnTo>
                  <a:close/>
                </a:path>
                <a:path w="571500" h="148590">
                  <a:moveTo>
                    <a:pt x="302234" y="6096"/>
                  </a:moveTo>
                  <a:lnTo>
                    <a:pt x="296138" y="0"/>
                  </a:lnTo>
                  <a:lnTo>
                    <a:pt x="291566" y="0"/>
                  </a:lnTo>
                  <a:lnTo>
                    <a:pt x="285470" y="6096"/>
                  </a:lnTo>
                  <a:lnTo>
                    <a:pt x="285470" y="10668"/>
                  </a:lnTo>
                  <a:lnTo>
                    <a:pt x="291566" y="16764"/>
                  </a:lnTo>
                  <a:lnTo>
                    <a:pt x="296138" y="16764"/>
                  </a:lnTo>
                  <a:lnTo>
                    <a:pt x="302234" y="10668"/>
                  </a:lnTo>
                  <a:lnTo>
                    <a:pt x="302234" y="6096"/>
                  </a:lnTo>
                  <a:close/>
                </a:path>
                <a:path w="571500" h="148590">
                  <a:moveTo>
                    <a:pt x="384721" y="35052"/>
                  </a:moveTo>
                  <a:lnTo>
                    <a:pt x="370903" y="35052"/>
                  </a:lnTo>
                  <a:lnTo>
                    <a:pt x="351091" y="91440"/>
                  </a:lnTo>
                  <a:lnTo>
                    <a:pt x="349567" y="94488"/>
                  </a:lnTo>
                  <a:lnTo>
                    <a:pt x="349567" y="102196"/>
                  </a:lnTo>
                  <a:lnTo>
                    <a:pt x="348043" y="102196"/>
                  </a:lnTo>
                  <a:lnTo>
                    <a:pt x="348043" y="94488"/>
                  </a:lnTo>
                  <a:lnTo>
                    <a:pt x="346519" y="91440"/>
                  </a:lnTo>
                  <a:lnTo>
                    <a:pt x="326707" y="35052"/>
                  </a:lnTo>
                  <a:lnTo>
                    <a:pt x="312902" y="35052"/>
                  </a:lnTo>
                  <a:lnTo>
                    <a:pt x="341947" y="111340"/>
                  </a:lnTo>
                  <a:lnTo>
                    <a:pt x="354139" y="111340"/>
                  </a:lnTo>
                  <a:lnTo>
                    <a:pt x="384721" y="35052"/>
                  </a:lnTo>
                  <a:close/>
                </a:path>
                <a:path w="571500" h="148590">
                  <a:moveTo>
                    <a:pt x="409105" y="35052"/>
                  </a:moveTo>
                  <a:lnTo>
                    <a:pt x="396913" y="35052"/>
                  </a:lnTo>
                  <a:lnTo>
                    <a:pt x="396913" y="111442"/>
                  </a:lnTo>
                  <a:lnTo>
                    <a:pt x="409105" y="111442"/>
                  </a:lnTo>
                  <a:lnTo>
                    <a:pt x="409105" y="35052"/>
                  </a:lnTo>
                  <a:close/>
                </a:path>
                <a:path w="571500" h="148590">
                  <a:moveTo>
                    <a:pt x="412242" y="6096"/>
                  </a:moveTo>
                  <a:lnTo>
                    <a:pt x="410718" y="4572"/>
                  </a:lnTo>
                  <a:lnTo>
                    <a:pt x="409105" y="3048"/>
                  </a:lnTo>
                  <a:lnTo>
                    <a:pt x="406057" y="0"/>
                  </a:lnTo>
                  <a:lnTo>
                    <a:pt x="401485" y="0"/>
                  </a:lnTo>
                  <a:lnTo>
                    <a:pt x="395389" y="6096"/>
                  </a:lnTo>
                  <a:lnTo>
                    <a:pt x="395389" y="10668"/>
                  </a:lnTo>
                  <a:lnTo>
                    <a:pt x="401485" y="16764"/>
                  </a:lnTo>
                  <a:lnTo>
                    <a:pt x="406057" y="16764"/>
                  </a:lnTo>
                  <a:lnTo>
                    <a:pt x="409105" y="13716"/>
                  </a:lnTo>
                  <a:lnTo>
                    <a:pt x="410718" y="12192"/>
                  </a:lnTo>
                  <a:lnTo>
                    <a:pt x="412242" y="10668"/>
                  </a:lnTo>
                  <a:lnTo>
                    <a:pt x="412242" y="6096"/>
                  </a:lnTo>
                  <a:close/>
                </a:path>
                <a:path w="571500" h="148590">
                  <a:moveTo>
                    <a:pt x="470242" y="35140"/>
                  </a:moveTo>
                  <a:lnTo>
                    <a:pt x="450342" y="35140"/>
                  </a:lnTo>
                  <a:lnTo>
                    <a:pt x="450342" y="13804"/>
                  </a:lnTo>
                  <a:lnTo>
                    <a:pt x="438150" y="16852"/>
                  </a:lnTo>
                  <a:lnTo>
                    <a:pt x="438150" y="35140"/>
                  </a:lnTo>
                  <a:lnTo>
                    <a:pt x="425958" y="35140"/>
                  </a:lnTo>
                  <a:lnTo>
                    <a:pt x="425958" y="45808"/>
                  </a:lnTo>
                  <a:lnTo>
                    <a:pt x="438150" y="45808"/>
                  </a:lnTo>
                  <a:lnTo>
                    <a:pt x="438150" y="91630"/>
                  </a:lnTo>
                  <a:lnTo>
                    <a:pt x="439534" y="101384"/>
                  </a:lnTo>
                  <a:lnTo>
                    <a:pt x="443496" y="108013"/>
                  </a:lnTo>
                  <a:lnTo>
                    <a:pt x="449757" y="111772"/>
                  </a:lnTo>
                  <a:lnTo>
                    <a:pt x="458050" y="112966"/>
                  </a:lnTo>
                  <a:lnTo>
                    <a:pt x="467194" y="112966"/>
                  </a:lnTo>
                  <a:lnTo>
                    <a:pt x="470242" y="111442"/>
                  </a:lnTo>
                  <a:lnTo>
                    <a:pt x="470242" y="100774"/>
                  </a:lnTo>
                  <a:lnTo>
                    <a:pt x="467194" y="102298"/>
                  </a:lnTo>
                  <a:lnTo>
                    <a:pt x="465670" y="103822"/>
                  </a:lnTo>
                  <a:lnTo>
                    <a:pt x="458050" y="103822"/>
                  </a:lnTo>
                  <a:lnTo>
                    <a:pt x="454914" y="102298"/>
                  </a:lnTo>
                  <a:lnTo>
                    <a:pt x="453390" y="100774"/>
                  </a:lnTo>
                  <a:lnTo>
                    <a:pt x="450342" y="94678"/>
                  </a:lnTo>
                  <a:lnTo>
                    <a:pt x="450342" y="45808"/>
                  </a:lnTo>
                  <a:lnTo>
                    <a:pt x="470242" y="45808"/>
                  </a:lnTo>
                  <a:lnTo>
                    <a:pt x="470242" y="35140"/>
                  </a:lnTo>
                  <a:close/>
                </a:path>
                <a:path w="571500" h="148590">
                  <a:moveTo>
                    <a:pt x="546544" y="35052"/>
                  </a:moveTo>
                  <a:lnTo>
                    <a:pt x="534352" y="35052"/>
                  </a:lnTo>
                  <a:lnTo>
                    <a:pt x="512914" y="94576"/>
                  </a:lnTo>
                  <a:lnTo>
                    <a:pt x="511390" y="97624"/>
                  </a:lnTo>
                  <a:lnTo>
                    <a:pt x="511390" y="100672"/>
                  </a:lnTo>
                  <a:lnTo>
                    <a:pt x="509866" y="100672"/>
                  </a:lnTo>
                  <a:lnTo>
                    <a:pt x="509866" y="94576"/>
                  </a:lnTo>
                  <a:lnTo>
                    <a:pt x="508342" y="94576"/>
                  </a:lnTo>
                  <a:lnTo>
                    <a:pt x="488530" y="35052"/>
                  </a:lnTo>
                  <a:lnTo>
                    <a:pt x="474814" y="35052"/>
                  </a:lnTo>
                  <a:lnTo>
                    <a:pt x="505294" y="111442"/>
                  </a:lnTo>
                  <a:lnTo>
                    <a:pt x="496150" y="134302"/>
                  </a:lnTo>
                  <a:lnTo>
                    <a:pt x="491578" y="137350"/>
                  </a:lnTo>
                  <a:lnTo>
                    <a:pt x="479386" y="137350"/>
                  </a:lnTo>
                  <a:lnTo>
                    <a:pt x="477862" y="135826"/>
                  </a:lnTo>
                  <a:lnTo>
                    <a:pt x="477862" y="146494"/>
                  </a:lnTo>
                  <a:lnTo>
                    <a:pt x="479386" y="148018"/>
                  </a:lnTo>
                  <a:lnTo>
                    <a:pt x="485482" y="148018"/>
                  </a:lnTo>
                  <a:lnTo>
                    <a:pt x="493179" y="146558"/>
                  </a:lnTo>
                  <a:lnTo>
                    <a:pt x="500151" y="142113"/>
                  </a:lnTo>
                  <a:lnTo>
                    <a:pt x="506272" y="134505"/>
                  </a:lnTo>
                  <a:lnTo>
                    <a:pt x="511390" y="123634"/>
                  </a:lnTo>
                  <a:lnTo>
                    <a:pt x="546544" y="35052"/>
                  </a:lnTo>
                  <a:close/>
                </a:path>
                <a:path w="571500" h="148590">
                  <a:moveTo>
                    <a:pt x="570928" y="94576"/>
                  </a:moveTo>
                  <a:lnTo>
                    <a:pt x="558736" y="94576"/>
                  </a:lnTo>
                  <a:lnTo>
                    <a:pt x="551116" y="131241"/>
                  </a:lnTo>
                  <a:lnTo>
                    <a:pt x="558736" y="131241"/>
                  </a:lnTo>
                  <a:lnTo>
                    <a:pt x="570928" y="945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7" name="object 187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5932360" y="8791385"/>
            <a:ext cx="290131" cy="116014"/>
          </a:xfrm>
          <a:prstGeom prst="rect">
            <a:avLst/>
          </a:prstGeom>
        </p:spPr>
      </p:pic>
      <p:pic>
        <p:nvPicPr>
          <p:cNvPr id="188" name="object 188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6294215" y="8791385"/>
            <a:ext cx="465582" cy="116014"/>
          </a:xfrm>
          <a:prstGeom prst="rect">
            <a:avLst/>
          </a:prstGeom>
        </p:spPr>
      </p:pic>
      <p:pic>
        <p:nvPicPr>
          <p:cNvPr id="189" name="object 189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6822376" y="8791385"/>
            <a:ext cx="207645" cy="116014"/>
          </a:xfrm>
          <a:prstGeom prst="rect">
            <a:avLst/>
          </a:prstGeom>
        </p:spPr>
      </p:pic>
      <p:grpSp>
        <p:nvGrpSpPr>
          <p:cNvPr id="190" name="object 190"/>
          <p:cNvGrpSpPr/>
          <p:nvPr/>
        </p:nvGrpSpPr>
        <p:grpSpPr>
          <a:xfrm>
            <a:off x="7101840" y="8791956"/>
            <a:ext cx="436245" cy="149225"/>
            <a:chOff x="7101840" y="8791956"/>
            <a:chExt cx="436245" cy="149225"/>
          </a:xfrm>
        </p:grpSpPr>
        <p:pic>
          <p:nvPicPr>
            <p:cNvPr id="191" name="object 19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101840" y="8826436"/>
              <a:ext cx="334327" cy="114490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7459980" y="8791968"/>
              <a:ext cx="78105" cy="114300"/>
            </a:xfrm>
            <a:custGeom>
              <a:avLst/>
              <a:gdLst/>
              <a:ahLst/>
              <a:cxnLst/>
              <a:rect l="l" t="t" r="r" b="b"/>
              <a:pathLst>
                <a:path w="78104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78104" h="114300">
                  <a:moveTo>
                    <a:pt x="77724" y="65532"/>
                  </a:moveTo>
                  <a:lnTo>
                    <a:pt x="36576" y="65532"/>
                  </a:lnTo>
                  <a:lnTo>
                    <a:pt x="36576" y="76200"/>
                  </a:lnTo>
                  <a:lnTo>
                    <a:pt x="77724" y="76200"/>
                  </a:lnTo>
                  <a:lnTo>
                    <a:pt x="77724" y="655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259556" y="7558268"/>
            <a:ext cx="7518400" cy="2331085"/>
            <a:chOff x="259556" y="7558268"/>
            <a:chExt cx="7518400" cy="2331085"/>
          </a:xfrm>
        </p:grpSpPr>
        <p:sp>
          <p:nvSpPr>
            <p:cNvPr id="194" name="object 194"/>
            <p:cNvSpPr/>
            <p:nvPr/>
          </p:nvSpPr>
          <p:spPr>
            <a:xfrm>
              <a:off x="259556" y="9050845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59">
                  <a:moveTo>
                    <a:pt x="10668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5240" y="6096"/>
                  </a:lnTo>
                  <a:lnTo>
                    <a:pt x="15240" y="10668"/>
                  </a:lnTo>
                  <a:lnTo>
                    <a:pt x="10668" y="15240"/>
                  </a:lnTo>
                  <a:close/>
                </a:path>
                <a:path w="15239" h="111759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97656" y="9063037"/>
              <a:ext cx="256508" cy="100679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577596" y="9049321"/>
              <a:ext cx="748030" cy="114935"/>
            </a:xfrm>
            <a:custGeom>
              <a:avLst/>
              <a:gdLst/>
              <a:ahLst/>
              <a:cxnLst/>
              <a:rect l="l" t="t" r="r" b="b"/>
              <a:pathLst>
                <a:path w="748030" h="114934">
                  <a:moveTo>
                    <a:pt x="13716" y="203"/>
                  </a:moveTo>
                  <a:lnTo>
                    <a:pt x="0" y="203"/>
                  </a:lnTo>
                  <a:lnTo>
                    <a:pt x="0" y="114503"/>
                  </a:lnTo>
                  <a:lnTo>
                    <a:pt x="13716" y="114503"/>
                  </a:lnTo>
                  <a:lnTo>
                    <a:pt x="13716" y="203"/>
                  </a:lnTo>
                  <a:close/>
                </a:path>
                <a:path w="748030" h="114934">
                  <a:moveTo>
                    <a:pt x="50279" y="203"/>
                  </a:moveTo>
                  <a:lnTo>
                    <a:pt x="36576" y="203"/>
                  </a:lnTo>
                  <a:lnTo>
                    <a:pt x="36576" y="114503"/>
                  </a:lnTo>
                  <a:lnTo>
                    <a:pt x="50279" y="114503"/>
                  </a:lnTo>
                  <a:lnTo>
                    <a:pt x="50279" y="203"/>
                  </a:lnTo>
                  <a:close/>
                </a:path>
                <a:path w="748030" h="114934">
                  <a:moveTo>
                    <a:pt x="135343" y="71729"/>
                  </a:moveTo>
                  <a:lnTo>
                    <a:pt x="135039" y="67157"/>
                  </a:lnTo>
                  <a:lnTo>
                    <a:pt x="134797" y="63360"/>
                  </a:lnTo>
                  <a:lnTo>
                    <a:pt x="133248" y="56248"/>
                  </a:lnTo>
                  <a:lnTo>
                    <a:pt x="130848" y="49999"/>
                  </a:lnTo>
                  <a:lnTo>
                    <a:pt x="128549" y="45720"/>
                  </a:lnTo>
                  <a:lnTo>
                    <a:pt x="127723" y="44196"/>
                  </a:lnTo>
                  <a:lnTo>
                    <a:pt x="123151" y="40474"/>
                  </a:lnTo>
                  <a:lnTo>
                    <a:pt x="123151" y="61061"/>
                  </a:lnTo>
                  <a:lnTo>
                    <a:pt x="123151" y="67157"/>
                  </a:lnTo>
                  <a:lnTo>
                    <a:pt x="81902" y="67157"/>
                  </a:lnTo>
                  <a:lnTo>
                    <a:pt x="81902" y="61061"/>
                  </a:lnTo>
                  <a:lnTo>
                    <a:pt x="84950" y="54864"/>
                  </a:lnTo>
                  <a:lnTo>
                    <a:pt x="89522" y="51816"/>
                  </a:lnTo>
                  <a:lnTo>
                    <a:pt x="92570" y="47244"/>
                  </a:lnTo>
                  <a:lnTo>
                    <a:pt x="97142" y="45720"/>
                  </a:lnTo>
                  <a:lnTo>
                    <a:pt x="109334" y="45720"/>
                  </a:lnTo>
                  <a:lnTo>
                    <a:pt x="113906" y="47244"/>
                  </a:lnTo>
                  <a:lnTo>
                    <a:pt x="116954" y="51816"/>
                  </a:lnTo>
                  <a:lnTo>
                    <a:pt x="121627" y="54864"/>
                  </a:lnTo>
                  <a:lnTo>
                    <a:pt x="103238" y="35052"/>
                  </a:lnTo>
                  <a:lnTo>
                    <a:pt x="96431" y="35648"/>
                  </a:lnTo>
                  <a:lnTo>
                    <a:pt x="68783" y="66814"/>
                  </a:lnTo>
                  <a:lnTo>
                    <a:pt x="68186" y="74777"/>
                  </a:lnTo>
                  <a:lnTo>
                    <a:pt x="68757" y="84251"/>
                  </a:lnTo>
                  <a:lnTo>
                    <a:pt x="95554" y="113830"/>
                  </a:lnTo>
                  <a:lnTo>
                    <a:pt x="103238" y="114401"/>
                  </a:lnTo>
                  <a:lnTo>
                    <a:pt x="110947" y="114096"/>
                  </a:lnTo>
                  <a:lnTo>
                    <a:pt x="117957" y="113068"/>
                  </a:lnTo>
                  <a:lnTo>
                    <a:pt x="124117" y="111188"/>
                  </a:lnTo>
                  <a:lnTo>
                    <a:pt x="129247" y="108305"/>
                  </a:lnTo>
                  <a:lnTo>
                    <a:pt x="129247" y="105257"/>
                  </a:lnTo>
                  <a:lnTo>
                    <a:pt x="129247" y="96113"/>
                  </a:lnTo>
                  <a:lnTo>
                    <a:pt x="123151" y="102209"/>
                  </a:lnTo>
                  <a:lnTo>
                    <a:pt x="115430" y="105257"/>
                  </a:lnTo>
                  <a:lnTo>
                    <a:pt x="98666" y="105257"/>
                  </a:lnTo>
                  <a:lnTo>
                    <a:pt x="92570" y="102209"/>
                  </a:lnTo>
                  <a:lnTo>
                    <a:pt x="83426" y="93065"/>
                  </a:lnTo>
                  <a:lnTo>
                    <a:pt x="81902" y="86969"/>
                  </a:lnTo>
                  <a:lnTo>
                    <a:pt x="81902" y="77825"/>
                  </a:lnTo>
                  <a:lnTo>
                    <a:pt x="135343" y="77825"/>
                  </a:lnTo>
                  <a:lnTo>
                    <a:pt x="135343" y="71729"/>
                  </a:lnTo>
                  <a:close/>
                </a:path>
                <a:path w="748030" h="114934">
                  <a:moveTo>
                    <a:pt x="193357" y="36576"/>
                  </a:moveTo>
                  <a:lnTo>
                    <a:pt x="191833" y="36576"/>
                  </a:lnTo>
                  <a:lnTo>
                    <a:pt x="188785" y="35052"/>
                  </a:lnTo>
                  <a:lnTo>
                    <a:pt x="181165" y="35052"/>
                  </a:lnTo>
                  <a:lnTo>
                    <a:pt x="165823" y="51816"/>
                  </a:lnTo>
                  <a:lnTo>
                    <a:pt x="165823" y="36576"/>
                  </a:lnTo>
                  <a:lnTo>
                    <a:pt x="153631" y="36576"/>
                  </a:lnTo>
                  <a:lnTo>
                    <a:pt x="153631" y="112877"/>
                  </a:lnTo>
                  <a:lnTo>
                    <a:pt x="165823" y="112877"/>
                  </a:lnTo>
                  <a:lnTo>
                    <a:pt x="165823" y="65532"/>
                  </a:lnTo>
                  <a:lnTo>
                    <a:pt x="167347" y="59436"/>
                  </a:lnTo>
                  <a:lnTo>
                    <a:pt x="170395" y="53340"/>
                  </a:lnTo>
                  <a:lnTo>
                    <a:pt x="171958" y="51816"/>
                  </a:lnTo>
                  <a:lnTo>
                    <a:pt x="175069" y="48768"/>
                  </a:lnTo>
                  <a:lnTo>
                    <a:pt x="179641" y="47244"/>
                  </a:lnTo>
                  <a:lnTo>
                    <a:pt x="191833" y="47244"/>
                  </a:lnTo>
                  <a:lnTo>
                    <a:pt x="193357" y="48768"/>
                  </a:lnTo>
                  <a:lnTo>
                    <a:pt x="193357" y="47244"/>
                  </a:lnTo>
                  <a:lnTo>
                    <a:pt x="193357" y="36576"/>
                  </a:lnTo>
                  <a:close/>
                </a:path>
                <a:path w="748030" h="114934">
                  <a:moveTo>
                    <a:pt x="245364" y="65735"/>
                  </a:moveTo>
                  <a:lnTo>
                    <a:pt x="204216" y="65735"/>
                  </a:lnTo>
                  <a:lnTo>
                    <a:pt x="204216" y="76403"/>
                  </a:lnTo>
                  <a:lnTo>
                    <a:pt x="245364" y="76403"/>
                  </a:lnTo>
                  <a:lnTo>
                    <a:pt x="245364" y="65735"/>
                  </a:lnTo>
                  <a:close/>
                </a:path>
                <a:path w="748030" h="114934">
                  <a:moveTo>
                    <a:pt x="362800" y="36588"/>
                  </a:moveTo>
                  <a:lnTo>
                    <a:pt x="352132" y="36588"/>
                  </a:lnTo>
                  <a:lnTo>
                    <a:pt x="335280" y="94589"/>
                  </a:lnTo>
                  <a:lnTo>
                    <a:pt x="335280" y="100685"/>
                  </a:lnTo>
                  <a:lnTo>
                    <a:pt x="333756" y="100685"/>
                  </a:lnTo>
                  <a:lnTo>
                    <a:pt x="333756" y="96113"/>
                  </a:lnTo>
                  <a:lnTo>
                    <a:pt x="332232" y="94589"/>
                  </a:lnTo>
                  <a:lnTo>
                    <a:pt x="320992" y="51828"/>
                  </a:lnTo>
                  <a:lnTo>
                    <a:pt x="316992" y="36588"/>
                  </a:lnTo>
                  <a:lnTo>
                    <a:pt x="306324" y="36588"/>
                  </a:lnTo>
                  <a:lnTo>
                    <a:pt x="288036" y="94589"/>
                  </a:lnTo>
                  <a:lnTo>
                    <a:pt x="288036" y="96113"/>
                  </a:lnTo>
                  <a:lnTo>
                    <a:pt x="286512" y="99161"/>
                  </a:lnTo>
                  <a:lnTo>
                    <a:pt x="286512" y="96113"/>
                  </a:lnTo>
                  <a:lnTo>
                    <a:pt x="284886" y="94589"/>
                  </a:lnTo>
                  <a:lnTo>
                    <a:pt x="269646" y="36588"/>
                  </a:lnTo>
                  <a:lnTo>
                    <a:pt x="257454" y="36588"/>
                  </a:lnTo>
                  <a:lnTo>
                    <a:pt x="280314" y="112877"/>
                  </a:lnTo>
                  <a:lnTo>
                    <a:pt x="292608" y="112877"/>
                  </a:lnTo>
                  <a:lnTo>
                    <a:pt x="296329" y="100685"/>
                  </a:lnTo>
                  <a:lnTo>
                    <a:pt x="309372" y="58013"/>
                  </a:lnTo>
                  <a:lnTo>
                    <a:pt x="309372" y="54876"/>
                  </a:lnTo>
                  <a:lnTo>
                    <a:pt x="310896" y="53352"/>
                  </a:lnTo>
                  <a:lnTo>
                    <a:pt x="312420" y="56400"/>
                  </a:lnTo>
                  <a:lnTo>
                    <a:pt x="312420" y="58013"/>
                  </a:lnTo>
                  <a:lnTo>
                    <a:pt x="327660" y="112877"/>
                  </a:lnTo>
                  <a:lnTo>
                    <a:pt x="341464" y="112877"/>
                  </a:lnTo>
                  <a:lnTo>
                    <a:pt x="344868" y="100685"/>
                  </a:lnTo>
                  <a:lnTo>
                    <a:pt x="362800" y="36588"/>
                  </a:lnTo>
                  <a:close/>
                </a:path>
                <a:path w="748030" h="114934">
                  <a:moveTo>
                    <a:pt x="439089" y="71729"/>
                  </a:moveTo>
                  <a:lnTo>
                    <a:pt x="426897" y="40449"/>
                  </a:lnTo>
                  <a:lnTo>
                    <a:pt x="426897" y="61061"/>
                  </a:lnTo>
                  <a:lnTo>
                    <a:pt x="426897" y="67157"/>
                  </a:lnTo>
                  <a:lnTo>
                    <a:pt x="385660" y="67157"/>
                  </a:lnTo>
                  <a:lnTo>
                    <a:pt x="385660" y="61061"/>
                  </a:lnTo>
                  <a:lnTo>
                    <a:pt x="388708" y="54864"/>
                  </a:lnTo>
                  <a:lnTo>
                    <a:pt x="393280" y="51816"/>
                  </a:lnTo>
                  <a:lnTo>
                    <a:pt x="396328" y="47244"/>
                  </a:lnTo>
                  <a:lnTo>
                    <a:pt x="400989" y="45720"/>
                  </a:lnTo>
                  <a:lnTo>
                    <a:pt x="413181" y="45720"/>
                  </a:lnTo>
                  <a:lnTo>
                    <a:pt x="417753" y="47244"/>
                  </a:lnTo>
                  <a:lnTo>
                    <a:pt x="420801" y="51816"/>
                  </a:lnTo>
                  <a:lnTo>
                    <a:pt x="425373" y="54864"/>
                  </a:lnTo>
                  <a:lnTo>
                    <a:pt x="407085" y="35052"/>
                  </a:lnTo>
                  <a:lnTo>
                    <a:pt x="400265" y="35648"/>
                  </a:lnTo>
                  <a:lnTo>
                    <a:pt x="372541" y="66814"/>
                  </a:lnTo>
                  <a:lnTo>
                    <a:pt x="371944" y="74777"/>
                  </a:lnTo>
                  <a:lnTo>
                    <a:pt x="372516" y="84251"/>
                  </a:lnTo>
                  <a:lnTo>
                    <a:pt x="399351" y="113830"/>
                  </a:lnTo>
                  <a:lnTo>
                    <a:pt x="407085" y="114401"/>
                  </a:lnTo>
                  <a:lnTo>
                    <a:pt x="414782" y="114096"/>
                  </a:lnTo>
                  <a:lnTo>
                    <a:pt x="421754" y="113068"/>
                  </a:lnTo>
                  <a:lnTo>
                    <a:pt x="427875" y="111188"/>
                  </a:lnTo>
                  <a:lnTo>
                    <a:pt x="432993" y="108305"/>
                  </a:lnTo>
                  <a:lnTo>
                    <a:pt x="432993" y="105257"/>
                  </a:lnTo>
                  <a:lnTo>
                    <a:pt x="432993" y="96113"/>
                  </a:lnTo>
                  <a:lnTo>
                    <a:pt x="426897" y="102209"/>
                  </a:lnTo>
                  <a:lnTo>
                    <a:pt x="419277" y="105257"/>
                  </a:lnTo>
                  <a:lnTo>
                    <a:pt x="402513" y="105257"/>
                  </a:lnTo>
                  <a:lnTo>
                    <a:pt x="396328" y="102209"/>
                  </a:lnTo>
                  <a:lnTo>
                    <a:pt x="387184" y="93065"/>
                  </a:lnTo>
                  <a:lnTo>
                    <a:pt x="385660" y="86969"/>
                  </a:lnTo>
                  <a:lnTo>
                    <a:pt x="385660" y="77825"/>
                  </a:lnTo>
                  <a:lnTo>
                    <a:pt x="439089" y="77825"/>
                  </a:lnTo>
                  <a:lnTo>
                    <a:pt x="439089" y="71729"/>
                  </a:lnTo>
                  <a:close/>
                </a:path>
                <a:path w="748030" h="114934">
                  <a:moveTo>
                    <a:pt x="527672" y="73253"/>
                  </a:moveTo>
                  <a:lnTo>
                    <a:pt x="527100" y="64668"/>
                  </a:lnTo>
                  <a:lnTo>
                    <a:pt x="525386" y="57200"/>
                  </a:lnTo>
                  <a:lnTo>
                    <a:pt x="522528" y="50888"/>
                  </a:lnTo>
                  <a:lnTo>
                    <a:pt x="518528" y="45720"/>
                  </a:lnTo>
                  <a:lnTo>
                    <a:pt x="515480" y="40640"/>
                  </a:lnTo>
                  <a:lnTo>
                    <a:pt x="515480" y="64109"/>
                  </a:lnTo>
                  <a:lnTo>
                    <a:pt x="515480" y="82397"/>
                  </a:lnTo>
                  <a:lnTo>
                    <a:pt x="512432" y="90017"/>
                  </a:lnTo>
                  <a:lnTo>
                    <a:pt x="509384" y="96113"/>
                  </a:lnTo>
                  <a:lnTo>
                    <a:pt x="504723" y="102209"/>
                  </a:lnTo>
                  <a:lnTo>
                    <a:pt x="498627" y="105257"/>
                  </a:lnTo>
                  <a:lnTo>
                    <a:pt x="484911" y="105257"/>
                  </a:lnTo>
                  <a:lnTo>
                    <a:pt x="480339" y="102209"/>
                  </a:lnTo>
                  <a:lnTo>
                    <a:pt x="471195" y="93065"/>
                  </a:lnTo>
                  <a:lnTo>
                    <a:pt x="469671" y="88493"/>
                  </a:lnTo>
                  <a:lnTo>
                    <a:pt x="469671" y="64109"/>
                  </a:lnTo>
                  <a:lnTo>
                    <a:pt x="471195" y="58013"/>
                  </a:lnTo>
                  <a:lnTo>
                    <a:pt x="475767" y="53340"/>
                  </a:lnTo>
                  <a:lnTo>
                    <a:pt x="478053" y="50292"/>
                  </a:lnTo>
                  <a:lnTo>
                    <a:pt x="480339" y="47244"/>
                  </a:lnTo>
                  <a:lnTo>
                    <a:pt x="486435" y="45720"/>
                  </a:lnTo>
                  <a:lnTo>
                    <a:pt x="500151" y="45720"/>
                  </a:lnTo>
                  <a:lnTo>
                    <a:pt x="504723" y="47244"/>
                  </a:lnTo>
                  <a:lnTo>
                    <a:pt x="509384" y="51816"/>
                  </a:lnTo>
                  <a:lnTo>
                    <a:pt x="512432" y="58013"/>
                  </a:lnTo>
                  <a:lnTo>
                    <a:pt x="515480" y="64109"/>
                  </a:lnTo>
                  <a:lnTo>
                    <a:pt x="515480" y="40640"/>
                  </a:lnTo>
                  <a:lnTo>
                    <a:pt x="513956" y="38100"/>
                  </a:lnTo>
                  <a:lnTo>
                    <a:pt x="506247" y="35052"/>
                  </a:lnTo>
                  <a:lnTo>
                    <a:pt x="495579" y="35052"/>
                  </a:lnTo>
                  <a:lnTo>
                    <a:pt x="487883" y="35941"/>
                  </a:lnTo>
                  <a:lnTo>
                    <a:pt x="480910" y="38671"/>
                  </a:lnTo>
                  <a:lnTo>
                    <a:pt x="474789" y="43421"/>
                  </a:lnTo>
                  <a:lnTo>
                    <a:pt x="469671" y="50292"/>
                  </a:lnTo>
                  <a:lnTo>
                    <a:pt x="469671" y="0"/>
                  </a:lnTo>
                  <a:lnTo>
                    <a:pt x="457479" y="0"/>
                  </a:lnTo>
                  <a:lnTo>
                    <a:pt x="457479" y="112877"/>
                  </a:lnTo>
                  <a:lnTo>
                    <a:pt x="469671" y="112877"/>
                  </a:lnTo>
                  <a:lnTo>
                    <a:pt x="469671" y="102209"/>
                  </a:lnTo>
                  <a:lnTo>
                    <a:pt x="474522" y="107975"/>
                  </a:lnTo>
                  <a:lnTo>
                    <a:pt x="479958" y="111734"/>
                  </a:lnTo>
                  <a:lnTo>
                    <a:pt x="485952" y="113779"/>
                  </a:lnTo>
                  <a:lnTo>
                    <a:pt x="492531" y="114401"/>
                  </a:lnTo>
                  <a:lnTo>
                    <a:pt x="500240" y="113804"/>
                  </a:lnTo>
                  <a:lnTo>
                    <a:pt x="527100" y="82092"/>
                  </a:lnTo>
                  <a:lnTo>
                    <a:pt x="527672" y="73253"/>
                  </a:lnTo>
                  <a:close/>
                </a:path>
                <a:path w="748030" h="114934">
                  <a:moveTo>
                    <a:pt x="585216" y="65735"/>
                  </a:moveTo>
                  <a:lnTo>
                    <a:pt x="544068" y="65735"/>
                  </a:lnTo>
                  <a:lnTo>
                    <a:pt x="544068" y="76403"/>
                  </a:lnTo>
                  <a:lnTo>
                    <a:pt x="585216" y="76403"/>
                  </a:lnTo>
                  <a:lnTo>
                    <a:pt x="585216" y="65735"/>
                  </a:lnTo>
                  <a:close/>
                </a:path>
                <a:path w="748030" h="114934">
                  <a:moveTo>
                    <a:pt x="660450" y="38112"/>
                  </a:moveTo>
                  <a:lnTo>
                    <a:pt x="648258" y="35064"/>
                  </a:lnTo>
                  <a:lnTo>
                    <a:pt x="642162" y="35064"/>
                  </a:lnTo>
                  <a:lnTo>
                    <a:pt x="604926" y="59296"/>
                  </a:lnTo>
                  <a:lnTo>
                    <a:pt x="602449" y="76301"/>
                  </a:lnTo>
                  <a:lnTo>
                    <a:pt x="603046" y="84874"/>
                  </a:lnTo>
                  <a:lnTo>
                    <a:pt x="631418" y="113804"/>
                  </a:lnTo>
                  <a:lnTo>
                    <a:pt x="639114" y="114401"/>
                  </a:lnTo>
                  <a:lnTo>
                    <a:pt x="646734" y="114401"/>
                  </a:lnTo>
                  <a:lnTo>
                    <a:pt x="654354" y="112877"/>
                  </a:lnTo>
                  <a:lnTo>
                    <a:pt x="660450" y="109829"/>
                  </a:lnTo>
                  <a:lnTo>
                    <a:pt x="660450" y="97637"/>
                  </a:lnTo>
                  <a:lnTo>
                    <a:pt x="654354" y="102209"/>
                  </a:lnTo>
                  <a:lnTo>
                    <a:pt x="648258" y="105257"/>
                  </a:lnTo>
                  <a:lnTo>
                    <a:pt x="633018" y="105257"/>
                  </a:lnTo>
                  <a:lnTo>
                    <a:pt x="626922" y="102209"/>
                  </a:lnTo>
                  <a:lnTo>
                    <a:pt x="622350" y="97637"/>
                  </a:lnTo>
                  <a:lnTo>
                    <a:pt x="617689" y="91541"/>
                  </a:lnTo>
                  <a:lnTo>
                    <a:pt x="614641" y="85445"/>
                  </a:lnTo>
                  <a:lnTo>
                    <a:pt x="614641" y="67157"/>
                  </a:lnTo>
                  <a:lnTo>
                    <a:pt x="617689" y="59537"/>
                  </a:lnTo>
                  <a:lnTo>
                    <a:pt x="622350" y="53352"/>
                  </a:lnTo>
                  <a:lnTo>
                    <a:pt x="626922" y="48780"/>
                  </a:lnTo>
                  <a:lnTo>
                    <a:pt x="634542" y="45732"/>
                  </a:lnTo>
                  <a:lnTo>
                    <a:pt x="648258" y="45732"/>
                  </a:lnTo>
                  <a:lnTo>
                    <a:pt x="654354" y="47256"/>
                  </a:lnTo>
                  <a:lnTo>
                    <a:pt x="660450" y="51828"/>
                  </a:lnTo>
                  <a:lnTo>
                    <a:pt x="660450" y="38112"/>
                  </a:lnTo>
                  <a:close/>
                </a:path>
                <a:path w="748030" h="114934">
                  <a:moveTo>
                    <a:pt x="747522" y="74777"/>
                  </a:moveTo>
                  <a:lnTo>
                    <a:pt x="735330" y="42837"/>
                  </a:lnTo>
                  <a:lnTo>
                    <a:pt x="735330" y="65633"/>
                  </a:lnTo>
                  <a:lnTo>
                    <a:pt x="735266" y="84226"/>
                  </a:lnTo>
                  <a:lnTo>
                    <a:pt x="733806" y="91541"/>
                  </a:lnTo>
                  <a:lnTo>
                    <a:pt x="729132" y="97637"/>
                  </a:lnTo>
                  <a:lnTo>
                    <a:pt x="724560" y="102209"/>
                  </a:lnTo>
                  <a:lnTo>
                    <a:pt x="718464" y="105257"/>
                  </a:lnTo>
                  <a:lnTo>
                    <a:pt x="703224" y="105257"/>
                  </a:lnTo>
                  <a:lnTo>
                    <a:pt x="697128" y="102209"/>
                  </a:lnTo>
                  <a:lnTo>
                    <a:pt x="692556" y="96113"/>
                  </a:lnTo>
                  <a:lnTo>
                    <a:pt x="687984" y="91541"/>
                  </a:lnTo>
                  <a:lnTo>
                    <a:pt x="685063" y="84226"/>
                  </a:lnTo>
                  <a:lnTo>
                    <a:pt x="684936" y="65633"/>
                  </a:lnTo>
                  <a:lnTo>
                    <a:pt x="687984" y="58013"/>
                  </a:lnTo>
                  <a:lnTo>
                    <a:pt x="692556" y="53352"/>
                  </a:lnTo>
                  <a:lnTo>
                    <a:pt x="697128" y="47256"/>
                  </a:lnTo>
                  <a:lnTo>
                    <a:pt x="703224" y="45732"/>
                  </a:lnTo>
                  <a:lnTo>
                    <a:pt x="718464" y="45732"/>
                  </a:lnTo>
                  <a:lnTo>
                    <a:pt x="724560" y="47256"/>
                  </a:lnTo>
                  <a:lnTo>
                    <a:pt x="729132" y="53352"/>
                  </a:lnTo>
                  <a:lnTo>
                    <a:pt x="733806" y="58013"/>
                  </a:lnTo>
                  <a:lnTo>
                    <a:pt x="712368" y="35064"/>
                  </a:lnTo>
                  <a:lnTo>
                    <a:pt x="703770" y="35648"/>
                  </a:lnTo>
                  <a:lnTo>
                    <a:pt x="673265" y="66814"/>
                  </a:lnTo>
                  <a:lnTo>
                    <a:pt x="672655" y="76301"/>
                  </a:lnTo>
                  <a:lnTo>
                    <a:pt x="673265" y="84226"/>
                  </a:lnTo>
                  <a:lnTo>
                    <a:pt x="702271" y="113804"/>
                  </a:lnTo>
                  <a:lnTo>
                    <a:pt x="710844" y="114401"/>
                  </a:lnTo>
                  <a:lnTo>
                    <a:pt x="718578" y="113804"/>
                  </a:lnTo>
                  <a:lnTo>
                    <a:pt x="746950" y="83375"/>
                  </a:lnTo>
                  <a:lnTo>
                    <a:pt x="747522" y="747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344930" y="9084373"/>
              <a:ext cx="108394" cy="77819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476279" y="9084373"/>
              <a:ext cx="108299" cy="7781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606010" y="9085897"/>
              <a:ext cx="64103" cy="77819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694586" y="9050858"/>
              <a:ext cx="235585" cy="148590"/>
            </a:xfrm>
            <a:custGeom>
              <a:avLst/>
              <a:gdLst/>
              <a:ahLst/>
              <a:cxnLst/>
              <a:rect l="l" t="t" r="r" b="b"/>
              <a:pathLst>
                <a:path w="235585" h="148590">
                  <a:moveTo>
                    <a:pt x="62572" y="54851"/>
                  </a:moveTo>
                  <a:lnTo>
                    <a:pt x="61048" y="47231"/>
                  </a:lnTo>
                  <a:lnTo>
                    <a:pt x="58762" y="44183"/>
                  </a:lnTo>
                  <a:lnTo>
                    <a:pt x="56476" y="41135"/>
                  </a:lnTo>
                  <a:lnTo>
                    <a:pt x="51904" y="36563"/>
                  </a:lnTo>
                  <a:lnTo>
                    <a:pt x="45808" y="33515"/>
                  </a:lnTo>
                  <a:lnTo>
                    <a:pt x="36664" y="33515"/>
                  </a:lnTo>
                  <a:lnTo>
                    <a:pt x="29222" y="34378"/>
                  </a:lnTo>
                  <a:lnTo>
                    <a:pt x="22758" y="36944"/>
                  </a:lnTo>
                  <a:lnTo>
                    <a:pt x="17170" y="41236"/>
                  </a:lnTo>
                  <a:lnTo>
                    <a:pt x="12280" y="47231"/>
                  </a:lnTo>
                  <a:lnTo>
                    <a:pt x="12280" y="35039"/>
                  </a:lnTo>
                  <a:lnTo>
                    <a:pt x="0" y="35039"/>
                  </a:lnTo>
                  <a:lnTo>
                    <a:pt x="0" y="111340"/>
                  </a:lnTo>
                  <a:lnTo>
                    <a:pt x="12280" y="111340"/>
                  </a:lnTo>
                  <a:lnTo>
                    <a:pt x="12280" y="60947"/>
                  </a:lnTo>
                  <a:lnTo>
                    <a:pt x="13804" y="54851"/>
                  </a:lnTo>
                  <a:lnTo>
                    <a:pt x="18376" y="50279"/>
                  </a:lnTo>
                  <a:lnTo>
                    <a:pt x="20408" y="47231"/>
                  </a:lnTo>
                  <a:lnTo>
                    <a:pt x="21424" y="45707"/>
                  </a:lnTo>
                  <a:lnTo>
                    <a:pt x="27520" y="44183"/>
                  </a:lnTo>
                  <a:lnTo>
                    <a:pt x="33616" y="44183"/>
                  </a:lnTo>
                  <a:lnTo>
                    <a:pt x="40741" y="45643"/>
                  </a:lnTo>
                  <a:lnTo>
                    <a:pt x="45999" y="50088"/>
                  </a:lnTo>
                  <a:lnTo>
                    <a:pt x="49263" y="57696"/>
                  </a:lnTo>
                  <a:lnTo>
                    <a:pt x="50380" y="68567"/>
                  </a:lnTo>
                  <a:lnTo>
                    <a:pt x="50380" y="111340"/>
                  </a:lnTo>
                  <a:lnTo>
                    <a:pt x="62572" y="111340"/>
                  </a:lnTo>
                  <a:lnTo>
                    <a:pt x="62572" y="54851"/>
                  </a:lnTo>
                  <a:close/>
                </a:path>
                <a:path w="235585" h="148590">
                  <a:moveTo>
                    <a:pt x="97637" y="35140"/>
                  </a:moveTo>
                  <a:lnTo>
                    <a:pt x="85445" y="35140"/>
                  </a:lnTo>
                  <a:lnTo>
                    <a:pt x="85445" y="111442"/>
                  </a:lnTo>
                  <a:lnTo>
                    <a:pt x="97637" y="111442"/>
                  </a:lnTo>
                  <a:lnTo>
                    <a:pt x="97637" y="35140"/>
                  </a:lnTo>
                  <a:close/>
                </a:path>
                <a:path w="235585" h="148590">
                  <a:moveTo>
                    <a:pt x="100685" y="6096"/>
                  </a:moveTo>
                  <a:lnTo>
                    <a:pt x="94589" y="0"/>
                  </a:lnTo>
                  <a:lnTo>
                    <a:pt x="90017" y="0"/>
                  </a:lnTo>
                  <a:lnTo>
                    <a:pt x="83921" y="6096"/>
                  </a:lnTo>
                  <a:lnTo>
                    <a:pt x="83921" y="10668"/>
                  </a:lnTo>
                  <a:lnTo>
                    <a:pt x="88493" y="15240"/>
                  </a:lnTo>
                  <a:lnTo>
                    <a:pt x="96113" y="15240"/>
                  </a:lnTo>
                  <a:lnTo>
                    <a:pt x="100685" y="10668"/>
                  </a:lnTo>
                  <a:lnTo>
                    <a:pt x="100685" y="6096"/>
                  </a:lnTo>
                  <a:close/>
                </a:path>
                <a:path w="235585" h="148590">
                  <a:moveTo>
                    <a:pt x="158686" y="35039"/>
                  </a:moveTo>
                  <a:lnTo>
                    <a:pt x="138874" y="35039"/>
                  </a:lnTo>
                  <a:lnTo>
                    <a:pt x="138874" y="12179"/>
                  </a:lnTo>
                  <a:lnTo>
                    <a:pt x="126682" y="16751"/>
                  </a:lnTo>
                  <a:lnTo>
                    <a:pt x="126682" y="35039"/>
                  </a:lnTo>
                  <a:lnTo>
                    <a:pt x="112877" y="35039"/>
                  </a:lnTo>
                  <a:lnTo>
                    <a:pt x="112877" y="45707"/>
                  </a:lnTo>
                  <a:lnTo>
                    <a:pt x="126682" y="45707"/>
                  </a:lnTo>
                  <a:lnTo>
                    <a:pt x="126682" y="91528"/>
                  </a:lnTo>
                  <a:lnTo>
                    <a:pt x="127850" y="100647"/>
                  </a:lnTo>
                  <a:lnTo>
                    <a:pt x="131445" y="107340"/>
                  </a:lnTo>
                  <a:lnTo>
                    <a:pt x="137617" y="111455"/>
                  </a:lnTo>
                  <a:lnTo>
                    <a:pt x="146494" y="112864"/>
                  </a:lnTo>
                  <a:lnTo>
                    <a:pt x="155638" y="112864"/>
                  </a:lnTo>
                  <a:lnTo>
                    <a:pt x="158686" y="111340"/>
                  </a:lnTo>
                  <a:lnTo>
                    <a:pt x="158686" y="100672"/>
                  </a:lnTo>
                  <a:lnTo>
                    <a:pt x="152590" y="103720"/>
                  </a:lnTo>
                  <a:lnTo>
                    <a:pt x="146494" y="103720"/>
                  </a:lnTo>
                  <a:lnTo>
                    <a:pt x="143446" y="102196"/>
                  </a:lnTo>
                  <a:lnTo>
                    <a:pt x="141922" y="99148"/>
                  </a:lnTo>
                  <a:lnTo>
                    <a:pt x="140398" y="97624"/>
                  </a:lnTo>
                  <a:lnTo>
                    <a:pt x="138874" y="94576"/>
                  </a:lnTo>
                  <a:lnTo>
                    <a:pt x="138874" y="45707"/>
                  </a:lnTo>
                  <a:lnTo>
                    <a:pt x="158686" y="45707"/>
                  </a:lnTo>
                  <a:lnTo>
                    <a:pt x="158686" y="35039"/>
                  </a:lnTo>
                  <a:close/>
                </a:path>
                <a:path w="235585" h="148590">
                  <a:moveTo>
                    <a:pt x="235077" y="35052"/>
                  </a:moveTo>
                  <a:lnTo>
                    <a:pt x="222783" y="35052"/>
                  </a:lnTo>
                  <a:lnTo>
                    <a:pt x="201447" y="94576"/>
                  </a:lnTo>
                  <a:lnTo>
                    <a:pt x="199923" y="96100"/>
                  </a:lnTo>
                  <a:lnTo>
                    <a:pt x="199923" y="99148"/>
                  </a:lnTo>
                  <a:lnTo>
                    <a:pt x="198399" y="99148"/>
                  </a:lnTo>
                  <a:lnTo>
                    <a:pt x="198399" y="96100"/>
                  </a:lnTo>
                  <a:lnTo>
                    <a:pt x="196875" y="94576"/>
                  </a:lnTo>
                  <a:lnTo>
                    <a:pt x="177063" y="35052"/>
                  </a:lnTo>
                  <a:lnTo>
                    <a:pt x="163258" y="35052"/>
                  </a:lnTo>
                  <a:lnTo>
                    <a:pt x="192303" y="111340"/>
                  </a:lnTo>
                  <a:lnTo>
                    <a:pt x="186207" y="126682"/>
                  </a:lnTo>
                  <a:lnTo>
                    <a:pt x="183159" y="132778"/>
                  </a:lnTo>
                  <a:lnTo>
                    <a:pt x="178587" y="137350"/>
                  </a:lnTo>
                  <a:lnTo>
                    <a:pt x="170967" y="137350"/>
                  </a:lnTo>
                  <a:lnTo>
                    <a:pt x="167830" y="135826"/>
                  </a:lnTo>
                  <a:lnTo>
                    <a:pt x="166306" y="135826"/>
                  </a:lnTo>
                  <a:lnTo>
                    <a:pt x="166382" y="146558"/>
                  </a:lnTo>
                  <a:lnTo>
                    <a:pt x="167830" y="148018"/>
                  </a:lnTo>
                  <a:lnTo>
                    <a:pt x="174015" y="148018"/>
                  </a:lnTo>
                  <a:lnTo>
                    <a:pt x="209613" y="99148"/>
                  </a:lnTo>
                  <a:lnTo>
                    <a:pt x="235077" y="350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938813" y="9049226"/>
              <a:ext cx="2082355" cy="132874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3968496" y="7741920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7243571" y="8441436"/>
              <a:ext cx="528828" cy="699516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84" y="258984"/>
            <a:ext cx="305276" cy="1449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8929" y="258990"/>
            <a:ext cx="194310" cy="111760"/>
          </a:xfrm>
          <a:custGeom>
            <a:avLst/>
            <a:gdLst/>
            <a:ahLst/>
            <a:cxnLst/>
            <a:rect l="l" t="t" r="r" b="b"/>
            <a:pathLst>
              <a:path w="194309" h="111760">
                <a:moveTo>
                  <a:pt x="45808" y="0"/>
                </a:moveTo>
                <a:lnTo>
                  <a:pt x="32092" y="0"/>
                </a:lnTo>
                <a:lnTo>
                  <a:pt x="22948" y="6096"/>
                </a:lnTo>
                <a:lnTo>
                  <a:pt x="16852" y="9144"/>
                </a:lnTo>
                <a:lnTo>
                  <a:pt x="12280" y="12192"/>
                </a:lnTo>
                <a:lnTo>
                  <a:pt x="6096" y="13716"/>
                </a:lnTo>
                <a:lnTo>
                  <a:pt x="0" y="16764"/>
                </a:lnTo>
                <a:lnTo>
                  <a:pt x="0" y="36576"/>
                </a:lnTo>
                <a:lnTo>
                  <a:pt x="1524" y="35052"/>
                </a:lnTo>
                <a:lnTo>
                  <a:pt x="6096" y="35052"/>
                </a:lnTo>
                <a:lnTo>
                  <a:pt x="9144" y="33528"/>
                </a:lnTo>
                <a:lnTo>
                  <a:pt x="10668" y="33528"/>
                </a:lnTo>
                <a:lnTo>
                  <a:pt x="12280" y="32004"/>
                </a:lnTo>
                <a:lnTo>
                  <a:pt x="15328" y="32004"/>
                </a:lnTo>
                <a:lnTo>
                  <a:pt x="16852" y="30480"/>
                </a:lnTo>
                <a:lnTo>
                  <a:pt x="18376" y="30480"/>
                </a:lnTo>
                <a:lnTo>
                  <a:pt x="22948" y="25908"/>
                </a:lnTo>
                <a:lnTo>
                  <a:pt x="22948" y="109829"/>
                </a:lnTo>
                <a:lnTo>
                  <a:pt x="45808" y="109829"/>
                </a:lnTo>
                <a:lnTo>
                  <a:pt x="45808" y="0"/>
                </a:lnTo>
                <a:close/>
              </a:path>
              <a:path w="194309" h="111760">
                <a:moveTo>
                  <a:pt x="134391" y="0"/>
                </a:moveTo>
                <a:lnTo>
                  <a:pt x="119062" y="0"/>
                </a:lnTo>
                <a:lnTo>
                  <a:pt x="116014" y="3048"/>
                </a:lnTo>
                <a:lnTo>
                  <a:pt x="109918" y="6096"/>
                </a:lnTo>
                <a:lnTo>
                  <a:pt x="105346" y="9144"/>
                </a:lnTo>
                <a:lnTo>
                  <a:pt x="99250" y="12192"/>
                </a:lnTo>
                <a:lnTo>
                  <a:pt x="94678" y="13716"/>
                </a:lnTo>
                <a:lnTo>
                  <a:pt x="88582" y="16764"/>
                </a:lnTo>
                <a:lnTo>
                  <a:pt x="88582" y="36576"/>
                </a:lnTo>
                <a:lnTo>
                  <a:pt x="90106" y="35052"/>
                </a:lnTo>
                <a:lnTo>
                  <a:pt x="94678" y="35052"/>
                </a:lnTo>
                <a:lnTo>
                  <a:pt x="96202" y="33528"/>
                </a:lnTo>
                <a:lnTo>
                  <a:pt x="97726" y="33528"/>
                </a:lnTo>
                <a:lnTo>
                  <a:pt x="100774" y="32004"/>
                </a:lnTo>
                <a:lnTo>
                  <a:pt x="102298" y="32004"/>
                </a:lnTo>
                <a:lnTo>
                  <a:pt x="103822" y="30480"/>
                </a:lnTo>
                <a:lnTo>
                  <a:pt x="105346" y="30480"/>
                </a:lnTo>
                <a:lnTo>
                  <a:pt x="108394" y="28956"/>
                </a:lnTo>
                <a:lnTo>
                  <a:pt x="109918" y="27432"/>
                </a:lnTo>
                <a:lnTo>
                  <a:pt x="109918" y="109829"/>
                </a:lnTo>
                <a:lnTo>
                  <a:pt x="134391" y="109829"/>
                </a:lnTo>
                <a:lnTo>
                  <a:pt x="134391" y="25908"/>
                </a:lnTo>
                <a:lnTo>
                  <a:pt x="134391" y="0"/>
                </a:lnTo>
                <a:close/>
              </a:path>
              <a:path w="194309" h="111760">
                <a:moveTo>
                  <a:pt x="193929" y="94576"/>
                </a:moveTo>
                <a:lnTo>
                  <a:pt x="192405" y="93052"/>
                </a:lnTo>
                <a:lnTo>
                  <a:pt x="190881" y="90004"/>
                </a:lnTo>
                <a:lnTo>
                  <a:pt x="184785" y="86956"/>
                </a:lnTo>
                <a:lnTo>
                  <a:pt x="177165" y="86956"/>
                </a:lnTo>
                <a:lnTo>
                  <a:pt x="172593" y="88480"/>
                </a:lnTo>
                <a:lnTo>
                  <a:pt x="166497" y="94576"/>
                </a:lnTo>
                <a:lnTo>
                  <a:pt x="166497" y="102196"/>
                </a:lnTo>
                <a:lnTo>
                  <a:pt x="168021" y="105244"/>
                </a:lnTo>
                <a:lnTo>
                  <a:pt x="172593" y="109816"/>
                </a:lnTo>
                <a:lnTo>
                  <a:pt x="175641" y="111340"/>
                </a:lnTo>
                <a:lnTo>
                  <a:pt x="184785" y="111340"/>
                </a:lnTo>
                <a:lnTo>
                  <a:pt x="190881" y="108292"/>
                </a:lnTo>
                <a:lnTo>
                  <a:pt x="193929" y="102196"/>
                </a:lnTo>
                <a:lnTo>
                  <a:pt x="193929" y="94576"/>
                </a:lnTo>
                <a:close/>
              </a:path>
              <a:path w="194309" h="111760">
                <a:moveTo>
                  <a:pt x="193929" y="41148"/>
                </a:moveTo>
                <a:lnTo>
                  <a:pt x="190881" y="35052"/>
                </a:lnTo>
                <a:lnTo>
                  <a:pt x="184785" y="32004"/>
                </a:lnTo>
                <a:lnTo>
                  <a:pt x="177165" y="32004"/>
                </a:lnTo>
                <a:lnTo>
                  <a:pt x="172593" y="33528"/>
                </a:lnTo>
                <a:lnTo>
                  <a:pt x="168021" y="38100"/>
                </a:lnTo>
                <a:lnTo>
                  <a:pt x="166497" y="41148"/>
                </a:lnTo>
                <a:lnTo>
                  <a:pt x="166497" y="47244"/>
                </a:lnTo>
                <a:lnTo>
                  <a:pt x="168021" y="50292"/>
                </a:lnTo>
                <a:lnTo>
                  <a:pt x="171069" y="53428"/>
                </a:lnTo>
                <a:lnTo>
                  <a:pt x="172593" y="54952"/>
                </a:lnTo>
                <a:lnTo>
                  <a:pt x="175641" y="56476"/>
                </a:lnTo>
                <a:lnTo>
                  <a:pt x="184785" y="56476"/>
                </a:lnTo>
                <a:lnTo>
                  <a:pt x="190881" y="53428"/>
                </a:lnTo>
                <a:lnTo>
                  <a:pt x="192405" y="50292"/>
                </a:lnTo>
                <a:lnTo>
                  <a:pt x="193929" y="47244"/>
                </a:lnTo>
                <a:lnTo>
                  <a:pt x="193929" y="41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872" y="255841"/>
            <a:ext cx="236601" cy="1144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100" y="269557"/>
            <a:ext cx="270224" cy="100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855" y="289464"/>
            <a:ext cx="415289" cy="8096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989201" y="254507"/>
            <a:ext cx="207010" cy="114300"/>
            <a:chOff x="1989201" y="254507"/>
            <a:chExt cx="207010" cy="1143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9201" y="257460"/>
              <a:ext cx="134302" cy="1113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44268" y="254507"/>
              <a:ext cx="52069" cy="114935"/>
            </a:xfrm>
            <a:custGeom>
              <a:avLst/>
              <a:gdLst/>
              <a:ahLst/>
              <a:cxnLst/>
              <a:rect l="l" t="t" r="r" b="b"/>
              <a:pathLst>
                <a:path w="52069" h="114935">
                  <a:moveTo>
                    <a:pt x="13716" y="0"/>
                  </a:moveTo>
                  <a:lnTo>
                    <a:pt x="0" y="0"/>
                  </a:lnTo>
                  <a:lnTo>
                    <a:pt x="0" y="114312"/>
                  </a:lnTo>
                  <a:lnTo>
                    <a:pt x="13716" y="114312"/>
                  </a:lnTo>
                  <a:lnTo>
                    <a:pt x="13716" y="0"/>
                  </a:lnTo>
                  <a:close/>
                </a:path>
                <a:path w="52069" h="114935">
                  <a:moveTo>
                    <a:pt x="51816" y="0"/>
                  </a:moveTo>
                  <a:lnTo>
                    <a:pt x="38100" y="0"/>
                  </a:lnTo>
                  <a:lnTo>
                    <a:pt x="38100" y="114312"/>
                  </a:lnTo>
                  <a:lnTo>
                    <a:pt x="51816" y="11431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62473" y="254412"/>
            <a:ext cx="4111625" cy="149860"/>
            <a:chOff x="2262473" y="254412"/>
            <a:chExt cx="4111625" cy="1498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2473" y="254412"/>
              <a:ext cx="4085177" cy="1495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56794" y="35356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4"/>
                  </a:moveTo>
                  <a:lnTo>
                    <a:pt x="9144" y="16764"/>
                  </a:lnTo>
                  <a:lnTo>
                    <a:pt x="6096" y="16764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2192" y="0"/>
                  </a:lnTo>
                  <a:lnTo>
                    <a:pt x="13716" y="1524"/>
                  </a:lnTo>
                  <a:lnTo>
                    <a:pt x="16764" y="3048"/>
                  </a:lnTo>
                  <a:lnTo>
                    <a:pt x="16764" y="12192"/>
                  </a:lnTo>
                  <a:lnTo>
                    <a:pt x="13716" y="13716"/>
                  </a:lnTo>
                  <a:lnTo>
                    <a:pt x="10668" y="1676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3853" y="254412"/>
            <a:ext cx="1099089" cy="14954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56508" y="512063"/>
            <a:ext cx="2346960" cy="148590"/>
            <a:chOff x="256508" y="512063"/>
            <a:chExt cx="2346960" cy="14859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08" y="512063"/>
              <a:ext cx="2309717" cy="1483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6132" y="611409"/>
              <a:ext cx="17145" cy="15875"/>
            </a:xfrm>
            <a:custGeom>
              <a:avLst/>
              <a:gdLst/>
              <a:ahLst/>
              <a:cxnLst/>
              <a:rect l="l" t="t" r="r" b="b"/>
              <a:pathLst>
                <a:path w="17144" h="15875">
                  <a:moveTo>
                    <a:pt x="12191" y="15335"/>
                  </a:moveTo>
                  <a:lnTo>
                    <a:pt x="7619" y="15335"/>
                  </a:lnTo>
                  <a:lnTo>
                    <a:pt x="3047" y="15335"/>
                  </a:lnTo>
                  <a:lnTo>
                    <a:pt x="0" y="12287"/>
                  </a:lnTo>
                  <a:lnTo>
                    <a:pt x="0" y="3047"/>
                  </a:lnTo>
                  <a:lnTo>
                    <a:pt x="3047" y="0"/>
                  </a:lnTo>
                  <a:lnTo>
                    <a:pt x="12191" y="0"/>
                  </a:lnTo>
                  <a:lnTo>
                    <a:pt x="15239" y="3047"/>
                  </a:lnTo>
                  <a:lnTo>
                    <a:pt x="16763" y="6095"/>
                  </a:lnTo>
                  <a:lnTo>
                    <a:pt x="16763" y="10763"/>
                  </a:lnTo>
                  <a:lnTo>
                    <a:pt x="12191" y="153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888" y="844295"/>
            <a:ext cx="5689092" cy="42931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4984" y="5447728"/>
            <a:ext cx="305276" cy="14497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28935" y="5447728"/>
            <a:ext cx="194310" cy="111760"/>
            <a:chOff x="628935" y="5447728"/>
            <a:chExt cx="194310" cy="111760"/>
          </a:xfrm>
        </p:grpSpPr>
        <p:sp>
          <p:nvSpPr>
            <p:cNvPr id="20" name="object 20"/>
            <p:cNvSpPr/>
            <p:nvPr/>
          </p:nvSpPr>
          <p:spPr>
            <a:xfrm>
              <a:off x="628935" y="5447728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955" y="109823"/>
                  </a:lnTo>
                  <a:lnTo>
                    <a:pt x="22955" y="25908"/>
                  </a:lnTo>
                  <a:lnTo>
                    <a:pt x="18383" y="30480"/>
                  </a:lnTo>
                  <a:lnTo>
                    <a:pt x="16859" y="30480"/>
                  </a:lnTo>
                  <a:lnTo>
                    <a:pt x="13811" y="32004"/>
                  </a:lnTo>
                  <a:lnTo>
                    <a:pt x="12287" y="32004"/>
                  </a:lnTo>
                  <a:lnTo>
                    <a:pt x="10668" y="33528"/>
                  </a:lnTo>
                  <a:lnTo>
                    <a:pt x="7620" y="33528"/>
                  </a:lnTo>
                  <a:lnTo>
                    <a:pt x="6096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096" y="13716"/>
                  </a:lnTo>
                  <a:lnTo>
                    <a:pt x="12287" y="12192"/>
                  </a:lnTo>
                  <a:lnTo>
                    <a:pt x="16859" y="9144"/>
                  </a:lnTo>
                  <a:lnTo>
                    <a:pt x="22955" y="6096"/>
                  </a:lnTo>
                  <a:lnTo>
                    <a:pt x="32099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850" y="5447728"/>
              <a:ext cx="116014" cy="11125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0016" y="5449823"/>
            <a:ext cx="104139" cy="108585"/>
            <a:chOff x="890016" y="5449823"/>
            <a:chExt cx="104139" cy="108585"/>
          </a:xfrm>
        </p:grpSpPr>
        <p:sp>
          <p:nvSpPr>
            <p:cNvPr id="23" name="object 23"/>
            <p:cNvSpPr/>
            <p:nvPr/>
          </p:nvSpPr>
          <p:spPr>
            <a:xfrm>
              <a:off x="890016" y="5449823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69" h="108585">
                  <a:moveTo>
                    <a:pt x="13715" y="108204"/>
                  </a:moveTo>
                  <a:lnTo>
                    <a:pt x="0" y="108204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1082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735" y="5478208"/>
              <a:ext cx="64103" cy="7934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3369" y="5444680"/>
            <a:ext cx="209169" cy="114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328165" y="5443156"/>
            <a:ext cx="4732655" cy="149860"/>
            <a:chOff x="1328165" y="5443156"/>
            <a:chExt cx="4732655" cy="149860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165" y="5444680"/>
              <a:ext cx="1754028" cy="1480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04388" y="5443156"/>
              <a:ext cx="2921126" cy="1495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43802" y="55423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763" y="16763"/>
                  </a:moveTo>
                  <a:lnTo>
                    <a:pt x="9239" y="16763"/>
                  </a:lnTo>
                  <a:lnTo>
                    <a:pt x="6191" y="16763"/>
                  </a:lnTo>
                  <a:lnTo>
                    <a:pt x="4667" y="15239"/>
                  </a:lnTo>
                  <a:lnTo>
                    <a:pt x="3048" y="13715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4667" y="0"/>
                  </a:lnTo>
                  <a:lnTo>
                    <a:pt x="13811" y="0"/>
                  </a:lnTo>
                  <a:lnTo>
                    <a:pt x="16859" y="3047"/>
                  </a:lnTo>
                  <a:lnTo>
                    <a:pt x="16859" y="12191"/>
                  </a:lnTo>
                  <a:lnTo>
                    <a:pt x="13811" y="15239"/>
                  </a:lnTo>
                  <a:lnTo>
                    <a:pt x="10763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129528" y="5443156"/>
            <a:ext cx="78105" cy="114935"/>
          </a:xfrm>
          <a:custGeom>
            <a:avLst/>
            <a:gdLst/>
            <a:ahLst/>
            <a:cxnLst/>
            <a:rect l="l" t="t" r="r" b="b"/>
            <a:pathLst>
              <a:path w="78104" h="114935">
                <a:moveTo>
                  <a:pt x="13716" y="6667"/>
                </a:moveTo>
                <a:lnTo>
                  <a:pt x="0" y="6667"/>
                </a:lnTo>
                <a:lnTo>
                  <a:pt x="0" y="114884"/>
                </a:lnTo>
                <a:lnTo>
                  <a:pt x="13716" y="114884"/>
                </a:lnTo>
                <a:lnTo>
                  <a:pt x="13716" y="6667"/>
                </a:lnTo>
                <a:close/>
              </a:path>
              <a:path w="78104" h="114935">
                <a:moveTo>
                  <a:pt x="77622" y="0"/>
                </a:moveTo>
                <a:lnTo>
                  <a:pt x="62382" y="0"/>
                </a:lnTo>
                <a:lnTo>
                  <a:pt x="56286" y="1524"/>
                </a:lnTo>
                <a:lnTo>
                  <a:pt x="47142" y="10668"/>
                </a:lnTo>
                <a:lnTo>
                  <a:pt x="44094" y="16764"/>
                </a:lnTo>
                <a:lnTo>
                  <a:pt x="44094" y="38100"/>
                </a:lnTo>
                <a:lnTo>
                  <a:pt x="31902" y="38100"/>
                </a:lnTo>
                <a:lnTo>
                  <a:pt x="31902" y="48768"/>
                </a:lnTo>
                <a:lnTo>
                  <a:pt x="44094" y="48768"/>
                </a:lnTo>
                <a:lnTo>
                  <a:pt x="44094" y="114401"/>
                </a:lnTo>
                <a:lnTo>
                  <a:pt x="56286" y="114401"/>
                </a:lnTo>
                <a:lnTo>
                  <a:pt x="56286" y="48768"/>
                </a:lnTo>
                <a:lnTo>
                  <a:pt x="74574" y="48768"/>
                </a:lnTo>
                <a:lnTo>
                  <a:pt x="74574" y="38100"/>
                </a:lnTo>
                <a:lnTo>
                  <a:pt x="56286" y="38100"/>
                </a:lnTo>
                <a:lnTo>
                  <a:pt x="56286" y="15240"/>
                </a:lnTo>
                <a:lnTo>
                  <a:pt x="60858" y="9144"/>
                </a:lnTo>
                <a:lnTo>
                  <a:pt x="73050" y="9144"/>
                </a:lnTo>
                <a:lnTo>
                  <a:pt x="74574" y="10668"/>
                </a:lnTo>
                <a:lnTo>
                  <a:pt x="77622" y="12192"/>
                </a:lnTo>
                <a:lnTo>
                  <a:pt x="7762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53067" y="5478208"/>
            <a:ext cx="235076" cy="1144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55295" y="5444585"/>
            <a:ext cx="986123" cy="148114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254984" y="5699379"/>
            <a:ext cx="2813685" cy="151765"/>
            <a:chOff x="254984" y="5699379"/>
            <a:chExt cx="2813685" cy="15176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4984" y="5699379"/>
              <a:ext cx="2778347" cy="15125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51714" y="580024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2191" y="15239"/>
                  </a:moveTo>
                  <a:lnTo>
                    <a:pt x="7619" y="15239"/>
                  </a:lnTo>
                  <a:lnTo>
                    <a:pt x="4571" y="15239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4571" y="0"/>
                  </a:lnTo>
                  <a:lnTo>
                    <a:pt x="12191" y="0"/>
                  </a:lnTo>
                  <a:lnTo>
                    <a:pt x="15239" y="3047"/>
                  </a:lnTo>
                  <a:lnTo>
                    <a:pt x="16763" y="6095"/>
                  </a:lnTo>
                  <a:lnTo>
                    <a:pt x="16763" y="10667"/>
                  </a:lnTo>
                  <a:lnTo>
                    <a:pt x="12191" y="15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29768" y="5975603"/>
            <a:ext cx="6944995" cy="859790"/>
            <a:chOff x="429768" y="5975603"/>
            <a:chExt cx="6944995" cy="859790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339" y="5980176"/>
              <a:ext cx="6938771" cy="8519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3279" y="5980176"/>
              <a:ext cx="179831" cy="1402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8056" y="5995415"/>
              <a:ext cx="153924" cy="15392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29768" y="5975603"/>
              <a:ext cx="6944995" cy="859790"/>
            </a:xfrm>
            <a:custGeom>
              <a:avLst/>
              <a:gdLst/>
              <a:ahLst/>
              <a:cxnLst/>
              <a:rect l="l" t="t" r="r" b="b"/>
              <a:pathLst>
                <a:path w="6944995" h="859790">
                  <a:moveTo>
                    <a:pt x="6944868" y="859535"/>
                  </a:moveTo>
                  <a:lnTo>
                    <a:pt x="0" y="859535"/>
                  </a:lnTo>
                  <a:lnTo>
                    <a:pt x="0" y="0"/>
                  </a:lnTo>
                  <a:lnTo>
                    <a:pt x="6944868" y="0"/>
                  </a:lnTo>
                  <a:lnTo>
                    <a:pt x="6944868" y="859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1389" y="8526966"/>
              <a:ext cx="431010" cy="5254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428267"/>
            <a:ext cx="305276" cy="1434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5699" y="4426743"/>
            <a:ext cx="194310" cy="111760"/>
            <a:chOff x="645699" y="4426743"/>
            <a:chExt cx="194310" cy="111760"/>
          </a:xfrm>
        </p:grpSpPr>
        <p:sp>
          <p:nvSpPr>
            <p:cNvPr id="5" name="object 5"/>
            <p:cNvSpPr/>
            <p:nvPr/>
          </p:nvSpPr>
          <p:spPr>
            <a:xfrm>
              <a:off x="645699" y="4426743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860" y="109823"/>
                  </a:lnTo>
                  <a:lnTo>
                    <a:pt x="22860" y="27432"/>
                  </a:lnTo>
                  <a:lnTo>
                    <a:pt x="21336" y="27432"/>
                  </a:lnTo>
                  <a:lnTo>
                    <a:pt x="16764" y="32004"/>
                  </a:lnTo>
                  <a:lnTo>
                    <a:pt x="15240" y="32004"/>
                  </a:lnTo>
                  <a:lnTo>
                    <a:pt x="12192" y="33528"/>
                  </a:lnTo>
                  <a:lnTo>
                    <a:pt x="10668" y="33528"/>
                  </a:lnTo>
                  <a:lnTo>
                    <a:pt x="9144" y="35052"/>
                  </a:lnTo>
                  <a:lnTo>
                    <a:pt x="4572" y="35052"/>
                  </a:lnTo>
                  <a:lnTo>
                    <a:pt x="1524" y="36576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096" y="15240"/>
                  </a:lnTo>
                  <a:lnTo>
                    <a:pt x="12192" y="12192"/>
                  </a:lnTo>
                  <a:lnTo>
                    <a:pt x="16764" y="9144"/>
                  </a:lnTo>
                  <a:lnTo>
                    <a:pt x="22860" y="7620"/>
                  </a:lnTo>
                  <a:lnTo>
                    <a:pt x="27432" y="4572"/>
                  </a:lnTo>
                  <a:lnTo>
                    <a:pt x="32004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62" y="4428267"/>
              <a:ext cx="112966" cy="10991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447" y="4428267"/>
            <a:ext cx="338994" cy="1099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8261" y="4423695"/>
            <a:ext cx="209073" cy="11449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613630" y="4422171"/>
            <a:ext cx="883919" cy="149860"/>
            <a:chOff x="1613630" y="4422171"/>
            <a:chExt cx="883919" cy="1498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3630" y="4458747"/>
              <a:ext cx="145065" cy="794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507" y="4422171"/>
              <a:ext cx="236601" cy="1495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38064" y="4460366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7432" y="77819"/>
                  </a:moveTo>
                  <a:lnTo>
                    <a:pt x="15430" y="75819"/>
                  </a:lnTo>
                  <a:lnTo>
                    <a:pt x="6858" y="69818"/>
                  </a:lnTo>
                  <a:lnTo>
                    <a:pt x="1714" y="59817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42767"/>
                  </a:lnTo>
                  <a:lnTo>
                    <a:pt x="13335" y="53649"/>
                  </a:lnTo>
                  <a:lnTo>
                    <a:pt x="16764" y="61245"/>
                  </a:lnTo>
                  <a:lnTo>
                    <a:pt x="22479" y="65698"/>
                  </a:lnTo>
                  <a:lnTo>
                    <a:pt x="30480" y="67151"/>
                  </a:lnTo>
                  <a:lnTo>
                    <a:pt x="48151" y="67151"/>
                  </a:lnTo>
                  <a:lnTo>
                    <a:pt x="46077" y="70104"/>
                  </a:lnTo>
                  <a:lnTo>
                    <a:pt x="40576" y="74390"/>
                  </a:lnTo>
                  <a:lnTo>
                    <a:pt x="34218" y="76962"/>
                  </a:lnTo>
                  <a:lnTo>
                    <a:pt x="27432" y="77819"/>
                  </a:lnTo>
                  <a:close/>
                </a:path>
                <a:path w="62864" h="78104">
                  <a:moveTo>
                    <a:pt x="48151" y="67151"/>
                  </a:moveTo>
                  <a:lnTo>
                    <a:pt x="36576" y="67151"/>
                  </a:lnTo>
                  <a:lnTo>
                    <a:pt x="41148" y="65627"/>
                  </a:lnTo>
                  <a:lnTo>
                    <a:pt x="44196" y="61055"/>
                  </a:lnTo>
                  <a:lnTo>
                    <a:pt x="48768" y="56483"/>
                  </a:lnTo>
                  <a:lnTo>
                    <a:pt x="50292" y="50387"/>
                  </a:lnTo>
                  <a:lnTo>
                    <a:pt x="50292" y="0"/>
                  </a:lnTo>
                  <a:lnTo>
                    <a:pt x="62579" y="0"/>
                  </a:lnTo>
                  <a:lnTo>
                    <a:pt x="62579" y="64103"/>
                  </a:lnTo>
                  <a:lnTo>
                    <a:pt x="50292" y="64103"/>
                  </a:lnTo>
                  <a:lnTo>
                    <a:pt x="48151" y="67151"/>
                  </a:lnTo>
                  <a:close/>
                </a:path>
                <a:path w="62864" h="78104">
                  <a:moveTo>
                    <a:pt x="62579" y="76295"/>
                  </a:moveTo>
                  <a:lnTo>
                    <a:pt x="50292" y="76295"/>
                  </a:lnTo>
                  <a:lnTo>
                    <a:pt x="50292" y="64103"/>
                  </a:lnTo>
                  <a:lnTo>
                    <a:pt x="62579" y="64103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6551" y="4425219"/>
              <a:ext cx="288512" cy="1129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34970" y="4458842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0415" y="13716"/>
                  </a:moveTo>
                  <a:lnTo>
                    <a:pt x="12287" y="13716"/>
                  </a:lnTo>
                  <a:lnTo>
                    <a:pt x="17168" y="7715"/>
                  </a:lnTo>
                  <a:lnTo>
                    <a:pt x="22764" y="3429"/>
                  </a:lnTo>
                  <a:lnTo>
                    <a:pt x="29217" y="857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7620"/>
                  </a:lnTo>
                  <a:lnTo>
                    <a:pt x="57626" y="9144"/>
                  </a:lnTo>
                  <a:lnTo>
                    <a:pt x="27527" y="9144"/>
                  </a:lnTo>
                  <a:lnTo>
                    <a:pt x="21431" y="12192"/>
                  </a:lnTo>
                  <a:lnTo>
                    <a:pt x="20415" y="13716"/>
                  </a:lnTo>
                  <a:close/>
                </a:path>
                <a:path w="62864" h="78104">
                  <a:moveTo>
                    <a:pt x="12287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287" y="1524"/>
                  </a:lnTo>
                  <a:lnTo>
                    <a:pt x="12287" y="13716"/>
                  </a:lnTo>
                  <a:lnTo>
                    <a:pt x="20415" y="13716"/>
                  </a:lnTo>
                  <a:lnTo>
                    <a:pt x="18383" y="16764"/>
                  </a:lnTo>
                  <a:lnTo>
                    <a:pt x="13811" y="21336"/>
                  </a:lnTo>
                  <a:lnTo>
                    <a:pt x="12287" y="27432"/>
                  </a:lnTo>
                  <a:lnTo>
                    <a:pt x="12287" y="77819"/>
                  </a:lnTo>
                  <a:close/>
                </a:path>
                <a:path w="62864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3528"/>
                  </a:lnTo>
                  <a:lnTo>
                    <a:pt x="49268" y="23288"/>
                  </a:lnTo>
                  <a:lnTo>
                    <a:pt x="46005" y="15621"/>
                  </a:lnTo>
                  <a:lnTo>
                    <a:pt x="40743" y="10810"/>
                  </a:lnTo>
                  <a:lnTo>
                    <a:pt x="33623" y="9144"/>
                  </a:lnTo>
                  <a:lnTo>
                    <a:pt x="57626" y="9144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84608" y="4423695"/>
            <a:ext cx="210597" cy="11449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71597" y="4422647"/>
            <a:ext cx="735965" cy="149225"/>
            <a:chOff x="2871597" y="4422647"/>
            <a:chExt cx="735965" cy="14922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1597" y="4458747"/>
              <a:ext cx="145065" cy="794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6379" y="4458842"/>
              <a:ext cx="108394" cy="778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67722" y="4422660"/>
              <a:ext cx="102870" cy="149225"/>
            </a:xfrm>
            <a:custGeom>
              <a:avLst/>
              <a:gdLst/>
              <a:ahLst/>
              <a:cxnLst/>
              <a:rect l="l" t="t" r="r" b="b"/>
              <a:pathLst>
                <a:path w="102870" h="149225">
                  <a:moveTo>
                    <a:pt x="70205" y="72771"/>
                  </a:moveTo>
                  <a:lnTo>
                    <a:pt x="58013" y="40690"/>
                  </a:lnTo>
                  <a:lnTo>
                    <a:pt x="58013" y="83439"/>
                  </a:lnTo>
                  <a:lnTo>
                    <a:pt x="56489" y="91059"/>
                  </a:lnTo>
                  <a:lnTo>
                    <a:pt x="51917" y="97155"/>
                  </a:lnTo>
                  <a:lnTo>
                    <a:pt x="47345" y="101727"/>
                  </a:lnTo>
                  <a:lnTo>
                    <a:pt x="41249" y="104775"/>
                  </a:lnTo>
                  <a:lnTo>
                    <a:pt x="27432" y="104775"/>
                  </a:lnTo>
                  <a:lnTo>
                    <a:pt x="22860" y="103251"/>
                  </a:lnTo>
                  <a:lnTo>
                    <a:pt x="18288" y="98679"/>
                  </a:lnTo>
                  <a:lnTo>
                    <a:pt x="12192" y="89535"/>
                  </a:lnTo>
                  <a:lnTo>
                    <a:pt x="12242" y="65049"/>
                  </a:lnTo>
                  <a:lnTo>
                    <a:pt x="15240" y="59055"/>
                  </a:lnTo>
                  <a:lnTo>
                    <a:pt x="19812" y="52959"/>
                  </a:lnTo>
                  <a:lnTo>
                    <a:pt x="20828" y="51435"/>
                  </a:lnTo>
                  <a:lnTo>
                    <a:pt x="22860" y="48387"/>
                  </a:lnTo>
                  <a:lnTo>
                    <a:pt x="28956" y="45339"/>
                  </a:lnTo>
                  <a:lnTo>
                    <a:pt x="42773" y="45339"/>
                  </a:lnTo>
                  <a:lnTo>
                    <a:pt x="48869" y="48387"/>
                  </a:lnTo>
                  <a:lnTo>
                    <a:pt x="51917" y="52959"/>
                  </a:lnTo>
                  <a:lnTo>
                    <a:pt x="56489" y="57531"/>
                  </a:lnTo>
                  <a:lnTo>
                    <a:pt x="57988" y="65049"/>
                  </a:lnTo>
                  <a:lnTo>
                    <a:pt x="58013" y="83439"/>
                  </a:lnTo>
                  <a:lnTo>
                    <a:pt x="58013" y="40690"/>
                  </a:lnTo>
                  <a:lnTo>
                    <a:pt x="56489" y="39141"/>
                  </a:lnTo>
                  <a:lnTo>
                    <a:pt x="48869" y="36093"/>
                  </a:lnTo>
                  <a:lnTo>
                    <a:pt x="39725" y="36093"/>
                  </a:lnTo>
                  <a:lnTo>
                    <a:pt x="31089" y="36969"/>
                  </a:lnTo>
                  <a:lnTo>
                    <a:pt x="23634" y="39725"/>
                  </a:lnTo>
                  <a:lnTo>
                    <a:pt x="17335" y="44488"/>
                  </a:lnTo>
                  <a:lnTo>
                    <a:pt x="12192" y="51435"/>
                  </a:lnTo>
                  <a:lnTo>
                    <a:pt x="12192" y="37617"/>
                  </a:lnTo>
                  <a:lnTo>
                    <a:pt x="0" y="37617"/>
                  </a:lnTo>
                  <a:lnTo>
                    <a:pt x="0" y="149059"/>
                  </a:lnTo>
                  <a:lnTo>
                    <a:pt x="12192" y="149059"/>
                  </a:lnTo>
                  <a:lnTo>
                    <a:pt x="12192" y="103251"/>
                  </a:lnTo>
                  <a:lnTo>
                    <a:pt x="17056" y="108381"/>
                  </a:lnTo>
                  <a:lnTo>
                    <a:pt x="22491" y="112242"/>
                  </a:lnTo>
                  <a:lnTo>
                    <a:pt x="28524" y="114681"/>
                  </a:lnTo>
                  <a:lnTo>
                    <a:pt x="35153" y="115531"/>
                  </a:lnTo>
                  <a:lnTo>
                    <a:pt x="43484" y="114922"/>
                  </a:lnTo>
                  <a:lnTo>
                    <a:pt x="69634" y="82486"/>
                  </a:lnTo>
                  <a:lnTo>
                    <a:pt x="70205" y="72771"/>
                  </a:lnTo>
                  <a:close/>
                </a:path>
                <a:path w="102870" h="149225">
                  <a:moveTo>
                    <a:pt x="102768" y="0"/>
                  </a:moveTo>
                  <a:lnTo>
                    <a:pt x="89065" y="0"/>
                  </a:lnTo>
                  <a:lnTo>
                    <a:pt x="89065" y="114300"/>
                  </a:lnTo>
                  <a:lnTo>
                    <a:pt x="102768" y="114300"/>
                  </a:lnTo>
                  <a:lnTo>
                    <a:pt x="10276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89839" y="4423790"/>
              <a:ext cx="317563" cy="132683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82079" y="4458842"/>
            <a:ext cx="235172" cy="11287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995166" y="4422648"/>
            <a:ext cx="208279" cy="114300"/>
            <a:chOff x="3995166" y="4422648"/>
            <a:chExt cx="208279" cy="11430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5166" y="4425219"/>
              <a:ext cx="135826" cy="1114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52900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85202" y="4437411"/>
            <a:ext cx="210820" cy="134620"/>
            <a:chOff x="4285202" y="4437411"/>
            <a:chExt cx="210820" cy="134620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85202" y="4458747"/>
              <a:ext cx="70199" cy="1129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75308" y="4437411"/>
              <a:ext cx="120586" cy="10077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66189" y="4423695"/>
            <a:ext cx="209073" cy="1144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51558" y="4458747"/>
            <a:ext cx="415290" cy="7943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53812" y="4422647"/>
            <a:ext cx="419861" cy="115538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5859113" y="4429792"/>
            <a:ext cx="323850" cy="127000"/>
            <a:chOff x="5859113" y="4429792"/>
            <a:chExt cx="323850" cy="127000"/>
          </a:xfrm>
        </p:grpSpPr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59113" y="4429792"/>
              <a:ext cx="85534" cy="1068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66079" y="4458843"/>
              <a:ext cx="216693" cy="9763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262211" y="4422647"/>
            <a:ext cx="284480" cy="115570"/>
            <a:chOff x="6262211" y="4422647"/>
            <a:chExt cx="284480" cy="115570"/>
          </a:xfrm>
        </p:grpSpPr>
        <p:sp>
          <p:nvSpPr>
            <p:cNvPr id="35" name="object 35"/>
            <p:cNvSpPr/>
            <p:nvPr/>
          </p:nvSpPr>
          <p:spPr>
            <a:xfrm>
              <a:off x="6262205" y="4422660"/>
              <a:ext cx="88900" cy="115570"/>
            </a:xfrm>
            <a:custGeom>
              <a:avLst/>
              <a:gdLst/>
              <a:ahLst/>
              <a:cxnLst/>
              <a:rect l="l" t="t" r="r" b="b"/>
              <a:pathLst>
                <a:path w="88900" h="115570">
                  <a:moveTo>
                    <a:pt x="58000" y="39141"/>
                  </a:moveTo>
                  <a:lnTo>
                    <a:pt x="51904" y="37617"/>
                  </a:lnTo>
                  <a:lnTo>
                    <a:pt x="47332" y="36093"/>
                  </a:lnTo>
                  <a:lnTo>
                    <a:pt x="39712" y="36093"/>
                  </a:lnTo>
                  <a:lnTo>
                    <a:pt x="3048" y="60375"/>
                  </a:lnTo>
                  <a:lnTo>
                    <a:pt x="0" y="77330"/>
                  </a:lnTo>
                  <a:lnTo>
                    <a:pt x="596" y="85051"/>
                  </a:lnTo>
                  <a:lnTo>
                    <a:pt x="28968" y="114846"/>
                  </a:lnTo>
                  <a:lnTo>
                    <a:pt x="36664" y="115430"/>
                  </a:lnTo>
                  <a:lnTo>
                    <a:pt x="44284" y="115430"/>
                  </a:lnTo>
                  <a:lnTo>
                    <a:pt x="51904" y="113906"/>
                  </a:lnTo>
                  <a:lnTo>
                    <a:pt x="58000" y="110858"/>
                  </a:lnTo>
                  <a:lnTo>
                    <a:pt x="58000" y="98666"/>
                  </a:lnTo>
                  <a:lnTo>
                    <a:pt x="51904" y="103238"/>
                  </a:lnTo>
                  <a:lnTo>
                    <a:pt x="45808" y="104762"/>
                  </a:lnTo>
                  <a:lnTo>
                    <a:pt x="30568" y="104762"/>
                  </a:lnTo>
                  <a:lnTo>
                    <a:pt x="24472" y="103238"/>
                  </a:lnTo>
                  <a:lnTo>
                    <a:pt x="19812" y="97142"/>
                  </a:lnTo>
                  <a:lnTo>
                    <a:pt x="15240" y="92570"/>
                  </a:lnTo>
                  <a:lnTo>
                    <a:pt x="12192" y="84950"/>
                  </a:lnTo>
                  <a:lnTo>
                    <a:pt x="12192" y="66662"/>
                  </a:lnTo>
                  <a:lnTo>
                    <a:pt x="15240" y="60566"/>
                  </a:lnTo>
                  <a:lnTo>
                    <a:pt x="19812" y="54470"/>
                  </a:lnTo>
                  <a:lnTo>
                    <a:pt x="25996" y="48374"/>
                  </a:lnTo>
                  <a:lnTo>
                    <a:pt x="32092" y="45237"/>
                  </a:lnTo>
                  <a:lnTo>
                    <a:pt x="45808" y="45237"/>
                  </a:lnTo>
                  <a:lnTo>
                    <a:pt x="58000" y="51422"/>
                  </a:lnTo>
                  <a:lnTo>
                    <a:pt x="58000" y="39141"/>
                  </a:lnTo>
                  <a:close/>
                </a:path>
                <a:path w="88900" h="115570">
                  <a:moveTo>
                    <a:pt x="88290" y="0"/>
                  </a:moveTo>
                  <a:lnTo>
                    <a:pt x="74587" y="0"/>
                  </a:lnTo>
                  <a:lnTo>
                    <a:pt x="74587" y="114300"/>
                  </a:lnTo>
                  <a:lnTo>
                    <a:pt x="88290" y="114300"/>
                  </a:lnTo>
                  <a:lnTo>
                    <a:pt x="8829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73653" y="4423695"/>
              <a:ext cx="172497" cy="114395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616445" y="4458842"/>
            <a:ext cx="158750" cy="79375"/>
            <a:chOff x="6616445" y="4458842"/>
            <a:chExt cx="158750" cy="79375"/>
          </a:xfrm>
        </p:grpSpPr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16445" y="4458842"/>
              <a:ext cx="74771" cy="793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11029" y="4458842"/>
              <a:ext cx="64103" cy="77819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51428" y="4423695"/>
            <a:ext cx="209168" cy="11439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142988" y="4423695"/>
            <a:ext cx="395382" cy="114490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261080" y="4681632"/>
            <a:ext cx="1278255" cy="114935"/>
            <a:chOff x="261080" y="4681632"/>
            <a:chExt cx="1278255" cy="114935"/>
          </a:xfrm>
        </p:grpSpPr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1080" y="4681632"/>
              <a:ext cx="1247203" cy="1143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21999" y="47792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667" y="16763"/>
                  </a:moveTo>
                  <a:lnTo>
                    <a:pt x="7619" y="16763"/>
                  </a:lnTo>
                  <a:lnTo>
                    <a:pt x="6095" y="16763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12191" y="0"/>
                  </a:lnTo>
                  <a:lnTo>
                    <a:pt x="15239" y="3047"/>
                  </a:lnTo>
                  <a:lnTo>
                    <a:pt x="16763" y="6095"/>
                  </a:lnTo>
                  <a:lnTo>
                    <a:pt x="16763" y="10667"/>
                  </a:lnTo>
                  <a:lnTo>
                    <a:pt x="10667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46888" y="5021579"/>
            <a:ext cx="7531100" cy="4867910"/>
            <a:chOff x="246888" y="5021579"/>
            <a:chExt cx="7531100" cy="4867910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6888" y="5021579"/>
              <a:ext cx="5689092" cy="42946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968496" y="7741919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43571" y="8441435"/>
              <a:ext cx="528828" cy="6995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69835" y="8285987"/>
              <a:ext cx="702564" cy="104698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90460" y="8656319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84" y="258984"/>
            <a:ext cx="305276" cy="14497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48747" y="258984"/>
            <a:ext cx="194310" cy="111760"/>
            <a:chOff x="648747" y="258984"/>
            <a:chExt cx="194310" cy="111760"/>
          </a:xfrm>
        </p:grpSpPr>
        <p:sp>
          <p:nvSpPr>
            <p:cNvPr id="4" name="object 4"/>
            <p:cNvSpPr/>
            <p:nvPr/>
          </p:nvSpPr>
          <p:spPr>
            <a:xfrm>
              <a:off x="648747" y="258984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955" y="109823"/>
                  </a:lnTo>
                  <a:lnTo>
                    <a:pt x="22955" y="25908"/>
                  </a:lnTo>
                  <a:lnTo>
                    <a:pt x="18383" y="30480"/>
                  </a:lnTo>
                  <a:lnTo>
                    <a:pt x="16859" y="30480"/>
                  </a:lnTo>
                  <a:lnTo>
                    <a:pt x="15335" y="32004"/>
                  </a:lnTo>
                  <a:lnTo>
                    <a:pt x="12287" y="32004"/>
                  </a:lnTo>
                  <a:lnTo>
                    <a:pt x="10668" y="33528"/>
                  </a:lnTo>
                  <a:lnTo>
                    <a:pt x="9144" y="33528"/>
                  </a:lnTo>
                  <a:lnTo>
                    <a:pt x="6096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096" y="13716"/>
                  </a:lnTo>
                  <a:lnTo>
                    <a:pt x="12287" y="12192"/>
                  </a:lnTo>
                  <a:lnTo>
                    <a:pt x="16859" y="9144"/>
                  </a:lnTo>
                  <a:lnTo>
                    <a:pt x="22955" y="6096"/>
                  </a:lnTo>
                  <a:lnTo>
                    <a:pt x="32099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614" y="262032"/>
              <a:ext cx="119062" cy="1082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31163" y="260604"/>
            <a:ext cx="102870" cy="108585"/>
            <a:chOff x="931163" y="260604"/>
            <a:chExt cx="102870" cy="108585"/>
          </a:xfrm>
        </p:grpSpPr>
        <p:sp>
          <p:nvSpPr>
            <p:cNvPr id="7" name="object 7"/>
            <p:cNvSpPr/>
            <p:nvPr/>
          </p:nvSpPr>
          <p:spPr>
            <a:xfrm>
              <a:off x="931163" y="260604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69" h="108585">
                  <a:moveTo>
                    <a:pt x="13715" y="108203"/>
                  </a:moveTo>
                  <a:lnTo>
                    <a:pt x="0" y="108203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1082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454" y="289464"/>
              <a:ext cx="64103" cy="7934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4425" y="255841"/>
            <a:ext cx="207645" cy="1144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9033" y="269652"/>
            <a:ext cx="270224" cy="100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8695" y="289464"/>
            <a:ext cx="450341" cy="992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857" y="289464"/>
            <a:ext cx="235076" cy="11449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608992" y="289464"/>
            <a:ext cx="217170" cy="81280"/>
            <a:chOff x="2608992" y="289464"/>
            <a:chExt cx="217170" cy="8128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8992" y="289464"/>
              <a:ext cx="129730" cy="808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1678" y="289464"/>
              <a:ext cx="64103" cy="79343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11221" y="289464"/>
            <a:ext cx="210692" cy="809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98209" y="255841"/>
            <a:ext cx="259556" cy="1144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32536" y="255841"/>
            <a:ext cx="207645" cy="11449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828764" y="255936"/>
            <a:ext cx="507365" cy="114935"/>
            <a:chOff x="3828764" y="255936"/>
            <a:chExt cx="507365" cy="11493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8764" y="255936"/>
              <a:ext cx="290036" cy="1143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43184" y="292512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6003" y="77819"/>
                  </a:moveTo>
                  <a:lnTo>
                    <a:pt x="14224" y="75819"/>
                  </a:lnTo>
                  <a:lnTo>
                    <a:pt x="6143" y="69818"/>
                  </a:lnTo>
                  <a:lnTo>
                    <a:pt x="1491" y="59817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0763" y="0"/>
                  </a:lnTo>
                  <a:lnTo>
                    <a:pt x="10763" y="42767"/>
                  </a:lnTo>
                  <a:lnTo>
                    <a:pt x="12144" y="53649"/>
                  </a:lnTo>
                  <a:lnTo>
                    <a:pt x="16097" y="61245"/>
                  </a:lnTo>
                  <a:lnTo>
                    <a:pt x="22336" y="65698"/>
                  </a:lnTo>
                  <a:lnTo>
                    <a:pt x="30575" y="67151"/>
                  </a:lnTo>
                  <a:lnTo>
                    <a:pt x="48234" y="67151"/>
                  </a:lnTo>
                  <a:lnTo>
                    <a:pt x="46148" y="70104"/>
                  </a:lnTo>
                  <a:lnTo>
                    <a:pt x="40481" y="74390"/>
                  </a:lnTo>
                  <a:lnTo>
                    <a:pt x="33670" y="76962"/>
                  </a:lnTo>
                  <a:lnTo>
                    <a:pt x="26003" y="77819"/>
                  </a:lnTo>
                  <a:close/>
                </a:path>
                <a:path w="62864" h="78104">
                  <a:moveTo>
                    <a:pt x="48234" y="67151"/>
                  </a:moveTo>
                  <a:lnTo>
                    <a:pt x="36671" y="67151"/>
                  </a:lnTo>
                  <a:lnTo>
                    <a:pt x="41243" y="65627"/>
                  </a:lnTo>
                  <a:lnTo>
                    <a:pt x="44291" y="61055"/>
                  </a:lnTo>
                  <a:lnTo>
                    <a:pt x="48863" y="56483"/>
                  </a:lnTo>
                  <a:lnTo>
                    <a:pt x="50387" y="50387"/>
                  </a:lnTo>
                  <a:lnTo>
                    <a:pt x="50387" y="0"/>
                  </a:lnTo>
                  <a:lnTo>
                    <a:pt x="62674" y="0"/>
                  </a:lnTo>
                  <a:lnTo>
                    <a:pt x="62674" y="64103"/>
                  </a:lnTo>
                  <a:lnTo>
                    <a:pt x="50387" y="64103"/>
                  </a:lnTo>
                  <a:lnTo>
                    <a:pt x="48234" y="67151"/>
                  </a:lnTo>
                  <a:close/>
                </a:path>
                <a:path w="62864" h="78104">
                  <a:moveTo>
                    <a:pt x="62674" y="76295"/>
                  </a:moveTo>
                  <a:lnTo>
                    <a:pt x="50387" y="76295"/>
                  </a:lnTo>
                  <a:lnTo>
                    <a:pt x="50387" y="64103"/>
                  </a:lnTo>
                  <a:lnTo>
                    <a:pt x="62674" y="64103"/>
                  </a:lnTo>
                  <a:lnTo>
                    <a:pt x="62674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5671" y="269557"/>
              <a:ext cx="109918" cy="10077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15028" y="254412"/>
            <a:ext cx="906779" cy="1495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11818" y="257460"/>
            <a:ext cx="85534" cy="112871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576697" y="254507"/>
            <a:ext cx="737870" cy="149860"/>
            <a:chOff x="5576697" y="254507"/>
            <a:chExt cx="737870" cy="1498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76697" y="289464"/>
              <a:ext cx="273272" cy="808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2829" y="289464"/>
              <a:ext cx="70294" cy="1144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63412" y="254507"/>
              <a:ext cx="312515" cy="1159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97263" y="3534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859"/>
                  </a:moveTo>
                  <a:lnTo>
                    <a:pt x="7620" y="16859"/>
                  </a:lnTo>
                  <a:lnTo>
                    <a:pt x="6096" y="16859"/>
                  </a:lnTo>
                  <a:lnTo>
                    <a:pt x="3048" y="15335"/>
                  </a:lnTo>
                  <a:lnTo>
                    <a:pt x="0" y="12287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763"/>
                  </a:lnTo>
                  <a:lnTo>
                    <a:pt x="10668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404133" y="262032"/>
            <a:ext cx="314515" cy="14192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794944" y="255936"/>
            <a:ext cx="209169" cy="114395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7085076" y="254412"/>
            <a:ext cx="458470" cy="116205"/>
            <a:chOff x="7085076" y="254412"/>
            <a:chExt cx="458470" cy="116205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5076" y="254412"/>
              <a:ext cx="276225" cy="1160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82624" y="254507"/>
              <a:ext cx="160655" cy="116205"/>
            </a:xfrm>
            <a:custGeom>
              <a:avLst/>
              <a:gdLst/>
              <a:ahLst/>
              <a:cxnLst/>
              <a:rect l="l" t="t" r="r" b="b"/>
              <a:pathLst>
                <a:path w="160654" h="116204">
                  <a:moveTo>
                    <a:pt x="62674" y="38011"/>
                  </a:moveTo>
                  <a:lnTo>
                    <a:pt x="50393" y="38011"/>
                  </a:lnTo>
                  <a:lnTo>
                    <a:pt x="50393" y="88404"/>
                  </a:lnTo>
                  <a:lnTo>
                    <a:pt x="48869" y="94500"/>
                  </a:lnTo>
                  <a:lnTo>
                    <a:pt x="45821" y="99072"/>
                  </a:lnTo>
                  <a:lnTo>
                    <a:pt x="41249" y="103644"/>
                  </a:lnTo>
                  <a:lnTo>
                    <a:pt x="36677" y="105168"/>
                  </a:lnTo>
                  <a:lnTo>
                    <a:pt x="30581" y="105168"/>
                  </a:lnTo>
                  <a:lnTo>
                    <a:pt x="22580" y="103708"/>
                  </a:lnTo>
                  <a:lnTo>
                    <a:pt x="16865" y="99263"/>
                  </a:lnTo>
                  <a:lnTo>
                    <a:pt x="13436" y="91655"/>
                  </a:lnTo>
                  <a:lnTo>
                    <a:pt x="12293" y="80784"/>
                  </a:lnTo>
                  <a:lnTo>
                    <a:pt x="12293" y="38011"/>
                  </a:lnTo>
                  <a:lnTo>
                    <a:pt x="0" y="38011"/>
                  </a:lnTo>
                  <a:lnTo>
                    <a:pt x="0" y="83832"/>
                  </a:lnTo>
                  <a:lnTo>
                    <a:pt x="1739" y="97828"/>
                  </a:lnTo>
                  <a:lnTo>
                    <a:pt x="6908" y="107835"/>
                  </a:lnTo>
                  <a:lnTo>
                    <a:pt x="15519" y="113830"/>
                  </a:lnTo>
                  <a:lnTo>
                    <a:pt x="27533" y="115836"/>
                  </a:lnTo>
                  <a:lnTo>
                    <a:pt x="34963" y="114973"/>
                  </a:lnTo>
                  <a:lnTo>
                    <a:pt x="41249" y="112407"/>
                  </a:lnTo>
                  <a:lnTo>
                    <a:pt x="46393" y="108115"/>
                  </a:lnTo>
                  <a:lnTo>
                    <a:pt x="48361" y="105168"/>
                  </a:lnTo>
                  <a:lnTo>
                    <a:pt x="50393" y="102120"/>
                  </a:lnTo>
                  <a:lnTo>
                    <a:pt x="50393" y="114312"/>
                  </a:lnTo>
                  <a:lnTo>
                    <a:pt x="62674" y="114312"/>
                  </a:lnTo>
                  <a:lnTo>
                    <a:pt x="62674" y="102120"/>
                  </a:lnTo>
                  <a:lnTo>
                    <a:pt x="62674" y="38011"/>
                  </a:lnTo>
                  <a:close/>
                </a:path>
                <a:path w="160654" h="116204">
                  <a:moveTo>
                    <a:pt x="100203" y="0"/>
                  </a:moveTo>
                  <a:lnTo>
                    <a:pt x="86487" y="0"/>
                  </a:lnTo>
                  <a:lnTo>
                    <a:pt x="86487" y="114312"/>
                  </a:lnTo>
                  <a:lnTo>
                    <a:pt x="100203" y="114312"/>
                  </a:lnTo>
                  <a:lnTo>
                    <a:pt x="100203" y="0"/>
                  </a:lnTo>
                  <a:close/>
                </a:path>
                <a:path w="160654" h="116204">
                  <a:moveTo>
                    <a:pt x="160312" y="38011"/>
                  </a:moveTo>
                  <a:lnTo>
                    <a:pt x="140500" y="38011"/>
                  </a:lnTo>
                  <a:lnTo>
                    <a:pt x="140500" y="15062"/>
                  </a:lnTo>
                  <a:lnTo>
                    <a:pt x="128206" y="18110"/>
                  </a:lnTo>
                  <a:lnTo>
                    <a:pt x="128206" y="38011"/>
                  </a:lnTo>
                  <a:lnTo>
                    <a:pt x="116014" y="38011"/>
                  </a:lnTo>
                  <a:lnTo>
                    <a:pt x="116014" y="48679"/>
                  </a:lnTo>
                  <a:lnTo>
                    <a:pt x="128206" y="48679"/>
                  </a:lnTo>
                  <a:lnTo>
                    <a:pt x="128206" y="92976"/>
                  </a:lnTo>
                  <a:lnTo>
                    <a:pt x="129590" y="102971"/>
                  </a:lnTo>
                  <a:lnTo>
                    <a:pt x="133553" y="110121"/>
                  </a:lnTo>
                  <a:lnTo>
                    <a:pt x="139827" y="114401"/>
                  </a:lnTo>
                  <a:lnTo>
                    <a:pt x="148120" y="115836"/>
                  </a:lnTo>
                  <a:lnTo>
                    <a:pt x="154216" y="115836"/>
                  </a:lnTo>
                  <a:lnTo>
                    <a:pt x="160312" y="112788"/>
                  </a:lnTo>
                  <a:lnTo>
                    <a:pt x="160312" y="102120"/>
                  </a:lnTo>
                  <a:lnTo>
                    <a:pt x="157264" y="103644"/>
                  </a:lnTo>
                  <a:lnTo>
                    <a:pt x="155740" y="105168"/>
                  </a:lnTo>
                  <a:lnTo>
                    <a:pt x="148120" y="105168"/>
                  </a:lnTo>
                  <a:lnTo>
                    <a:pt x="145072" y="103644"/>
                  </a:lnTo>
                  <a:lnTo>
                    <a:pt x="143548" y="102120"/>
                  </a:lnTo>
                  <a:lnTo>
                    <a:pt x="140500" y="96024"/>
                  </a:lnTo>
                  <a:lnTo>
                    <a:pt x="140500" y="48679"/>
                  </a:lnTo>
                  <a:lnTo>
                    <a:pt x="160312" y="48679"/>
                  </a:lnTo>
                  <a:lnTo>
                    <a:pt x="160312" y="3801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6508" y="512063"/>
            <a:ext cx="2058035" cy="149860"/>
            <a:chOff x="256508" y="512063"/>
            <a:chExt cx="2058035" cy="14986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6508" y="512063"/>
              <a:ext cx="1909762" cy="14982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79319" y="577596"/>
              <a:ext cx="43180" cy="10795"/>
            </a:xfrm>
            <a:custGeom>
              <a:avLst/>
              <a:gdLst/>
              <a:ahLst/>
              <a:cxnLst/>
              <a:rect l="l" t="t" r="r" b="b"/>
              <a:pathLst>
                <a:path w="43180" h="10795">
                  <a:moveTo>
                    <a:pt x="42671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42671" y="0"/>
                  </a:lnTo>
                  <a:lnTo>
                    <a:pt x="42671" y="106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50185" y="544353"/>
              <a:ext cx="64198" cy="71723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390679" y="512254"/>
            <a:ext cx="361950" cy="116205"/>
            <a:chOff x="2390679" y="512254"/>
            <a:chExt cx="361950" cy="116205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90679" y="513778"/>
              <a:ext cx="87058" cy="11144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00598" y="547306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19812" y="15335"/>
                  </a:moveTo>
                  <a:lnTo>
                    <a:pt x="12192" y="15335"/>
                  </a:lnTo>
                  <a:lnTo>
                    <a:pt x="17098" y="8438"/>
                  </a:lnTo>
                  <a:lnTo>
                    <a:pt x="22871" y="3667"/>
                  </a:lnTo>
                  <a:lnTo>
                    <a:pt x="29805" y="895"/>
                  </a:lnTo>
                  <a:lnTo>
                    <a:pt x="38195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239"/>
                  </a:lnTo>
                  <a:lnTo>
                    <a:pt x="58007" y="10763"/>
                  </a:lnTo>
                  <a:lnTo>
                    <a:pt x="27432" y="10763"/>
                  </a:lnTo>
                  <a:lnTo>
                    <a:pt x="21336" y="12287"/>
                  </a:lnTo>
                  <a:lnTo>
                    <a:pt x="19812" y="15335"/>
                  </a:lnTo>
                  <a:close/>
                </a:path>
                <a:path w="62864" h="78104">
                  <a:moveTo>
                    <a:pt x="12192" y="77914"/>
                  </a:moveTo>
                  <a:lnTo>
                    <a:pt x="0" y="77914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5335"/>
                  </a:lnTo>
                  <a:lnTo>
                    <a:pt x="19812" y="15335"/>
                  </a:lnTo>
                  <a:lnTo>
                    <a:pt x="18288" y="18383"/>
                  </a:lnTo>
                  <a:lnTo>
                    <a:pt x="13716" y="22955"/>
                  </a:lnTo>
                  <a:lnTo>
                    <a:pt x="12192" y="27527"/>
                  </a:lnTo>
                  <a:lnTo>
                    <a:pt x="12192" y="77914"/>
                  </a:lnTo>
                  <a:close/>
                </a:path>
                <a:path w="62864" h="78104">
                  <a:moveTo>
                    <a:pt x="62579" y="77914"/>
                  </a:moveTo>
                  <a:lnTo>
                    <a:pt x="50387" y="77914"/>
                  </a:lnTo>
                  <a:lnTo>
                    <a:pt x="50387" y="35147"/>
                  </a:lnTo>
                  <a:lnTo>
                    <a:pt x="49482" y="24264"/>
                  </a:lnTo>
                  <a:lnTo>
                    <a:pt x="46577" y="16668"/>
                  </a:lnTo>
                  <a:lnTo>
                    <a:pt x="41386" y="12215"/>
                  </a:lnTo>
                  <a:lnTo>
                    <a:pt x="33623" y="10763"/>
                  </a:lnTo>
                  <a:lnTo>
                    <a:pt x="58007" y="10763"/>
                  </a:lnTo>
                  <a:lnTo>
                    <a:pt x="61055" y="13811"/>
                  </a:lnTo>
                  <a:lnTo>
                    <a:pt x="62579" y="21431"/>
                  </a:lnTo>
                  <a:lnTo>
                    <a:pt x="62579" y="779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84608" y="512254"/>
              <a:ext cx="167830" cy="116014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816637" y="512063"/>
            <a:ext cx="3476625" cy="149860"/>
            <a:chOff x="2816637" y="512063"/>
            <a:chExt cx="3476625" cy="149860"/>
          </a:xfrm>
        </p:grpSpPr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16637" y="512063"/>
              <a:ext cx="2004441" cy="1498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33270" y="512254"/>
              <a:ext cx="1007554" cy="1496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64351" y="512064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00928" y="512064"/>
              <a:ext cx="272700" cy="1162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193434" y="547407"/>
              <a:ext cx="99695" cy="79375"/>
            </a:xfrm>
            <a:custGeom>
              <a:avLst/>
              <a:gdLst/>
              <a:ahLst/>
              <a:cxnLst/>
              <a:rect l="l" t="t" r="r" b="b"/>
              <a:pathLst>
                <a:path w="99695" h="79375">
                  <a:moveTo>
                    <a:pt x="62572" y="21336"/>
                  </a:moveTo>
                  <a:lnTo>
                    <a:pt x="61048" y="13716"/>
                  </a:lnTo>
                  <a:lnTo>
                    <a:pt x="58000" y="10668"/>
                  </a:lnTo>
                  <a:lnTo>
                    <a:pt x="56476" y="9144"/>
                  </a:lnTo>
                  <a:lnTo>
                    <a:pt x="51904" y="3048"/>
                  </a:lnTo>
                  <a:lnTo>
                    <a:pt x="45808" y="0"/>
                  </a:lnTo>
                  <a:lnTo>
                    <a:pt x="38188" y="0"/>
                  </a:lnTo>
                  <a:lnTo>
                    <a:pt x="29806" y="876"/>
                  </a:lnTo>
                  <a:lnTo>
                    <a:pt x="22872" y="3619"/>
                  </a:lnTo>
                  <a:lnTo>
                    <a:pt x="17094" y="8356"/>
                  </a:lnTo>
                  <a:lnTo>
                    <a:pt x="12192" y="15240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77812"/>
                  </a:lnTo>
                  <a:lnTo>
                    <a:pt x="12192" y="77812"/>
                  </a:lnTo>
                  <a:lnTo>
                    <a:pt x="12192" y="27432"/>
                  </a:lnTo>
                  <a:lnTo>
                    <a:pt x="13716" y="22860"/>
                  </a:lnTo>
                  <a:lnTo>
                    <a:pt x="18288" y="18288"/>
                  </a:lnTo>
                  <a:lnTo>
                    <a:pt x="20574" y="15240"/>
                  </a:lnTo>
                  <a:lnTo>
                    <a:pt x="22860" y="12192"/>
                  </a:lnTo>
                  <a:lnTo>
                    <a:pt x="27432" y="10668"/>
                  </a:lnTo>
                  <a:lnTo>
                    <a:pt x="33528" y="10668"/>
                  </a:lnTo>
                  <a:lnTo>
                    <a:pt x="41351" y="12115"/>
                  </a:lnTo>
                  <a:lnTo>
                    <a:pt x="46570" y="16573"/>
                  </a:lnTo>
                  <a:lnTo>
                    <a:pt x="49479" y="24168"/>
                  </a:lnTo>
                  <a:lnTo>
                    <a:pt x="50380" y="35052"/>
                  </a:lnTo>
                  <a:lnTo>
                    <a:pt x="50380" y="77812"/>
                  </a:lnTo>
                  <a:lnTo>
                    <a:pt x="62572" y="77812"/>
                  </a:lnTo>
                  <a:lnTo>
                    <a:pt x="62572" y="21336"/>
                  </a:lnTo>
                  <a:close/>
                </a:path>
                <a:path w="99695" h="79375">
                  <a:moveTo>
                    <a:pt x="99250" y="70104"/>
                  </a:moveTo>
                  <a:lnTo>
                    <a:pt x="97726" y="67056"/>
                  </a:lnTo>
                  <a:lnTo>
                    <a:pt x="94678" y="64008"/>
                  </a:lnTo>
                  <a:lnTo>
                    <a:pt x="85534" y="64008"/>
                  </a:lnTo>
                  <a:lnTo>
                    <a:pt x="82486" y="67056"/>
                  </a:lnTo>
                  <a:lnTo>
                    <a:pt x="82486" y="76301"/>
                  </a:lnTo>
                  <a:lnTo>
                    <a:pt x="85534" y="79349"/>
                  </a:lnTo>
                  <a:lnTo>
                    <a:pt x="90106" y="79349"/>
                  </a:lnTo>
                  <a:lnTo>
                    <a:pt x="94678" y="79349"/>
                  </a:lnTo>
                  <a:lnTo>
                    <a:pt x="99250" y="74777"/>
                  </a:lnTo>
                  <a:lnTo>
                    <a:pt x="99250" y="701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46888" y="844295"/>
            <a:ext cx="5248655" cy="395020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4984" y="5104352"/>
            <a:ext cx="305276" cy="144970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630459" y="5104352"/>
            <a:ext cx="194310" cy="111760"/>
            <a:chOff x="630459" y="5104352"/>
            <a:chExt cx="194310" cy="111760"/>
          </a:xfrm>
        </p:grpSpPr>
        <p:sp>
          <p:nvSpPr>
            <p:cNvPr id="52" name="object 52"/>
            <p:cNvSpPr/>
            <p:nvPr/>
          </p:nvSpPr>
          <p:spPr>
            <a:xfrm>
              <a:off x="630459" y="5104352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955" y="109823"/>
                  </a:lnTo>
                  <a:lnTo>
                    <a:pt x="22955" y="25908"/>
                  </a:lnTo>
                  <a:lnTo>
                    <a:pt x="18383" y="30480"/>
                  </a:lnTo>
                  <a:lnTo>
                    <a:pt x="16859" y="30480"/>
                  </a:lnTo>
                  <a:lnTo>
                    <a:pt x="15335" y="32004"/>
                  </a:lnTo>
                  <a:lnTo>
                    <a:pt x="12287" y="32004"/>
                  </a:lnTo>
                  <a:lnTo>
                    <a:pt x="10668" y="33528"/>
                  </a:lnTo>
                  <a:lnTo>
                    <a:pt x="9144" y="33528"/>
                  </a:lnTo>
                  <a:lnTo>
                    <a:pt x="6096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096" y="13716"/>
                  </a:lnTo>
                  <a:lnTo>
                    <a:pt x="12287" y="12192"/>
                  </a:lnTo>
                  <a:lnTo>
                    <a:pt x="16859" y="9144"/>
                  </a:lnTo>
                  <a:lnTo>
                    <a:pt x="22955" y="6096"/>
                  </a:lnTo>
                  <a:lnTo>
                    <a:pt x="32099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2946" y="5107400"/>
              <a:ext cx="111442" cy="10829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894587" y="5105400"/>
            <a:ext cx="102870" cy="109220"/>
            <a:chOff x="894587" y="5105400"/>
            <a:chExt cx="102870" cy="109220"/>
          </a:xfrm>
        </p:grpSpPr>
        <p:sp>
          <p:nvSpPr>
            <p:cNvPr id="55" name="object 55"/>
            <p:cNvSpPr/>
            <p:nvPr/>
          </p:nvSpPr>
          <p:spPr>
            <a:xfrm>
              <a:off x="894587" y="5105400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69" h="108585">
                  <a:moveTo>
                    <a:pt x="13716" y="108203"/>
                  </a:moveTo>
                  <a:lnTo>
                    <a:pt x="0" y="108203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082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32783" y="5134832"/>
              <a:ext cx="64103" cy="79343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59465" y="5101304"/>
            <a:ext cx="207645" cy="11439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334261" y="5101208"/>
            <a:ext cx="1305210" cy="13287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706719" y="5099780"/>
            <a:ext cx="1612106" cy="14954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387500" y="5107400"/>
            <a:ext cx="457961" cy="10829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11089" y="5104352"/>
            <a:ext cx="154210" cy="11134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5129403" y="5099303"/>
            <a:ext cx="282575" cy="116839"/>
            <a:chOff x="5129403" y="5099303"/>
            <a:chExt cx="282575" cy="116839"/>
          </a:xfrm>
        </p:grpSpPr>
        <p:sp>
          <p:nvSpPr>
            <p:cNvPr id="63" name="object 63"/>
            <p:cNvSpPr/>
            <p:nvPr/>
          </p:nvSpPr>
          <p:spPr>
            <a:xfrm>
              <a:off x="5129403" y="5099303"/>
              <a:ext cx="88900" cy="116839"/>
            </a:xfrm>
            <a:custGeom>
              <a:avLst/>
              <a:gdLst/>
              <a:ahLst/>
              <a:cxnLst/>
              <a:rect l="l" t="t" r="r" b="b"/>
              <a:pathLst>
                <a:path w="88900" h="116839">
                  <a:moveTo>
                    <a:pt x="56476" y="40106"/>
                  </a:moveTo>
                  <a:lnTo>
                    <a:pt x="51904" y="37058"/>
                  </a:lnTo>
                  <a:lnTo>
                    <a:pt x="45808" y="35534"/>
                  </a:lnTo>
                  <a:lnTo>
                    <a:pt x="39712" y="35534"/>
                  </a:lnTo>
                  <a:lnTo>
                    <a:pt x="5778" y="54000"/>
                  </a:lnTo>
                  <a:lnTo>
                    <a:pt x="0" y="78308"/>
                  </a:lnTo>
                  <a:lnTo>
                    <a:pt x="571" y="86017"/>
                  </a:lnTo>
                  <a:lnTo>
                    <a:pt x="27647" y="115811"/>
                  </a:lnTo>
                  <a:lnTo>
                    <a:pt x="35140" y="116408"/>
                  </a:lnTo>
                  <a:lnTo>
                    <a:pt x="44284" y="116408"/>
                  </a:lnTo>
                  <a:lnTo>
                    <a:pt x="50380" y="114884"/>
                  </a:lnTo>
                  <a:lnTo>
                    <a:pt x="56476" y="110312"/>
                  </a:lnTo>
                  <a:lnTo>
                    <a:pt x="56476" y="99644"/>
                  </a:lnTo>
                  <a:lnTo>
                    <a:pt x="50380" y="104216"/>
                  </a:lnTo>
                  <a:lnTo>
                    <a:pt x="44284" y="105740"/>
                  </a:lnTo>
                  <a:lnTo>
                    <a:pt x="30568" y="105740"/>
                  </a:lnTo>
                  <a:lnTo>
                    <a:pt x="22948" y="102692"/>
                  </a:lnTo>
                  <a:lnTo>
                    <a:pt x="13716" y="93548"/>
                  </a:lnTo>
                  <a:lnTo>
                    <a:pt x="12192" y="85928"/>
                  </a:lnTo>
                  <a:lnTo>
                    <a:pt x="12192" y="67640"/>
                  </a:lnTo>
                  <a:lnTo>
                    <a:pt x="13716" y="59918"/>
                  </a:lnTo>
                  <a:lnTo>
                    <a:pt x="19812" y="55346"/>
                  </a:lnTo>
                  <a:lnTo>
                    <a:pt x="24472" y="49250"/>
                  </a:lnTo>
                  <a:lnTo>
                    <a:pt x="30568" y="46202"/>
                  </a:lnTo>
                  <a:lnTo>
                    <a:pt x="44284" y="46202"/>
                  </a:lnTo>
                  <a:lnTo>
                    <a:pt x="56476" y="52298"/>
                  </a:lnTo>
                  <a:lnTo>
                    <a:pt x="56476" y="40106"/>
                  </a:lnTo>
                  <a:close/>
                </a:path>
                <a:path w="88900" h="116839">
                  <a:moveTo>
                    <a:pt x="88773" y="0"/>
                  </a:moveTo>
                  <a:lnTo>
                    <a:pt x="75057" y="0"/>
                  </a:lnTo>
                  <a:lnTo>
                    <a:pt x="75057" y="114300"/>
                  </a:lnTo>
                  <a:lnTo>
                    <a:pt x="88773" y="114300"/>
                  </a:lnTo>
                  <a:lnTo>
                    <a:pt x="8877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39321" y="5101208"/>
              <a:ext cx="172497" cy="114490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5468397" y="5134831"/>
            <a:ext cx="157480" cy="81280"/>
            <a:chOff x="5468397" y="5134831"/>
            <a:chExt cx="157480" cy="81280"/>
          </a:xfrm>
        </p:grpSpPr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8397" y="5134832"/>
              <a:ext cx="74771" cy="8086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562980" y="5134831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4" h="79375">
                  <a:moveTo>
                    <a:pt x="20373" y="15335"/>
                  </a:moveTo>
                  <a:lnTo>
                    <a:pt x="12192" y="15335"/>
                  </a:lnTo>
                  <a:lnTo>
                    <a:pt x="17128" y="9041"/>
                  </a:lnTo>
                  <a:lnTo>
                    <a:pt x="22752" y="4202"/>
                  </a:lnTo>
                  <a:lnTo>
                    <a:pt x="29216" y="1096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527" y="10668"/>
                  </a:lnTo>
                  <a:lnTo>
                    <a:pt x="21431" y="13716"/>
                  </a:lnTo>
                  <a:lnTo>
                    <a:pt x="20373" y="15335"/>
                  </a:lnTo>
                  <a:close/>
                </a:path>
                <a:path w="62864" h="79375">
                  <a:moveTo>
                    <a:pt x="12192" y="79343"/>
                  </a:moveTo>
                  <a:lnTo>
                    <a:pt x="0" y="79343"/>
                  </a:lnTo>
                  <a:lnTo>
                    <a:pt x="0" y="3048"/>
                  </a:lnTo>
                  <a:lnTo>
                    <a:pt x="12192" y="3048"/>
                  </a:lnTo>
                  <a:lnTo>
                    <a:pt x="12192" y="15335"/>
                  </a:lnTo>
                  <a:lnTo>
                    <a:pt x="20373" y="15335"/>
                  </a:lnTo>
                  <a:lnTo>
                    <a:pt x="18383" y="18383"/>
                  </a:lnTo>
                  <a:lnTo>
                    <a:pt x="13716" y="22955"/>
                  </a:lnTo>
                  <a:lnTo>
                    <a:pt x="12192" y="29051"/>
                  </a:lnTo>
                  <a:lnTo>
                    <a:pt x="12192" y="79343"/>
                  </a:lnTo>
                  <a:close/>
                </a:path>
                <a:path w="62864" h="79375">
                  <a:moveTo>
                    <a:pt x="62579" y="79343"/>
                  </a:moveTo>
                  <a:lnTo>
                    <a:pt x="50387" y="79343"/>
                  </a:lnTo>
                  <a:lnTo>
                    <a:pt x="50387" y="35147"/>
                  </a:lnTo>
                  <a:lnTo>
                    <a:pt x="49268" y="24892"/>
                  </a:lnTo>
                  <a:lnTo>
                    <a:pt x="46005" y="17192"/>
                  </a:lnTo>
                  <a:lnTo>
                    <a:pt x="40743" y="12349"/>
                  </a:lnTo>
                  <a:lnTo>
                    <a:pt x="33623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431"/>
                  </a:lnTo>
                  <a:lnTo>
                    <a:pt x="62579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698807" y="5101304"/>
            <a:ext cx="843280" cy="114935"/>
            <a:chOff x="5698807" y="5101304"/>
            <a:chExt cx="843280" cy="114935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98807" y="5107400"/>
              <a:ext cx="87058" cy="10677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07202" y="5114925"/>
              <a:ext cx="246126" cy="10077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81998" y="5131784"/>
              <a:ext cx="64103" cy="717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79724" y="5102828"/>
              <a:ext cx="86963" cy="11134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89643" y="5134832"/>
              <a:ext cx="64103" cy="7934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375177" y="5101304"/>
              <a:ext cx="166402" cy="114395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608730" y="5101304"/>
            <a:ext cx="233679" cy="114935"/>
            <a:chOff x="6608730" y="5101304"/>
            <a:chExt cx="233679" cy="114935"/>
          </a:xfrm>
        </p:grpSpPr>
        <p:sp>
          <p:nvSpPr>
            <p:cNvPr id="76" name="object 76"/>
            <p:cNvSpPr/>
            <p:nvPr/>
          </p:nvSpPr>
          <p:spPr>
            <a:xfrm>
              <a:off x="6608730" y="5134832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90" h="81279">
                  <a:moveTo>
                    <a:pt x="6096" y="19812"/>
                  </a:moveTo>
                  <a:lnTo>
                    <a:pt x="6096" y="7620"/>
                  </a:lnTo>
                  <a:lnTo>
                    <a:pt x="12128" y="4500"/>
                  </a:lnTo>
                  <a:lnTo>
                    <a:pt x="18561" y="2095"/>
                  </a:lnTo>
                  <a:lnTo>
                    <a:pt x="25263" y="547"/>
                  </a:lnTo>
                  <a:lnTo>
                    <a:pt x="32099" y="0"/>
                  </a:lnTo>
                  <a:lnTo>
                    <a:pt x="44100" y="1954"/>
                  </a:lnTo>
                  <a:lnTo>
                    <a:pt x="52673" y="7631"/>
                  </a:lnTo>
                  <a:lnTo>
                    <a:pt x="54384" y="10668"/>
                  </a:lnTo>
                  <a:lnTo>
                    <a:pt x="32099" y="10668"/>
                  </a:lnTo>
                  <a:lnTo>
                    <a:pt x="25263" y="11239"/>
                  </a:lnTo>
                  <a:lnTo>
                    <a:pt x="18561" y="12954"/>
                  </a:lnTo>
                  <a:lnTo>
                    <a:pt x="12128" y="15811"/>
                  </a:lnTo>
                  <a:lnTo>
                    <a:pt x="6096" y="19812"/>
                  </a:lnTo>
                  <a:close/>
                </a:path>
                <a:path w="59690" h="81279">
                  <a:moveTo>
                    <a:pt x="22955" y="80867"/>
                  </a:moveTo>
                  <a:lnTo>
                    <a:pt x="15335" y="80867"/>
                  </a:lnTo>
                  <a:lnTo>
                    <a:pt x="10763" y="79343"/>
                  </a:lnTo>
                  <a:lnTo>
                    <a:pt x="6096" y="74771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7339" y="30575"/>
                  </a:lnTo>
                  <a:lnTo>
                    <a:pt x="47333" y="16756"/>
                  </a:lnTo>
                  <a:lnTo>
                    <a:pt x="42767" y="10668"/>
                  </a:lnTo>
                  <a:lnTo>
                    <a:pt x="54384" y="10668"/>
                  </a:lnTo>
                  <a:lnTo>
                    <a:pt x="57817" y="16764"/>
                  </a:lnTo>
                  <a:lnTo>
                    <a:pt x="59531" y="29051"/>
                  </a:lnTo>
                  <a:lnTo>
                    <a:pt x="59531" y="39719"/>
                  </a:lnTo>
                  <a:lnTo>
                    <a:pt x="47339" y="39719"/>
                  </a:lnTo>
                  <a:lnTo>
                    <a:pt x="29051" y="42767"/>
                  </a:lnTo>
                  <a:lnTo>
                    <a:pt x="22955" y="44291"/>
                  </a:lnTo>
                  <a:lnTo>
                    <a:pt x="18383" y="44291"/>
                  </a:lnTo>
                  <a:lnTo>
                    <a:pt x="16859" y="47339"/>
                  </a:lnTo>
                  <a:lnTo>
                    <a:pt x="13811" y="48863"/>
                  </a:lnTo>
                  <a:lnTo>
                    <a:pt x="12287" y="51911"/>
                  </a:lnTo>
                  <a:lnTo>
                    <a:pt x="12287" y="61055"/>
                  </a:lnTo>
                  <a:lnTo>
                    <a:pt x="15335" y="67151"/>
                  </a:lnTo>
                  <a:lnTo>
                    <a:pt x="21431" y="70199"/>
                  </a:lnTo>
                  <a:lnTo>
                    <a:pt x="44859" y="70199"/>
                  </a:lnTo>
                  <a:lnTo>
                    <a:pt x="42457" y="73152"/>
                  </a:lnTo>
                  <a:lnTo>
                    <a:pt x="36861" y="77438"/>
                  </a:lnTo>
                  <a:lnTo>
                    <a:pt x="30408" y="80010"/>
                  </a:lnTo>
                  <a:lnTo>
                    <a:pt x="22955" y="80867"/>
                  </a:lnTo>
                  <a:close/>
                </a:path>
                <a:path w="59690" h="81279">
                  <a:moveTo>
                    <a:pt x="44859" y="70199"/>
                  </a:moveTo>
                  <a:lnTo>
                    <a:pt x="32099" y="70199"/>
                  </a:lnTo>
                  <a:lnTo>
                    <a:pt x="38195" y="68675"/>
                  </a:lnTo>
                  <a:lnTo>
                    <a:pt x="41243" y="64103"/>
                  </a:lnTo>
                  <a:lnTo>
                    <a:pt x="45815" y="59531"/>
                  </a:lnTo>
                  <a:lnTo>
                    <a:pt x="47339" y="54959"/>
                  </a:lnTo>
                  <a:lnTo>
                    <a:pt x="47339" y="39719"/>
                  </a:lnTo>
                  <a:lnTo>
                    <a:pt x="59531" y="39719"/>
                  </a:lnTo>
                  <a:lnTo>
                    <a:pt x="59531" y="67151"/>
                  </a:lnTo>
                  <a:lnTo>
                    <a:pt x="47339" y="67151"/>
                  </a:lnTo>
                  <a:lnTo>
                    <a:pt x="44859" y="70199"/>
                  </a:lnTo>
                  <a:close/>
                </a:path>
                <a:path w="59690" h="81279">
                  <a:moveTo>
                    <a:pt x="59531" y="79343"/>
                  </a:moveTo>
                  <a:lnTo>
                    <a:pt x="47339" y="79343"/>
                  </a:lnTo>
                  <a:lnTo>
                    <a:pt x="47339" y="67151"/>
                  </a:lnTo>
                  <a:lnTo>
                    <a:pt x="59531" y="67151"/>
                  </a:lnTo>
                  <a:lnTo>
                    <a:pt x="59531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91122" y="5101304"/>
              <a:ext cx="151161" cy="114395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906386" y="5101304"/>
            <a:ext cx="290036" cy="114395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7263669" y="5099303"/>
            <a:ext cx="284480" cy="116839"/>
            <a:chOff x="7263669" y="5099303"/>
            <a:chExt cx="284480" cy="116839"/>
          </a:xfrm>
        </p:grpSpPr>
        <p:sp>
          <p:nvSpPr>
            <p:cNvPr id="80" name="object 80"/>
            <p:cNvSpPr/>
            <p:nvPr/>
          </p:nvSpPr>
          <p:spPr>
            <a:xfrm>
              <a:off x="7263663" y="5099303"/>
              <a:ext cx="88265" cy="116839"/>
            </a:xfrm>
            <a:custGeom>
              <a:avLst/>
              <a:gdLst/>
              <a:ahLst/>
              <a:cxnLst/>
              <a:rect l="l" t="t" r="r" b="b"/>
              <a:pathLst>
                <a:path w="88265" h="116839">
                  <a:moveTo>
                    <a:pt x="58000" y="40106"/>
                  </a:moveTo>
                  <a:lnTo>
                    <a:pt x="51904" y="37058"/>
                  </a:lnTo>
                  <a:lnTo>
                    <a:pt x="45808" y="35534"/>
                  </a:lnTo>
                  <a:lnTo>
                    <a:pt x="39712" y="35534"/>
                  </a:lnTo>
                  <a:lnTo>
                    <a:pt x="5791" y="54038"/>
                  </a:lnTo>
                  <a:lnTo>
                    <a:pt x="0" y="78308"/>
                  </a:lnTo>
                  <a:lnTo>
                    <a:pt x="596" y="86017"/>
                  </a:lnTo>
                  <a:lnTo>
                    <a:pt x="28968" y="115811"/>
                  </a:lnTo>
                  <a:lnTo>
                    <a:pt x="36664" y="116408"/>
                  </a:lnTo>
                  <a:lnTo>
                    <a:pt x="44284" y="116408"/>
                  </a:lnTo>
                  <a:lnTo>
                    <a:pt x="51904" y="114884"/>
                  </a:lnTo>
                  <a:lnTo>
                    <a:pt x="58000" y="110312"/>
                  </a:lnTo>
                  <a:lnTo>
                    <a:pt x="58000" y="99644"/>
                  </a:lnTo>
                  <a:lnTo>
                    <a:pt x="51904" y="104216"/>
                  </a:lnTo>
                  <a:lnTo>
                    <a:pt x="45808" y="105740"/>
                  </a:lnTo>
                  <a:lnTo>
                    <a:pt x="30568" y="105740"/>
                  </a:lnTo>
                  <a:lnTo>
                    <a:pt x="24472" y="102692"/>
                  </a:lnTo>
                  <a:lnTo>
                    <a:pt x="15240" y="93548"/>
                  </a:lnTo>
                  <a:lnTo>
                    <a:pt x="12192" y="85928"/>
                  </a:lnTo>
                  <a:lnTo>
                    <a:pt x="12192" y="67640"/>
                  </a:lnTo>
                  <a:lnTo>
                    <a:pt x="15240" y="60020"/>
                  </a:lnTo>
                  <a:lnTo>
                    <a:pt x="19812" y="55448"/>
                  </a:lnTo>
                  <a:lnTo>
                    <a:pt x="24472" y="49250"/>
                  </a:lnTo>
                  <a:lnTo>
                    <a:pt x="32092" y="46202"/>
                  </a:lnTo>
                  <a:lnTo>
                    <a:pt x="45808" y="46202"/>
                  </a:lnTo>
                  <a:lnTo>
                    <a:pt x="58000" y="52298"/>
                  </a:lnTo>
                  <a:lnTo>
                    <a:pt x="58000" y="40106"/>
                  </a:lnTo>
                  <a:close/>
                </a:path>
                <a:path w="88265" h="116839">
                  <a:moveTo>
                    <a:pt x="88112" y="0"/>
                  </a:moveTo>
                  <a:lnTo>
                    <a:pt x="74396" y="0"/>
                  </a:lnTo>
                  <a:lnTo>
                    <a:pt x="74396" y="114300"/>
                  </a:lnTo>
                  <a:lnTo>
                    <a:pt x="88112" y="114300"/>
                  </a:lnTo>
                  <a:lnTo>
                    <a:pt x="8811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375112" y="5101208"/>
              <a:ext cx="172497" cy="114490"/>
            </a:xfrm>
            <a:prstGeom prst="rect">
              <a:avLst/>
            </a:prstGeom>
          </p:spPr>
        </p:pic>
      </p:grpSp>
      <p:pic>
        <p:nvPicPr>
          <p:cNvPr id="82" name="object 8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51840" y="5357622"/>
            <a:ext cx="207645" cy="116014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520541" y="5363718"/>
            <a:ext cx="297815" cy="110489"/>
            <a:chOff x="520541" y="5363718"/>
            <a:chExt cx="297815" cy="110489"/>
          </a:xfrm>
        </p:grpSpPr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20541" y="5363718"/>
              <a:ext cx="87058" cy="10687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28840" y="5372862"/>
              <a:ext cx="189452" cy="100774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876300" y="5357621"/>
            <a:ext cx="467359" cy="116205"/>
            <a:chOff x="876300" y="5357621"/>
            <a:chExt cx="467359" cy="116205"/>
          </a:xfrm>
        </p:grpSpPr>
        <p:pic>
          <p:nvPicPr>
            <p:cNvPr id="87" name="object 8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76300" y="5357621"/>
              <a:ext cx="349567" cy="1160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245679" y="5392775"/>
              <a:ext cx="97790" cy="79375"/>
            </a:xfrm>
            <a:custGeom>
              <a:avLst/>
              <a:gdLst/>
              <a:ahLst/>
              <a:cxnLst/>
              <a:rect l="l" t="t" r="r" b="b"/>
              <a:pathLst>
                <a:path w="97790" h="79375">
                  <a:moveTo>
                    <a:pt x="62674" y="21336"/>
                  </a:moveTo>
                  <a:lnTo>
                    <a:pt x="61048" y="13716"/>
                  </a:lnTo>
                  <a:lnTo>
                    <a:pt x="58000" y="10668"/>
                  </a:lnTo>
                  <a:lnTo>
                    <a:pt x="56476" y="9144"/>
                  </a:lnTo>
                  <a:lnTo>
                    <a:pt x="51904" y="3048"/>
                  </a:lnTo>
                  <a:lnTo>
                    <a:pt x="45808" y="0"/>
                  </a:lnTo>
                  <a:lnTo>
                    <a:pt x="36664" y="0"/>
                  </a:lnTo>
                  <a:lnTo>
                    <a:pt x="29210" y="876"/>
                  </a:lnTo>
                  <a:lnTo>
                    <a:pt x="22758" y="3619"/>
                  </a:lnTo>
                  <a:lnTo>
                    <a:pt x="17157" y="8356"/>
                  </a:lnTo>
                  <a:lnTo>
                    <a:pt x="12280" y="15240"/>
                  </a:lnTo>
                  <a:lnTo>
                    <a:pt x="12280" y="1524"/>
                  </a:lnTo>
                  <a:lnTo>
                    <a:pt x="0" y="1524"/>
                  </a:lnTo>
                  <a:lnTo>
                    <a:pt x="0" y="77825"/>
                  </a:lnTo>
                  <a:lnTo>
                    <a:pt x="12280" y="77825"/>
                  </a:lnTo>
                  <a:lnTo>
                    <a:pt x="12280" y="27432"/>
                  </a:lnTo>
                  <a:lnTo>
                    <a:pt x="13804" y="22860"/>
                  </a:lnTo>
                  <a:lnTo>
                    <a:pt x="18376" y="16764"/>
                  </a:lnTo>
                  <a:lnTo>
                    <a:pt x="19392" y="15240"/>
                  </a:lnTo>
                  <a:lnTo>
                    <a:pt x="21424" y="12192"/>
                  </a:lnTo>
                  <a:lnTo>
                    <a:pt x="25996" y="10668"/>
                  </a:lnTo>
                  <a:lnTo>
                    <a:pt x="32092" y="10668"/>
                  </a:lnTo>
                  <a:lnTo>
                    <a:pt x="40093" y="12115"/>
                  </a:lnTo>
                  <a:lnTo>
                    <a:pt x="45808" y="16573"/>
                  </a:lnTo>
                  <a:lnTo>
                    <a:pt x="49237" y="24168"/>
                  </a:lnTo>
                  <a:lnTo>
                    <a:pt x="50380" y="35052"/>
                  </a:lnTo>
                  <a:lnTo>
                    <a:pt x="50380" y="77825"/>
                  </a:lnTo>
                  <a:lnTo>
                    <a:pt x="62674" y="77825"/>
                  </a:lnTo>
                  <a:lnTo>
                    <a:pt x="62674" y="21336"/>
                  </a:lnTo>
                  <a:close/>
                </a:path>
                <a:path w="97790" h="79375">
                  <a:moveTo>
                    <a:pt x="97726" y="67144"/>
                  </a:moveTo>
                  <a:lnTo>
                    <a:pt x="94678" y="64096"/>
                  </a:lnTo>
                  <a:lnTo>
                    <a:pt x="85534" y="64096"/>
                  </a:lnTo>
                  <a:lnTo>
                    <a:pt x="82486" y="67144"/>
                  </a:lnTo>
                  <a:lnTo>
                    <a:pt x="80962" y="70192"/>
                  </a:lnTo>
                  <a:lnTo>
                    <a:pt x="80962" y="74764"/>
                  </a:lnTo>
                  <a:lnTo>
                    <a:pt x="85534" y="79336"/>
                  </a:lnTo>
                  <a:lnTo>
                    <a:pt x="90106" y="79336"/>
                  </a:lnTo>
                  <a:lnTo>
                    <a:pt x="94678" y="79336"/>
                  </a:lnTo>
                  <a:lnTo>
                    <a:pt x="97726" y="76288"/>
                  </a:lnTo>
                  <a:lnTo>
                    <a:pt x="97726" y="671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246888" y="5690615"/>
            <a:ext cx="7531100" cy="4198620"/>
            <a:chOff x="246888" y="5690615"/>
            <a:chExt cx="7531100" cy="4198620"/>
          </a:xfrm>
        </p:grpSpPr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46888" y="5690615"/>
              <a:ext cx="5248655" cy="394868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968496" y="7741919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43571" y="8441435"/>
              <a:ext cx="528828" cy="69951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069835" y="8285987"/>
              <a:ext cx="702564" cy="104698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490460" y="8656319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84" y="258984"/>
            <a:ext cx="305276" cy="14497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9603" y="258984"/>
            <a:ext cx="194310" cy="111760"/>
            <a:chOff x="639603" y="258984"/>
            <a:chExt cx="194310" cy="111760"/>
          </a:xfrm>
        </p:grpSpPr>
        <p:sp>
          <p:nvSpPr>
            <p:cNvPr id="4" name="object 4"/>
            <p:cNvSpPr/>
            <p:nvPr/>
          </p:nvSpPr>
          <p:spPr>
            <a:xfrm>
              <a:off x="639603" y="258984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955" y="109823"/>
                  </a:lnTo>
                  <a:lnTo>
                    <a:pt x="22955" y="25908"/>
                  </a:lnTo>
                  <a:lnTo>
                    <a:pt x="18383" y="30480"/>
                  </a:lnTo>
                  <a:lnTo>
                    <a:pt x="15335" y="30480"/>
                  </a:lnTo>
                  <a:lnTo>
                    <a:pt x="13811" y="32004"/>
                  </a:lnTo>
                  <a:lnTo>
                    <a:pt x="12287" y="32004"/>
                  </a:lnTo>
                  <a:lnTo>
                    <a:pt x="10763" y="33528"/>
                  </a:lnTo>
                  <a:lnTo>
                    <a:pt x="7715" y="33528"/>
                  </a:lnTo>
                  <a:lnTo>
                    <a:pt x="6191" y="35052"/>
                  </a:lnTo>
                  <a:lnTo>
                    <a:pt x="1619" y="35052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191" y="13716"/>
                  </a:lnTo>
                  <a:lnTo>
                    <a:pt x="10763" y="12192"/>
                  </a:lnTo>
                  <a:lnTo>
                    <a:pt x="22955" y="6096"/>
                  </a:lnTo>
                  <a:lnTo>
                    <a:pt x="32099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042" y="258984"/>
              <a:ext cx="114490" cy="1113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1352" y="260616"/>
            <a:ext cx="102870" cy="108585"/>
          </a:xfrm>
          <a:custGeom>
            <a:avLst/>
            <a:gdLst/>
            <a:ahLst/>
            <a:cxnLst/>
            <a:rect l="l" t="t" r="r" b="b"/>
            <a:pathLst>
              <a:path w="102869" h="108585">
                <a:moveTo>
                  <a:pt x="13716" y="0"/>
                </a:moveTo>
                <a:lnTo>
                  <a:pt x="0" y="0"/>
                </a:lnTo>
                <a:lnTo>
                  <a:pt x="0" y="108204"/>
                </a:lnTo>
                <a:lnTo>
                  <a:pt x="13716" y="108204"/>
                </a:lnTo>
                <a:lnTo>
                  <a:pt x="13716" y="0"/>
                </a:lnTo>
                <a:close/>
              </a:path>
              <a:path w="102869" h="108585">
                <a:moveTo>
                  <a:pt x="102285" y="50292"/>
                </a:moveTo>
                <a:lnTo>
                  <a:pt x="100761" y="42570"/>
                </a:lnTo>
                <a:lnTo>
                  <a:pt x="97713" y="39522"/>
                </a:lnTo>
                <a:lnTo>
                  <a:pt x="96189" y="37998"/>
                </a:lnTo>
                <a:lnTo>
                  <a:pt x="91617" y="31902"/>
                </a:lnTo>
                <a:lnTo>
                  <a:pt x="85521" y="28854"/>
                </a:lnTo>
                <a:lnTo>
                  <a:pt x="76377" y="28854"/>
                </a:lnTo>
                <a:lnTo>
                  <a:pt x="68935" y="29946"/>
                </a:lnTo>
                <a:lnTo>
                  <a:pt x="62471" y="33058"/>
                </a:lnTo>
                <a:lnTo>
                  <a:pt x="56845" y="37896"/>
                </a:lnTo>
                <a:lnTo>
                  <a:pt x="51904" y="44196"/>
                </a:lnTo>
                <a:lnTo>
                  <a:pt x="51904" y="31902"/>
                </a:lnTo>
                <a:lnTo>
                  <a:pt x="39712" y="31902"/>
                </a:lnTo>
                <a:lnTo>
                  <a:pt x="39712" y="108204"/>
                </a:lnTo>
                <a:lnTo>
                  <a:pt x="51904" y="108204"/>
                </a:lnTo>
                <a:lnTo>
                  <a:pt x="51904" y="57912"/>
                </a:lnTo>
                <a:lnTo>
                  <a:pt x="53428" y="51816"/>
                </a:lnTo>
                <a:lnTo>
                  <a:pt x="58089" y="47244"/>
                </a:lnTo>
                <a:lnTo>
                  <a:pt x="60083" y="44196"/>
                </a:lnTo>
                <a:lnTo>
                  <a:pt x="61137" y="42570"/>
                </a:lnTo>
                <a:lnTo>
                  <a:pt x="67233" y="39522"/>
                </a:lnTo>
                <a:lnTo>
                  <a:pt x="73329" y="39522"/>
                </a:lnTo>
                <a:lnTo>
                  <a:pt x="80454" y="41198"/>
                </a:lnTo>
                <a:lnTo>
                  <a:pt x="85712" y="46050"/>
                </a:lnTo>
                <a:lnTo>
                  <a:pt x="88976" y="53746"/>
                </a:lnTo>
                <a:lnTo>
                  <a:pt x="90093" y="64008"/>
                </a:lnTo>
                <a:lnTo>
                  <a:pt x="90093" y="108204"/>
                </a:lnTo>
                <a:lnTo>
                  <a:pt x="102285" y="108204"/>
                </a:lnTo>
                <a:lnTo>
                  <a:pt x="102285" y="502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373" y="255936"/>
            <a:ext cx="207645" cy="114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409" y="269557"/>
            <a:ext cx="271652" cy="10077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03736" y="255936"/>
            <a:ext cx="459740" cy="133350"/>
            <a:chOff x="1703736" y="255936"/>
            <a:chExt cx="459740" cy="1333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36" y="257460"/>
              <a:ext cx="282416" cy="1128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9012" y="255936"/>
              <a:ext cx="154209" cy="13277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1897" y="289464"/>
            <a:ext cx="181641" cy="8086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79167" y="254507"/>
            <a:ext cx="207645" cy="114300"/>
            <a:chOff x="2479167" y="254507"/>
            <a:chExt cx="207645" cy="11430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9167" y="257460"/>
              <a:ext cx="134397" cy="1113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36507" y="254507"/>
              <a:ext cx="50800" cy="114935"/>
            </a:xfrm>
            <a:custGeom>
              <a:avLst/>
              <a:gdLst/>
              <a:ahLst/>
              <a:cxnLst/>
              <a:rect l="l" t="t" r="r" b="b"/>
              <a:pathLst>
                <a:path w="50800" h="114935">
                  <a:moveTo>
                    <a:pt x="13716" y="0"/>
                  </a:moveTo>
                  <a:lnTo>
                    <a:pt x="0" y="0"/>
                  </a:lnTo>
                  <a:lnTo>
                    <a:pt x="0" y="114312"/>
                  </a:lnTo>
                  <a:lnTo>
                    <a:pt x="13716" y="114312"/>
                  </a:lnTo>
                  <a:lnTo>
                    <a:pt x="13716" y="0"/>
                  </a:lnTo>
                  <a:close/>
                </a:path>
                <a:path w="50800" h="114935">
                  <a:moveTo>
                    <a:pt x="50292" y="0"/>
                  </a:moveTo>
                  <a:lnTo>
                    <a:pt x="36588" y="0"/>
                  </a:lnTo>
                  <a:lnTo>
                    <a:pt x="36588" y="114312"/>
                  </a:lnTo>
                  <a:lnTo>
                    <a:pt x="50292" y="114312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63202" y="289464"/>
            <a:ext cx="210597" cy="808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39427" y="255936"/>
            <a:ext cx="209168" cy="11439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318890" y="258984"/>
            <a:ext cx="548005" cy="111760"/>
            <a:chOff x="3318890" y="258984"/>
            <a:chExt cx="548005" cy="111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8890" y="258984"/>
              <a:ext cx="169449" cy="1113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8152" y="289464"/>
              <a:ext cx="64103" cy="793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5211" y="269652"/>
              <a:ext cx="271653" cy="1006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30967" y="269557"/>
            <a:ext cx="131349" cy="100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35564" y="258984"/>
            <a:ext cx="409194" cy="11134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610385" y="257460"/>
            <a:ext cx="461009" cy="146685"/>
            <a:chOff x="4610385" y="257460"/>
            <a:chExt cx="461009" cy="14668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10385" y="257460"/>
              <a:ext cx="343471" cy="1463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73662" y="289470"/>
              <a:ext cx="97790" cy="81280"/>
            </a:xfrm>
            <a:custGeom>
              <a:avLst/>
              <a:gdLst/>
              <a:ahLst/>
              <a:cxnLst/>
              <a:rect l="l" t="t" r="r" b="b"/>
              <a:pathLst>
                <a:path w="97789" h="81279">
                  <a:moveTo>
                    <a:pt x="62572" y="21336"/>
                  </a:moveTo>
                  <a:lnTo>
                    <a:pt x="61048" y="13716"/>
                  </a:lnTo>
                  <a:lnTo>
                    <a:pt x="58000" y="10668"/>
                  </a:lnTo>
                  <a:lnTo>
                    <a:pt x="56476" y="9144"/>
                  </a:lnTo>
                  <a:lnTo>
                    <a:pt x="51904" y="3048"/>
                  </a:lnTo>
                  <a:lnTo>
                    <a:pt x="45808" y="0"/>
                  </a:lnTo>
                  <a:lnTo>
                    <a:pt x="36664" y="0"/>
                  </a:lnTo>
                  <a:lnTo>
                    <a:pt x="28943" y="1092"/>
                  </a:lnTo>
                  <a:lnTo>
                    <a:pt x="22110" y="4191"/>
                  </a:lnTo>
                  <a:lnTo>
                    <a:pt x="16433" y="9004"/>
                  </a:lnTo>
                  <a:lnTo>
                    <a:pt x="12192" y="15240"/>
                  </a:lnTo>
                  <a:lnTo>
                    <a:pt x="12192" y="3048"/>
                  </a:lnTo>
                  <a:lnTo>
                    <a:pt x="0" y="3048"/>
                  </a:lnTo>
                  <a:lnTo>
                    <a:pt x="0" y="79349"/>
                  </a:lnTo>
                  <a:lnTo>
                    <a:pt x="12192" y="79349"/>
                  </a:lnTo>
                  <a:lnTo>
                    <a:pt x="12192" y="29057"/>
                  </a:lnTo>
                  <a:lnTo>
                    <a:pt x="13716" y="22860"/>
                  </a:lnTo>
                  <a:lnTo>
                    <a:pt x="16764" y="18288"/>
                  </a:lnTo>
                  <a:lnTo>
                    <a:pt x="19812" y="15240"/>
                  </a:lnTo>
                  <a:lnTo>
                    <a:pt x="21336" y="13716"/>
                  </a:lnTo>
                  <a:lnTo>
                    <a:pt x="25908" y="10668"/>
                  </a:lnTo>
                  <a:lnTo>
                    <a:pt x="32092" y="10668"/>
                  </a:lnTo>
                  <a:lnTo>
                    <a:pt x="40093" y="12331"/>
                  </a:lnTo>
                  <a:lnTo>
                    <a:pt x="45808" y="17157"/>
                  </a:lnTo>
                  <a:lnTo>
                    <a:pt x="49237" y="24853"/>
                  </a:lnTo>
                  <a:lnTo>
                    <a:pt x="50380" y="35153"/>
                  </a:lnTo>
                  <a:lnTo>
                    <a:pt x="50380" y="79349"/>
                  </a:lnTo>
                  <a:lnTo>
                    <a:pt x="62572" y="79349"/>
                  </a:lnTo>
                  <a:lnTo>
                    <a:pt x="62572" y="21336"/>
                  </a:lnTo>
                  <a:close/>
                </a:path>
                <a:path w="97789" h="81279">
                  <a:moveTo>
                    <a:pt x="97726" y="67157"/>
                  </a:moveTo>
                  <a:lnTo>
                    <a:pt x="94678" y="64109"/>
                  </a:lnTo>
                  <a:lnTo>
                    <a:pt x="85534" y="64109"/>
                  </a:lnTo>
                  <a:lnTo>
                    <a:pt x="83921" y="65633"/>
                  </a:lnTo>
                  <a:lnTo>
                    <a:pt x="82397" y="67157"/>
                  </a:lnTo>
                  <a:lnTo>
                    <a:pt x="80873" y="70205"/>
                  </a:lnTo>
                  <a:lnTo>
                    <a:pt x="80873" y="74777"/>
                  </a:lnTo>
                  <a:lnTo>
                    <a:pt x="83921" y="77825"/>
                  </a:lnTo>
                  <a:lnTo>
                    <a:pt x="85534" y="79349"/>
                  </a:lnTo>
                  <a:lnTo>
                    <a:pt x="87058" y="80873"/>
                  </a:lnTo>
                  <a:lnTo>
                    <a:pt x="90106" y="80873"/>
                  </a:lnTo>
                  <a:lnTo>
                    <a:pt x="91630" y="80873"/>
                  </a:lnTo>
                  <a:lnTo>
                    <a:pt x="94678" y="79349"/>
                  </a:lnTo>
                  <a:lnTo>
                    <a:pt x="97726" y="76301"/>
                  </a:lnTo>
                  <a:lnTo>
                    <a:pt x="97726" y="6715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2358" y="262128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0"/>
                </a:moveTo>
                <a:lnTo>
                  <a:pt x="12192" y="0"/>
                </a:lnTo>
                <a:lnTo>
                  <a:pt x="1219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152358" y="262128"/>
            <a:ext cx="330200" cy="127000"/>
            <a:chOff x="5152358" y="262128"/>
            <a:chExt cx="330200" cy="127000"/>
          </a:xfrm>
        </p:grpSpPr>
        <p:sp>
          <p:nvSpPr>
            <p:cNvPr id="29" name="object 29"/>
            <p:cNvSpPr/>
            <p:nvPr/>
          </p:nvSpPr>
          <p:spPr>
            <a:xfrm>
              <a:off x="5152352" y="262140"/>
              <a:ext cx="79375" cy="106680"/>
            </a:xfrm>
            <a:custGeom>
              <a:avLst/>
              <a:gdLst/>
              <a:ahLst/>
              <a:cxnLst/>
              <a:rect l="l" t="t" r="r" b="b"/>
              <a:pathLst>
                <a:path w="79375" h="106679">
                  <a:moveTo>
                    <a:pt x="79349" y="0"/>
                  </a:moveTo>
                  <a:lnTo>
                    <a:pt x="67157" y="0"/>
                  </a:lnTo>
                  <a:lnTo>
                    <a:pt x="67157" y="45720"/>
                  </a:lnTo>
                  <a:lnTo>
                    <a:pt x="0" y="4572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7157" y="58420"/>
                  </a:lnTo>
                  <a:lnTo>
                    <a:pt x="67157" y="106680"/>
                  </a:lnTo>
                  <a:lnTo>
                    <a:pt x="79349" y="106680"/>
                  </a:lnTo>
                  <a:lnTo>
                    <a:pt x="79349" y="58420"/>
                  </a:lnTo>
                  <a:lnTo>
                    <a:pt x="79349" y="45720"/>
                  </a:lnTo>
                  <a:lnTo>
                    <a:pt x="7934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53037" y="289464"/>
              <a:ext cx="228980" cy="9925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50788" y="289560"/>
            <a:ext cx="183165" cy="808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08726" y="255936"/>
            <a:ext cx="299275" cy="11439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173628" y="269557"/>
            <a:ext cx="131254" cy="10077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6381274" y="257460"/>
            <a:ext cx="539115" cy="113030"/>
            <a:chOff x="6381274" y="257460"/>
            <a:chExt cx="539115" cy="113030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81274" y="257460"/>
              <a:ext cx="456437" cy="11287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57524" y="289464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5" h="79375">
                  <a:moveTo>
                    <a:pt x="19812" y="15240"/>
                  </a:moveTo>
                  <a:lnTo>
                    <a:pt x="12192" y="15240"/>
                  </a:lnTo>
                  <a:lnTo>
                    <a:pt x="16432" y="9001"/>
                  </a:lnTo>
                  <a:lnTo>
                    <a:pt x="22109" y="4191"/>
                  </a:lnTo>
                  <a:lnTo>
                    <a:pt x="28948" y="1095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5908" y="10668"/>
                  </a:lnTo>
                  <a:lnTo>
                    <a:pt x="21336" y="13716"/>
                  </a:lnTo>
                  <a:lnTo>
                    <a:pt x="19812" y="15240"/>
                  </a:lnTo>
                  <a:close/>
                </a:path>
                <a:path w="62865" h="79375">
                  <a:moveTo>
                    <a:pt x="12192" y="79343"/>
                  </a:moveTo>
                  <a:lnTo>
                    <a:pt x="0" y="79343"/>
                  </a:lnTo>
                  <a:lnTo>
                    <a:pt x="0" y="3048"/>
                  </a:lnTo>
                  <a:lnTo>
                    <a:pt x="12192" y="3048"/>
                  </a:lnTo>
                  <a:lnTo>
                    <a:pt x="12192" y="15240"/>
                  </a:lnTo>
                  <a:lnTo>
                    <a:pt x="19812" y="15240"/>
                  </a:lnTo>
                  <a:lnTo>
                    <a:pt x="16764" y="18288"/>
                  </a:lnTo>
                  <a:lnTo>
                    <a:pt x="13716" y="22860"/>
                  </a:lnTo>
                  <a:lnTo>
                    <a:pt x="12192" y="29051"/>
                  </a:lnTo>
                  <a:lnTo>
                    <a:pt x="12192" y="79343"/>
                  </a:lnTo>
                  <a:close/>
                </a:path>
                <a:path w="62865" h="79375">
                  <a:moveTo>
                    <a:pt x="62579" y="79343"/>
                  </a:moveTo>
                  <a:lnTo>
                    <a:pt x="50387" y="79343"/>
                  </a:lnTo>
                  <a:lnTo>
                    <a:pt x="50387" y="35147"/>
                  </a:lnTo>
                  <a:lnTo>
                    <a:pt x="49244" y="24852"/>
                  </a:lnTo>
                  <a:lnTo>
                    <a:pt x="45815" y="17156"/>
                  </a:lnTo>
                  <a:lnTo>
                    <a:pt x="40100" y="12336"/>
                  </a:lnTo>
                  <a:lnTo>
                    <a:pt x="32099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991921" y="255841"/>
            <a:ext cx="207549" cy="11449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75766" y="269652"/>
            <a:ext cx="267175" cy="10067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61080" y="512254"/>
            <a:ext cx="3311525" cy="148590"/>
            <a:chOff x="261080" y="512254"/>
            <a:chExt cx="3311525" cy="148590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1080" y="512254"/>
              <a:ext cx="3279171" cy="14811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555491" y="611409"/>
              <a:ext cx="17145" cy="15875"/>
            </a:xfrm>
            <a:custGeom>
              <a:avLst/>
              <a:gdLst/>
              <a:ahLst/>
              <a:cxnLst/>
              <a:rect l="l" t="t" r="r" b="b"/>
              <a:pathLst>
                <a:path w="17145" h="15875">
                  <a:moveTo>
                    <a:pt x="12192" y="15335"/>
                  </a:moveTo>
                  <a:lnTo>
                    <a:pt x="7620" y="15335"/>
                  </a:lnTo>
                  <a:lnTo>
                    <a:pt x="3048" y="15335"/>
                  </a:lnTo>
                  <a:lnTo>
                    <a:pt x="0" y="12287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7"/>
                  </a:lnTo>
                  <a:lnTo>
                    <a:pt x="16764" y="6095"/>
                  </a:lnTo>
                  <a:lnTo>
                    <a:pt x="16764" y="10763"/>
                  </a:lnTo>
                  <a:lnTo>
                    <a:pt x="12192" y="153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6888" y="844295"/>
            <a:ext cx="5248655" cy="3950207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260604" y="5105400"/>
            <a:ext cx="104775" cy="109220"/>
            <a:chOff x="260604" y="5105400"/>
            <a:chExt cx="104775" cy="109220"/>
          </a:xfrm>
        </p:grpSpPr>
        <p:sp>
          <p:nvSpPr>
            <p:cNvPr id="44" name="object 44"/>
            <p:cNvSpPr/>
            <p:nvPr/>
          </p:nvSpPr>
          <p:spPr>
            <a:xfrm>
              <a:off x="260604" y="5105400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715" y="108203"/>
                  </a:moveTo>
                  <a:lnTo>
                    <a:pt x="0" y="108203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1082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0799" y="5134832"/>
              <a:ext cx="64103" cy="79343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425958" y="5101304"/>
            <a:ext cx="229235" cy="114935"/>
            <a:chOff x="425958" y="5101304"/>
            <a:chExt cx="229235" cy="114935"/>
          </a:xfrm>
        </p:grpSpPr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5958" y="5101304"/>
              <a:ext cx="123634" cy="1143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0928" y="5102828"/>
              <a:ext cx="84010" cy="112870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5994" y="5134831"/>
            <a:ext cx="450341" cy="9925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3392" y="5102828"/>
            <a:ext cx="74961" cy="11287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369409" y="5102828"/>
            <a:ext cx="85439" cy="11287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514379" y="5099303"/>
            <a:ext cx="255270" cy="116839"/>
            <a:chOff x="1514379" y="5099303"/>
            <a:chExt cx="255270" cy="116839"/>
          </a:xfrm>
        </p:grpSpPr>
        <p:sp>
          <p:nvSpPr>
            <p:cNvPr id="53" name="object 53"/>
            <p:cNvSpPr/>
            <p:nvPr/>
          </p:nvSpPr>
          <p:spPr>
            <a:xfrm>
              <a:off x="1514373" y="5099303"/>
              <a:ext cx="96520" cy="116839"/>
            </a:xfrm>
            <a:custGeom>
              <a:avLst/>
              <a:gdLst/>
              <a:ahLst/>
              <a:cxnLst/>
              <a:rect l="l" t="t" r="r" b="b"/>
              <a:pathLst>
                <a:path w="96519" h="116839">
                  <a:moveTo>
                    <a:pt x="59537" y="64579"/>
                  </a:moveTo>
                  <a:lnTo>
                    <a:pt x="33629" y="35534"/>
                  </a:lnTo>
                  <a:lnTo>
                    <a:pt x="26136" y="36080"/>
                  </a:lnTo>
                  <a:lnTo>
                    <a:pt x="19481" y="37630"/>
                  </a:lnTo>
                  <a:lnTo>
                    <a:pt x="13398" y="40030"/>
                  </a:lnTo>
                  <a:lnTo>
                    <a:pt x="7620" y="43154"/>
                  </a:lnTo>
                  <a:lnTo>
                    <a:pt x="7620" y="55346"/>
                  </a:lnTo>
                  <a:lnTo>
                    <a:pt x="13373" y="51346"/>
                  </a:lnTo>
                  <a:lnTo>
                    <a:pt x="19291" y="48488"/>
                  </a:lnTo>
                  <a:lnTo>
                    <a:pt x="25488" y="46774"/>
                  </a:lnTo>
                  <a:lnTo>
                    <a:pt x="32105" y="46202"/>
                  </a:lnTo>
                  <a:lnTo>
                    <a:pt x="42773" y="46202"/>
                  </a:lnTo>
                  <a:lnTo>
                    <a:pt x="47332" y="52285"/>
                  </a:lnTo>
                  <a:lnTo>
                    <a:pt x="47345" y="66103"/>
                  </a:lnTo>
                  <a:lnTo>
                    <a:pt x="47345" y="75247"/>
                  </a:lnTo>
                  <a:lnTo>
                    <a:pt x="47345" y="90487"/>
                  </a:lnTo>
                  <a:lnTo>
                    <a:pt x="45821" y="95059"/>
                  </a:lnTo>
                  <a:lnTo>
                    <a:pt x="42773" y="99631"/>
                  </a:lnTo>
                  <a:lnTo>
                    <a:pt x="38201" y="104203"/>
                  </a:lnTo>
                  <a:lnTo>
                    <a:pt x="33629" y="105727"/>
                  </a:lnTo>
                  <a:lnTo>
                    <a:pt x="22961" y="105727"/>
                  </a:lnTo>
                  <a:lnTo>
                    <a:pt x="18288" y="104203"/>
                  </a:lnTo>
                  <a:lnTo>
                    <a:pt x="13716" y="99631"/>
                  </a:lnTo>
                  <a:lnTo>
                    <a:pt x="12192" y="96583"/>
                  </a:lnTo>
                  <a:lnTo>
                    <a:pt x="12192" y="87439"/>
                  </a:lnTo>
                  <a:lnTo>
                    <a:pt x="13716" y="84391"/>
                  </a:lnTo>
                  <a:lnTo>
                    <a:pt x="16764" y="82867"/>
                  </a:lnTo>
                  <a:lnTo>
                    <a:pt x="19812" y="79819"/>
                  </a:lnTo>
                  <a:lnTo>
                    <a:pt x="24485" y="79819"/>
                  </a:lnTo>
                  <a:lnTo>
                    <a:pt x="29057" y="78295"/>
                  </a:lnTo>
                  <a:lnTo>
                    <a:pt x="47345" y="75247"/>
                  </a:lnTo>
                  <a:lnTo>
                    <a:pt x="47345" y="66103"/>
                  </a:lnTo>
                  <a:lnTo>
                    <a:pt x="24485" y="69151"/>
                  </a:lnTo>
                  <a:lnTo>
                    <a:pt x="13538" y="72326"/>
                  </a:lnTo>
                  <a:lnTo>
                    <a:pt x="5918" y="77343"/>
                  </a:lnTo>
                  <a:lnTo>
                    <a:pt x="1447" y="84378"/>
                  </a:lnTo>
                  <a:lnTo>
                    <a:pt x="0" y="93535"/>
                  </a:lnTo>
                  <a:lnTo>
                    <a:pt x="0" y="101155"/>
                  </a:lnTo>
                  <a:lnTo>
                    <a:pt x="1524" y="105727"/>
                  </a:lnTo>
                  <a:lnTo>
                    <a:pt x="10668" y="114871"/>
                  </a:lnTo>
                  <a:lnTo>
                    <a:pt x="16764" y="116395"/>
                  </a:lnTo>
                  <a:lnTo>
                    <a:pt x="24485" y="116395"/>
                  </a:lnTo>
                  <a:lnTo>
                    <a:pt x="31915" y="115544"/>
                  </a:lnTo>
                  <a:lnTo>
                    <a:pt x="38201" y="112966"/>
                  </a:lnTo>
                  <a:lnTo>
                    <a:pt x="43345" y="108686"/>
                  </a:lnTo>
                  <a:lnTo>
                    <a:pt x="45313" y="105727"/>
                  </a:lnTo>
                  <a:lnTo>
                    <a:pt x="47345" y="102679"/>
                  </a:lnTo>
                  <a:lnTo>
                    <a:pt x="47345" y="114871"/>
                  </a:lnTo>
                  <a:lnTo>
                    <a:pt x="59537" y="114871"/>
                  </a:lnTo>
                  <a:lnTo>
                    <a:pt x="59537" y="102679"/>
                  </a:lnTo>
                  <a:lnTo>
                    <a:pt x="59537" y="75247"/>
                  </a:lnTo>
                  <a:lnTo>
                    <a:pt x="59537" y="64579"/>
                  </a:lnTo>
                  <a:close/>
                </a:path>
                <a:path w="96519" h="116839">
                  <a:moveTo>
                    <a:pt x="96481" y="0"/>
                  </a:moveTo>
                  <a:lnTo>
                    <a:pt x="82765" y="0"/>
                  </a:lnTo>
                  <a:lnTo>
                    <a:pt x="82765" y="114300"/>
                  </a:lnTo>
                  <a:lnTo>
                    <a:pt x="96481" y="114300"/>
                  </a:lnTo>
                  <a:lnTo>
                    <a:pt x="9648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0394" y="5134832"/>
              <a:ext cx="138969" cy="80867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834991" y="5101304"/>
            <a:ext cx="543560" cy="148590"/>
            <a:chOff x="1834991" y="5101304"/>
            <a:chExt cx="543560" cy="148590"/>
          </a:xfrm>
        </p:grpSpPr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34991" y="5134832"/>
              <a:ext cx="198501" cy="11449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56352" y="5137880"/>
              <a:ext cx="64103" cy="7781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143410" y="5102828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60">
                  <a:moveTo>
                    <a:pt x="9144" y="15240"/>
                  </a:moveTo>
                  <a:lnTo>
                    <a:pt x="4572" y="15240"/>
                  </a:lnTo>
                  <a:lnTo>
                    <a:pt x="3048" y="13716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0668"/>
                  </a:lnTo>
                  <a:lnTo>
                    <a:pt x="12192" y="13716"/>
                  </a:lnTo>
                  <a:lnTo>
                    <a:pt x="9144" y="15240"/>
                  </a:lnTo>
                  <a:close/>
                </a:path>
                <a:path w="15239" h="111760">
                  <a:moveTo>
                    <a:pt x="13716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716" y="35052"/>
                  </a:lnTo>
                  <a:lnTo>
                    <a:pt x="13716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81510" y="5101304"/>
              <a:ext cx="196977" cy="11439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442591" y="5101208"/>
            <a:ext cx="2057876" cy="114585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4569142" y="5099303"/>
            <a:ext cx="798830" cy="116839"/>
            <a:chOff x="4569142" y="5099303"/>
            <a:chExt cx="798830" cy="116839"/>
          </a:xfrm>
        </p:grpSpPr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9142" y="5099780"/>
              <a:ext cx="760285" cy="11601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353812" y="5099303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434679" y="5134832"/>
            <a:ext cx="134620" cy="81280"/>
            <a:chOff x="5434679" y="5134832"/>
            <a:chExt cx="134620" cy="81280"/>
          </a:xfrm>
        </p:grpSpPr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34679" y="5134832"/>
              <a:ext cx="74771" cy="808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29357" y="5136356"/>
              <a:ext cx="40005" cy="78105"/>
            </a:xfrm>
            <a:custGeom>
              <a:avLst/>
              <a:gdLst/>
              <a:ahLst/>
              <a:cxnLst/>
              <a:rect l="l" t="t" r="r" b="b"/>
              <a:pathLst>
                <a:path w="40004" h="78104">
                  <a:moveTo>
                    <a:pt x="17780" y="16764"/>
                  </a:moveTo>
                  <a:lnTo>
                    <a:pt x="12192" y="16764"/>
                  </a:lnTo>
                  <a:lnTo>
                    <a:pt x="13716" y="10668"/>
                  </a:lnTo>
                  <a:lnTo>
                    <a:pt x="22860" y="1524"/>
                  </a:lnTo>
                  <a:lnTo>
                    <a:pt x="27527" y="0"/>
                  </a:lnTo>
                  <a:lnTo>
                    <a:pt x="39719" y="0"/>
                  </a:lnTo>
                  <a:lnTo>
                    <a:pt x="39719" y="10668"/>
                  </a:lnTo>
                  <a:lnTo>
                    <a:pt x="24479" y="10668"/>
                  </a:lnTo>
                  <a:lnTo>
                    <a:pt x="19812" y="13716"/>
                  </a:lnTo>
                  <a:lnTo>
                    <a:pt x="17780" y="16764"/>
                  </a:lnTo>
                  <a:close/>
                </a:path>
                <a:path w="40004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6764"/>
                  </a:lnTo>
                  <a:lnTo>
                    <a:pt x="17780" y="16764"/>
                  </a:lnTo>
                  <a:lnTo>
                    <a:pt x="16764" y="18288"/>
                  </a:lnTo>
                  <a:lnTo>
                    <a:pt x="13716" y="22955"/>
                  </a:lnTo>
                  <a:lnTo>
                    <a:pt x="12192" y="30575"/>
                  </a:lnTo>
                  <a:lnTo>
                    <a:pt x="12192" y="77819"/>
                  </a:lnTo>
                  <a:close/>
                </a:path>
                <a:path w="40004" h="78104">
                  <a:moveTo>
                    <a:pt x="39719" y="13716"/>
                  </a:moveTo>
                  <a:lnTo>
                    <a:pt x="33623" y="10668"/>
                  </a:lnTo>
                  <a:lnTo>
                    <a:pt x="39719" y="10668"/>
                  </a:lnTo>
                  <a:lnTo>
                    <a:pt x="39719" y="1371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628607" y="5114925"/>
            <a:ext cx="210693" cy="100774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903404" y="5101304"/>
            <a:ext cx="151161" cy="148018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6109525" y="5099303"/>
            <a:ext cx="483870" cy="150495"/>
            <a:chOff x="6109525" y="5099303"/>
            <a:chExt cx="483870" cy="150495"/>
          </a:xfrm>
        </p:grpSpPr>
        <p:sp>
          <p:nvSpPr>
            <p:cNvPr id="70" name="object 70"/>
            <p:cNvSpPr/>
            <p:nvPr/>
          </p:nvSpPr>
          <p:spPr>
            <a:xfrm>
              <a:off x="6109512" y="5099303"/>
              <a:ext cx="88900" cy="116839"/>
            </a:xfrm>
            <a:custGeom>
              <a:avLst/>
              <a:gdLst/>
              <a:ahLst/>
              <a:cxnLst/>
              <a:rect l="l" t="t" r="r" b="b"/>
              <a:pathLst>
                <a:path w="88900" h="116839">
                  <a:moveTo>
                    <a:pt x="56489" y="40106"/>
                  </a:moveTo>
                  <a:lnTo>
                    <a:pt x="51917" y="37058"/>
                  </a:lnTo>
                  <a:lnTo>
                    <a:pt x="45821" y="35534"/>
                  </a:lnTo>
                  <a:lnTo>
                    <a:pt x="38201" y="35534"/>
                  </a:lnTo>
                  <a:lnTo>
                    <a:pt x="2476" y="61264"/>
                  </a:lnTo>
                  <a:lnTo>
                    <a:pt x="0" y="78308"/>
                  </a:lnTo>
                  <a:lnTo>
                    <a:pt x="571" y="86017"/>
                  </a:lnTo>
                  <a:lnTo>
                    <a:pt x="27368" y="115811"/>
                  </a:lnTo>
                  <a:lnTo>
                    <a:pt x="35052" y="116408"/>
                  </a:lnTo>
                  <a:lnTo>
                    <a:pt x="44297" y="116408"/>
                  </a:lnTo>
                  <a:lnTo>
                    <a:pt x="50393" y="114884"/>
                  </a:lnTo>
                  <a:lnTo>
                    <a:pt x="56489" y="110312"/>
                  </a:lnTo>
                  <a:lnTo>
                    <a:pt x="56489" y="99644"/>
                  </a:lnTo>
                  <a:lnTo>
                    <a:pt x="50393" y="104216"/>
                  </a:lnTo>
                  <a:lnTo>
                    <a:pt x="44297" y="105740"/>
                  </a:lnTo>
                  <a:lnTo>
                    <a:pt x="30480" y="105740"/>
                  </a:lnTo>
                  <a:lnTo>
                    <a:pt x="22860" y="102692"/>
                  </a:lnTo>
                  <a:lnTo>
                    <a:pt x="13716" y="93548"/>
                  </a:lnTo>
                  <a:lnTo>
                    <a:pt x="12192" y="85928"/>
                  </a:lnTo>
                  <a:lnTo>
                    <a:pt x="12192" y="67538"/>
                  </a:lnTo>
                  <a:lnTo>
                    <a:pt x="13716" y="59918"/>
                  </a:lnTo>
                  <a:lnTo>
                    <a:pt x="19812" y="55346"/>
                  </a:lnTo>
                  <a:lnTo>
                    <a:pt x="24384" y="49250"/>
                  </a:lnTo>
                  <a:lnTo>
                    <a:pt x="30480" y="46202"/>
                  </a:lnTo>
                  <a:lnTo>
                    <a:pt x="44297" y="46202"/>
                  </a:lnTo>
                  <a:lnTo>
                    <a:pt x="56489" y="52298"/>
                  </a:lnTo>
                  <a:lnTo>
                    <a:pt x="56489" y="40106"/>
                  </a:lnTo>
                  <a:close/>
                </a:path>
                <a:path w="88900" h="116839">
                  <a:moveTo>
                    <a:pt x="88582" y="0"/>
                  </a:moveTo>
                  <a:lnTo>
                    <a:pt x="74879" y="0"/>
                  </a:lnTo>
                  <a:lnTo>
                    <a:pt x="74879" y="114300"/>
                  </a:lnTo>
                  <a:lnTo>
                    <a:pt x="88582" y="114300"/>
                  </a:lnTo>
                  <a:lnTo>
                    <a:pt x="8858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19443" y="5101208"/>
              <a:ext cx="199929" cy="11449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40804" y="5134832"/>
              <a:ext cx="152590" cy="114395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660642" y="5134831"/>
            <a:ext cx="157162" cy="80867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878859" y="5101208"/>
            <a:ext cx="207644" cy="114490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7147559" y="5101208"/>
            <a:ext cx="400050" cy="114935"/>
            <a:chOff x="7147559" y="5101208"/>
            <a:chExt cx="400050" cy="114935"/>
          </a:xfrm>
        </p:grpSpPr>
        <p:pic>
          <p:nvPicPr>
            <p:cNvPr id="76" name="object 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47559" y="5104352"/>
              <a:ext cx="79438" cy="11134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46810" y="5101208"/>
              <a:ext cx="300799" cy="114490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261080" y="5357621"/>
            <a:ext cx="467359" cy="116205"/>
            <a:chOff x="261080" y="5357621"/>
            <a:chExt cx="467359" cy="116205"/>
          </a:xfrm>
        </p:grpSpPr>
        <p:pic>
          <p:nvPicPr>
            <p:cNvPr id="79" name="object 7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1080" y="5357621"/>
              <a:ext cx="348043" cy="11601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28929" y="5392775"/>
              <a:ext cx="99695" cy="79375"/>
            </a:xfrm>
            <a:custGeom>
              <a:avLst/>
              <a:gdLst/>
              <a:ahLst/>
              <a:cxnLst/>
              <a:rect l="l" t="t" r="r" b="b"/>
              <a:pathLst>
                <a:path w="99695" h="79375">
                  <a:moveTo>
                    <a:pt x="62572" y="21336"/>
                  </a:moveTo>
                  <a:lnTo>
                    <a:pt x="61048" y="13716"/>
                  </a:lnTo>
                  <a:lnTo>
                    <a:pt x="58000" y="10668"/>
                  </a:lnTo>
                  <a:lnTo>
                    <a:pt x="56476" y="9144"/>
                  </a:lnTo>
                  <a:lnTo>
                    <a:pt x="51904" y="3048"/>
                  </a:lnTo>
                  <a:lnTo>
                    <a:pt x="45808" y="0"/>
                  </a:lnTo>
                  <a:lnTo>
                    <a:pt x="38188" y="0"/>
                  </a:lnTo>
                  <a:lnTo>
                    <a:pt x="29806" y="876"/>
                  </a:lnTo>
                  <a:lnTo>
                    <a:pt x="22872" y="3619"/>
                  </a:lnTo>
                  <a:lnTo>
                    <a:pt x="17094" y="8356"/>
                  </a:lnTo>
                  <a:lnTo>
                    <a:pt x="12192" y="15240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77825"/>
                  </a:lnTo>
                  <a:lnTo>
                    <a:pt x="12192" y="77825"/>
                  </a:lnTo>
                  <a:lnTo>
                    <a:pt x="12192" y="27432"/>
                  </a:lnTo>
                  <a:lnTo>
                    <a:pt x="13716" y="22860"/>
                  </a:lnTo>
                  <a:lnTo>
                    <a:pt x="18288" y="16764"/>
                  </a:lnTo>
                  <a:lnTo>
                    <a:pt x="19304" y="15240"/>
                  </a:lnTo>
                  <a:lnTo>
                    <a:pt x="21336" y="12192"/>
                  </a:lnTo>
                  <a:lnTo>
                    <a:pt x="27432" y="10668"/>
                  </a:lnTo>
                  <a:lnTo>
                    <a:pt x="33528" y="10668"/>
                  </a:lnTo>
                  <a:lnTo>
                    <a:pt x="41351" y="12115"/>
                  </a:lnTo>
                  <a:lnTo>
                    <a:pt x="46570" y="16573"/>
                  </a:lnTo>
                  <a:lnTo>
                    <a:pt x="49479" y="24168"/>
                  </a:lnTo>
                  <a:lnTo>
                    <a:pt x="50380" y="35052"/>
                  </a:lnTo>
                  <a:lnTo>
                    <a:pt x="50380" y="77825"/>
                  </a:lnTo>
                  <a:lnTo>
                    <a:pt x="62572" y="77825"/>
                  </a:lnTo>
                  <a:lnTo>
                    <a:pt x="62572" y="21336"/>
                  </a:lnTo>
                  <a:close/>
                </a:path>
                <a:path w="99695" h="79375">
                  <a:moveTo>
                    <a:pt x="99250" y="70104"/>
                  </a:moveTo>
                  <a:lnTo>
                    <a:pt x="97726" y="67056"/>
                  </a:lnTo>
                  <a:lnTo>
                    <a:pt x="94678" y="64008"/>
                  </a:lnTo>
                  <a:lnTo>
                    <a:pt x="85534" y="64008"/>
                  </a:lnTo>
                  <a:lnTo>
                    <a:pt x="82486" y="67056"/>
                  </a:lnTo>
                  <a:lnTo>
                    <a:pt x="82486" y="76288"/>
                  </a:lnTo>
                  <a:lnTo>
                    <a:pt x="85534" y="79336"/>
                  </a:lnTo>
                  <a:lnTo>
                    <a:pt x="90106" y="79336"/>
                  </a:lnTo>
                  <a:lnTo>
                    <a:pt x="94678" y="79336"/>
                  </a:lnTo>
                  <a:lnTo>
                    <a:pt x="99250" y="74764"/>
                  </a:lnTo>
                  <a:lnTo>
                    <a:pt x="99250" y="701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95527" y="5356193"/>
            <a:ext cx="1121854" cy="11744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986152" y="5356097"/>
            <a:ext cx="832008" cy="134302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2882264" y="5357622"/>
            <a:ext cx="282575" cy="116205"/>
            <a:chOff x="2882264" y="5357622"/>
            <a:chExt cx="282575" cy="116205"/>
          </a:xfrm>
        </p:grpSpPr>
        <p:sp>
          <p:nvSpPr>
            <p:cNvPr id="84" name="object 84"/>
            <p:cNvSpPr/>
            <p:nvPr/>
          </p:nvSpPr>
          <p:spPr>
            <a:xfrm>
              <a:off x="2882252" y="5358383"/>
              <a:ext cx="88265" cy="115570"/>
            </a:xfrm>
            <a:custGeom>
              <a:avLst/>
              <a:gdLst/>
              <a:ahLst/>
              <a:cxnLst/>
              <a:rect l="l" t="t" r="r" b="b"/>
              <a:pathLst>
                <a:path w="88264" h="115570">
                  <a:moveTo>
                    <a:pt x="56489" y="38963"/>
                  </a:moveTo>
                  <a:lnTo>
                    <a:pt x="51917" y="35915"/>
                  </a:lnTo>
                  <a:lnTo>
                    <a:pt x="45821" y="34391"/>
                  </a:lnTo>
                  <a:lnTo>
                    <a:pt x="39725" y="34391"/>
                  </a:lnTo>
                  <a:lnTo>
                    <a:pt x="5791" y="52628"/>
                  </a:lnTo>
                  <a:lnTo>
                    <a:pt x="0" y="77063"/>
                  </a:lnTo>
                  <a:lnTo>
                    <a:pt x="571" y="84836"/>
                  </a:lnTo>
                  <a:lnTo>
                    <a:pt x="28321" y="114452"/>
                  </a:lnTo>
                  <a:lnTo>
                    <a:pt x="36677" y="115265"/>
                  </a:lnTo>
                  <a:lnTo>
                    <a:pt x="44297" y="115265"/>
                  </a:lnTo>
                  <a:lnTo>
                    <a:pt x="56489" y="109169"/>
                  </a:lnTo>
                  <a:lnTo>
                    <a:pt x="56489" y="98501"/>
                  </a:lnTo>
                  <a:lnTo>
                    <a:pt x="44297" y="104597"/>
                  </a:lnTo>
                  <a:lnTo>
                    <a:pt x="30581" y="104597"/>
                  </a:lnTo>
                  <a:lnTo>
                    <a:pt x="24485" y="101549"/>
                  </a:lnTo>
                  <a:lnTo>
                    <a:pt x="19913" y="96977"/>
                  </a:lnTo>
                  <a:lnTo>
                    <a:pt x="15341" y="90881"/>
                  </a:lnTo>
                  <a:lnTo>
                    <a:pt x="12293" y="84785"/>
                  </a:lnTo>
                  <a:lnTo>
                    <a:pt x="12293" y="66395"/>
                  </a:lnTo>
                  <a:lnTo>
                    <a:pt x="15341" y="58775"/>
                  </a:lnTo>
                  <a:lnTo>
                    <a:pt x="19913" y="52679"/>
                  </a:lnTo>
                  <a:lnTo>
                    <a:pt x="24485" y="48107"/>
                  </a:lnTo>
                  <a:lnTo>
                    <a:pt x="30581" y="45059"/>
                  </a:lnTo>
                  <a:lnTo>
                    <a:pt x="45821" y="45059"/>
                  </a:lnTo>
                  <a:lnTo>
                    <a:pt x="51917" y="46583"/>
                  </a:lnTo>
                  <a:lnTo>
                    <a:pt x="56489" y="51155"/>
                  </a:lnTo>
                  <a:lnTo>
                    <a:pt x="56489" y="38963"/>
                  </a:lnTo>
                  <a:close/>
                </a:path>
                <a:path w="88264" h="115570">
                  <a:moveTo>
                    <a:pt x="88011" y="0"/>
                  </a:moveTo>
                  <a:lnTo>
                    <a:pt x="74295" y="0"/>
                  </a:lnTo>
                  <a:lnTo>
                    <a:pt x="74295" y="114300"/>
                  </a:lnTo>
                  <a:lnTo>
                    <a:pt x="88011" y="114300"/>
                  </a:lnTo>
                  <a:lnTo>
                    <a:pt x="8801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92183" y="5357622"/>
              <a:ext cx="172497" cy="116014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218116" y="5392768"/>
            <a:ext cx="158781" cy="80867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436429" y="5357622"/>
            <a:ext cx="209073" cy="116014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711225" y="5363718"/>
            <a:ext cx="494633" cy="109918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271486" y="5357621"/>
            <a:ext cx="467105" cy="116015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807267" y="5356097"/>
            <a:ext cx="1534287" cy="15116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410134" y="5359145"/>
            <a:ext cx="85629" cy="114490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6555295" y="5358384"/>
            <a:ext cx="644525" cy="147320"/>
            <a:chOff x="6555295" y="5358384"/>
            <a:chExt cx="644525" cy="147320"/>
          </a:xfrm>
        </p:grpSpPr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555295" y="5392769"/>
              <a:ext cx="144970" cy="8086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720173" y="5392769"/>
              <a:ext cx="108394" cy="7781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851428" y="5358384"/>
              <a:ext cx="348043" cy="14725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7263669" y="5357717"/>
            <a:ext cx="284480" cy="116205"/>
            <a:chOff x="7263669" y="5357717"/>
            <a:chExt cx="284480" cy="116205"/>
          </a:xfrm>
        </p:grpSpPr>
        <p:sp>
          <p:nvSpPr>
            <p:cNvPr id="97" name="object 97"/>
            <p:cNvSpPr/>
            <p:nvPr/>
          </p:nvSpPr>
          <p:spPr>
            <a:xfrm>
              <a:off x="7263663" y="5358383"/>
              <a:ext cx="88265" cy="115570"/>
            </a:xfrm>
            <a:custGeom>
              <a:avLst/>
              <a:gdLst/>
              <a:ahLst/>
              <a:cxnLst/>
              <a:rect l="l" t="t" r="r" b="b"/>
              <a:pathLst>
                <a:path w="88265" h="115570">
                  <a:moveTo>
                    <a:pt x="58000" y="38963"/>
                  </a:moveTo>
                  <a:lnTo>
                    <a:pt x="51904" y="35915"/>
                  </a:lnTo>
                  <a:lnTo>
                    <a:pt x="45720" y="34391"/>
                  </a:lnTo>
                  <a:lnTo>
                    <a:pt x="39624" y="34391"/>
                  </a:lnTo>
                  <a:lnTo>
                    <a:pt x="5791" y="52692"/>
                  </a:lnTo>
                  <a:lnTo>
                    <a:pt x="0" y="77165"/>
                  </a:lnTo>
                  <a:lnTo>
                    <a:pt x="596" y="84874"/>
                  </a:lnTo>
                  <a:lnTo>
                    <a:pt x="28879" y="114452"/>
                  </a:lnTo>
                  <a:lnTo>
                    <a:pt x="36576" y="115265"/>
                  </a:lnTo>
                  <a:lnTo>
                    <a:pt x="44196" y="115265"/>
                  </a:lnTo>
                  <a:lnTo>
                    <a:pt x="51904" y="112217"/>
                  </a:lnTo>
                  <a:lnTo>
                    <a:pt x="58000" y="109169"/>
                  </a:lnTo>
                  <a:lnTo>
                    <a:pt x="58000" y="98501"/>
                  </a:lnTo>
                  <a:lnTo>
                    <a:pt x="45720" y="104597"/>
                  </a:lnTo>
                  <a:lnTo>
                    <a:pt x="30480" y="104597"/>
                  </a:lnTo>
                  <a:lnTo>
                    <a:pt x="24384" y="101549"/>
                  </a:lnTo>
                  <a:lnTo>
                    <a:pt x="19812" y="96977"/>
                  </a:lnTo>
                  <a:lnTo>
                    <a:pt x="15240" y="90881"/>
                  </a:lnTo>
                  <a:lnTo>
                    <a:pt x="12192" y="84785"/>
                  </a:lnTo>
                  <a:lnTo>
                    <a:pt x="12192" y="66497"/>
                  </a:lnTo>
                  <a:lnTo>
                    <a:pt x="15240" y="58877"/>
                  </a:lnTo>
                  <a:lnTo>
                    <a:pt x="19812" y="52781"/>
                  </a:lnTo>
                  <a:lnTo>
                    <a:pt x="24384" y="48107"/>
                  </a:lnTo>
                  <a:lnTo>
                    <a:pt x="32004" y="45059"/>
                  </a:lnTo>
                  <a:lnTo>
                    <a:pt x="45720" y="45059"/>
                  </a:lnTo>
                  <a:lnTo>
                    <a:pt x="51904" y="46583"/>
                  </a:lnTo>
                  <a:lnTo>
                    <a:pt x="58000" y="51257"/>
                  </a:lnTo>
                  <a:lnTo>
                    <a:pt x="58000" y="38963"/>
                  </a:lnTo>
                  <a:close/>
                </a:path>
                <a:path w="88265" h="115570">
                  <a:moveTo>
                    <a:pt x="88112" y="0"/>
                  </a:moveTo>
                  <a:lnTo>
                    <a:pt x="74396" y="0"/>
                  </a:lnTo>
                  <a:lnTo>
                    <a:pt x="74396" y="114300"/>
                  </a:lnTo>
                  <a:lnTo>
                    <a:pt x="88112" y="114300"/>
                  </a:lnTo>
                  <a:lnTo>
                    <a:pt x="8811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375112" y="5357717"/>
              <a:ext cx="172497" cy="115919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254984" y="5650706"/>
            <a:ext cx="158750" cy="79375"/>
            <a:chOff x="254984" y="5650706"/>
            <a:chExt cx="158750" cy="79375"/>
          </a:xfrm>
        </p:grpSpPr>
        <p:pic>
          <p:nvPicPr>
            <p:cNvPr id="100" name="object 1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54984" y="5650706"/>
              <a:ext cx="74771" cy="7934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9567" y="5650706"/>
              <a:ext cx="64103" cy="77819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479393" y="5621654"/>
            <a:ext cx="327025" cy="108585"/>
            <a:chOff x="479393" y="5621654"/>
            <a:chExt cx="327025" cy="108585"/>
          </a:xfrm>
        </p:grpSpPr>
        <p:pic>
          <p:nvPicPr>
            <p:cNvPr id="103" name="object 10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9393" y="5621654"/>
              <a:ext cx="85439" cy="10687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86263" y="5629274"/>
              <a:ext cx="219741" cy="100774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54984" y="6030753"/>
            <a:ext cx="305276" cy="143446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624363" y="6029134"/>
            <a:ext cx="194310" cy="111760"/>
            <a:chOff x="624363" y="6029134"/>
            <a:chExt cx="194310" cy="111760"/>
          </a:xfrm>
        </p:grpSpPr>
        <p:sp>
          <p:nvSpPr>
            <p:cNvPr id="107" name="object 107"/>
            <p:cNvSpPr/>
            <p:nvPr/>
          </p:nvSpPr>
          <p:spPr>
            <a:xfrm>
              <a:off x="624363" y="6029134"/>
              <a:ext cx="46355" cy="110489"/>
            </a:xfrm>
            <a:custGeom>
              <a:avLst/>
              <a:gdLst/>
              <a:ahLst/>
              <a:cxnLst/>
              <a:rect l="l" t="t" r="r" b="b"/>
              <a:pathLst>
                <a:path w="46354" h="110489">
                  <a:moveTo>
                    <a:pt x="1524" y="36671"/>
                  </a:moveTo>
                  <a:lnTo>
                    <a:pt x="0" y="36671"/>
                  </a:lnTo>
                  <a:lnTo>
                    <a:pt x="0" y="16764"/>
                  </a:lnTo>
                  <a:lnTo>
                    <a:pt x="6096" y="15240"/>
                  </a:lnTo>
                  <a:lnTo>
                    <a:pt x="10668" y="12192"/>
                  </a:lnTo>
                  <a:lnTo>
                    <a:pt x="16859" y="9144"/>
                  </a:lnTo>
                  <a:lnTo>
                    <a:pt x="21431" y="7620"/>
                  </a:lnTo>
                  <a:lnTo>
                    <a:pt x="27527" y="4572"/>
                  </a:lnTo>
                  <a:lnTo>
                    <a:pt x="30575" y="0"/>
                  </a:lnTo>
                  <a:lnTo>
                    <a:pt x="45815" y="0"/>
                  </a:lnTo>
                  <a:lnTo>
                    <a:pt x="45815" y="27432"/>
                  </a:lnTo>
                  <a:lnTo>
                    <a:pt x="21431" y="27432"/>
                  </a:lnTo>
                  <a:lnTo>
                    <a:pt x="19907" y="28956"/>
                  </a:lnTo>
                  <a:lnTo>
                    <a:pt x="16859" y="30480"/>
                  </a:lnTo>
                  <a:lnTo>
                    <a:pt x="15240" y="32099"/>
                  </a:lnTo>
                  <a:lnTo>
                    <a:pt x="13716" y="32099"/>
                  </a:lnTo>
                  <a:lnTo>
                    <a:pt x="12192" y="33623"/>
                  </a:lnTo>
                  <a:lnTo>
                    <a:pt x="9144" y="33623"/>
                  </a:lnTo>
                  <a:lnTo>
                    <a:pt x="7620" y="35147"/>
                  </a:lnTo>
                  <a:lnTo>
                    <a:pt x="3048" y="35147"/>
                  </a:lnTo>
                  <a:lnTo>
                    <a:pt x="1524" y="36671"/>
                  </a:lnTo>
                  <a:close/>
                </a:path>
                <a:path w="46354" h="110489">
                  <a:moveTo>
                    <a:pt x="45815" y="109918"/>
                  </a:moveTo>
                  <a:lnTo>
                    <a:pt x="21431" y="109918"/>
                  </a:lnTo>
                  <a:lnTo>
                    <a:pt x="21431" y="27432"/>
                  </a:lnTo>
                  <a:lnTo>
                    <a:pt x="45815" y="27432"/>
                  </a:lnTo>
                  <a:lnTo>
                    <a:pt x="45815" y="1099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02278" y="6032182"/>
              <a:ext cx="115919" cy="108394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880872" y="6024371"/>
            <a:ext cx="5627370" cy="149860"/>
            <a:chOff x="880872" y="6024371"/>
            <a:chExt cx="5627370" cy="149860"/>
          </a:xfrm>
        </p:grpSpPr>
        <p:pic>
          <p:nvPicPr>
            <p:cNvPr id="110" name="object 11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80872" y="6024371"/>
              <a:ext cx="5591936" cy="149733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491191" y="612371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859"/>
                  </a:moveTo>
                  <a:lnTo>
                    <a:pt x="7620" y="16859"/>
                  </a:lnTo>
                  <a:lnTo>
                    <a:pt x="6096" y="16859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1524" y="4571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5240" y="4571"/>
                  </a:lnTo>
                  <a:lnTo>
                    <a:pt x="16764" y="6191"/>
                  </a:lnTo>
                  <a:lnTo>
                    <a:pt x="16764" y="10763"/>
                  </a:lnTo>
                  <a:lnTo>
                    <a:pt x="10668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2" name="object 112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113" name="object 113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114" name="object 11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254270" y="8441436"/>
              <a:ext cx="518129" cy="61093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428267"/>
            <a:ext cx="305276" cy="1434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4363" y="4422171"/>
            <a:ext cx="2929890" cy="149860"/>
            <a:chOff x="624363" y="4422171"/>
            <a:chExt cx="2929890" cy="1498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363" y="4422171"/>
              <a:ext cx="2856261" cy="1495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03676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4927" y="4437411"/>
            <a:ext cx="209264" cy="134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3055" y="4423791"/>
            <a:ext cx="209073" cy="1143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132516" y="4422076"/>
            <a:ext cx="1120775" cy="149860"/>
            <a:chOff x="4132516" y="4422076"/>
            <a:chExt cx="1120775" cy="149860"/>
          </a:xfrm>
        </p:grpSpPr>
        <p:sp>
          <p:nvSpPr>
            <p:cNvPr id="10" name="object 10"/>
            <p:cNvSpPr/>
            <p:nvPr/>
          </p:nvSpPr>
          <p:spPr>
            <a:xfrm>
              <a:off x="4132503" y="4422076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4">
                  <a:moveTo>
                    <a:pt x="47345" y="1524"/>
                  </a:moveTo>
                  <a:lnTo>
                    <a:pt x="44297" y="0"/>
                  </a:lnTo>
                  <a:lnTo>
                    <a:pt x="30581" y="0"/>
                  </a:lnTo>
                  <a:lnTo>
                    <a:pt x="24384" y="1524"/>
                  </a:lnTo>
                  <a:lnTo>
                    <a:pt x="15240" y="10769"/>
                  </a:lnTo>
                  <a:lnTo>
                    <a:pt x="13716" y="18389"/>
                  </a:lnTo>
                  <a:lnTo>
                    <a:pt x="13716" y="38201"/>
                  </a:lnTo>
                  <a:lnTo>
                    <a:pt x="0" y="38201"/>
                  </a:lnTo>
                  <a:lnTo>
                    <a:pt x="0" y="48869"/>
                  </a:lnTo>
                  <a:lnTo>
                    <a:pt x="13716" y="48869"/>
                  </a:lnTo>
                  <a:lnTo>
                    <a:pt x="13716" y="114490"/>
                  </a:lnTo>
                  <a:lnTo>
                    <a:pt x="25908" y="114490"/>
                  </a:lnTo>
                  <a:lnTo>
                    <a:pt x="25908" y="48869"/>
                  </a:lnTo>
                  <a:lnTo>
                    <a:pt x="44297" y="48869"/>
                  </a:lnTo>
                  <a:lnTo>
                    <a:pt x="44297" y="38201"/>
                  </a:lnTo>
                  <a:lnTo>
                    <a:pt x="25908" y="38201"/>
                  </a:lnTo>
                  <a:lnTo>
                    <a:pt x="25908" y="15341"/>
                  </a:lnTo>
                  <a:lnTo>
                    <a:pt x="30581" y="10769"/>
                  </a:lnTo>
                  <a:lnTo>
                    <a:pt x="44297" y="10769"/>
                  </a:lnTo>
                  <a:lnTo>
                    <a:pt x="47345" y="12293"/>
                  </a:lnTo>
                  <a:lnTo>
                    <a:pt x="47345" y="1524"/>
                  </a:lnTo>
                  <a:close/>
                </a:path>
                <a:path w="127000" h="116204">
                  <a:moveTo>
                    <a:pt x="126784" y="76403"/>
                  </a:moveTo>
                  <a:lnTo>
                    <a:pt x="114503" y="44856"/>
                  </a:lnTo>
                  <a:lnTo>
                    <a:pt x="114503" y="67259"/>
                  </a:lnTo>
                  <a:lnTo>
                    <a:pt x="114465" y="85636"/>
                  </a:lnTo>
                  <a:lnTo>
                    <a:pt x="111455" y="93167"/>
                  </a:lnTo>
                  <a:lnTo>
                    <a:pt x="106883" y="97739"/>
                  </a:lnTo>
                  <a:lnTo>
                    <a:pt x="103835" y="103835"/>
                  </a:lnTo>
                  <a:lnTo>
                    <a:pt x="97739" y="105359"/>
                  </a:lnTo>
                  <a:lnTo>
                    <a:pt x="80975" y="105359"/>
                  </a:lnTo>
                  <a:lnTo>
                    <a:pt x="74879" y="103835"/>
                  </a:lnTo>
                  <a:lnTo>
                    <a:pt x="70205" y="97739"/>
                  </a:lnTo>
                  <a:lnTo>
                    <a:pt x="65633" y="93167"/>
                  </a:lnTo>
                  <a:lnTo>
                    <a:pt x="64135" y="85636"/>
                  </a:lnTo>
                  <a:lnTo>
                    <a:pt x="64109" y="67259"/>
                  </a:lnTo>
                  <a:lnTo>
                    <a:pt x="65633" y="59639"/>
                  </a:lnTo>
                  <a:lnTo>
                    <a:pt x="70205" y="55067"/>
                  </a:lnTo>
                  <a:lnTo>
                    <a:pt x="74879" y="48971"/>
                  </a:lnTo>
                  <a:lnTo>
                    <a:pt x="80975" y="45923"/>
                  </a:lnTo>
                  <a:lnTo>
                    <a:pt x="97739" y="45923"/>
                  </a:lnTo>
                  <a:lnTo>
                    <a:pt x="103835" y="48971"/>
                  </a:lnTo>
                  <a:lnTo>
                    <a:pt x="106883" y="55067"/>
                  </a:lnTo>
                  <a:lnTo>
                    <a:pt x="111455" y="59639"/>
                  </a:lnTo>
                  <a:lnTo>
                    <a:pt x="90119" y="36677"/>
                  </a:lnTo>
                  <a:lnTo>
                    <a:pt x="81521" y="37274"/>
                  </a:lnTo>
                  <a:lnTo>
                    <a:pt x="52514" y="68440"/>
                  </a:lnTo>
                  <a:lnTo>
                    <a:pt x="51917" y="77927"/>
                  </a:lnTo>
                  <a:lnTo>
                    <a:pt x="52489" y="85636"/>
                  </a:lnTo>
                  <a:lnTo>
                    <a:pt x="80860" y="115506"/>
                  </a:lnTo>
                  <a:lnTo>
                    <a:pt x="88595" y="116116"/>
                  </a:lnTo>
                  <a:lnTo>
                    <a:pt x="97167" y="115506"/>
                  </a:lnTo>
                  <a:lnTo>
                    <a:pt x="126174" y="84988"/>
                  </a:lnTo>
                  <a:lnTo>
                    <a:pt x="126784" y="764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7868" y="4422648"/>
              <a:ext cx="940117" cy="1490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36178" y="452142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763" y="16763"/>
                  </a:moveTo>
                  <a:lnTo>
                    <a:pt x="7715" y="16763"/>
                  </a:lnTo>
                  <a:lnTo>
                    <a:pt x="6191" y="16763"/>
                  </a:lnTo>
                  <a:lnTo>
                    <a:pt x="4667" y="15239"/>
                  </a:lnTo>
                  <a:lnTo>
                    <a:pt x="1524" y="13715"/>
                  </a:lnTo>
                  <a:lnTo>
                    <a:pt x="0" y="12191"/>
                  </a:lnTo>
                  <a:lnTo>
                    <a:pt x="0" y="4571"/>
                  </a:lnTo>
                  <a:lnTo>
                    <a:pt x="1524" y="3047"/>
                  </a:lnTo>
                  <a:lnTo>
                    <a:pt x="4667" y="1523"/>
                  </a:lnTo>
                  <a:lnTo>
                    <a:pt x="6191" y="0"/>
                  </a:lnTo>
                  <a:lnTo>
                    <a:pt x="10763" y="0"/>
                  </a:lnTo>
                  <a:lnTo>
                    <a:pt x="16859" y="6095"/>
                  </a:lnTo>
                  <a:lnTo>
                    <a:pt x="16859" y="10667"/>
                  </a:lnTo>
                  <a:lnTo>
                    <a:pt x="10763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17235" y="4422647"/>
            <a:ext cx="1564767" cy="13382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46106" y="4423695"/>
            <a:ext cx="467105" cy="1144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888" y="4754879"/>
            <a:ext cx="5248655" cy="39517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4984" y="9015793"/>
            <a:ext cx="305276" cy="14344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24363" y="9011125"/>
            <a:ext cx="1366520" cy="149860"/>
            <a:chOff x="624363" y="9011125"/>
            <a:chExt cx="1366520" cy="1498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363" y="9011125"/>
              <a:ext cx="1299209" cy="14954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35759" y="9016999"/>
              <a:ext cx="55244" cy="106680"/>
            </a:xfrm>
            <a:custGeom>
              <a:avLst/>
              <a:gdLst/>
              <a:ahLst/>
              <a:cxnLst/>
              <a:rect l="l" t="t" r="r" b="b"/>
              <a:pathLst>
                <a:path w="55244" h="106679">
                  <a:moveTo>
                    <a:pt x="54965" y="96520"/>
                  </a:moveTo>
                  <a:lnTo>
                    <a:pt x="12192" y="9652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96520"/>
                  </a:lnTo>
                  <a:lnTo>
                    <a:pt x="0" y="106680"/>
                  </a:lnTo>
                  <a:lnTo>
                    <a:pt x="54965" y="106680"/>
                  </a:lnTo>
                  <a:lnTo>
                    <a:pt x="54965" y="9652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45684" y="9011411"/>
            <a:ext cx="1560195" cy="147955"/>
            <a:chOff x="2045684" y="9011411"/>
            <a:chExt cx="1560195" cy="147955"/>
          </a:xfrm>
        </p:grpSpPr>
        <p:sp>
          <p:nvSpPr>
            <p:cNvPr id="21" name="object 21"/>
            <p:cNvSpPr/>
            <p:nvPr/>
          </p:nvSpPr>
          <p:spPr>
            <a:xfrm>
              <a:off x="2045684" y="9012650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59">
                  <a:moveTo>
                    <a:pt x="12192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2192" y="1524"/>
                  </a:lnTo>
                  <a:lnTo>
                    <a:pt x="15240" y="4572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39" h="111759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3879" y="9024937"/>
              <a:ext cx="256412" cy="1006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3724" y="9011411"/>
              <a:ext cx="1211579" cy="1477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89115" y="910885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192" y="16763"/>
                  </a:moveTo>
                  <a:lnTo>
                    <a:pt x="7620" y="16763"/>
                  </a:lnTo>
                  <a:lnTo>
                    <a:pt x="4572" y="16763"/>
                  </a:lnTo>
                  <a:lnTo>
                    <a:pt x="1524" y="13715"/>
                  </a:lnTo>
                  <a:lnTo>
                    <a:pt x="0" y="10667"/>
                  </a:lnTo>
                  <a:lnTo>
                    <a:pt x="0" y="4571"/>
                  </a:lnTo>
                  <a:lnTo>
                    <a:pt x="3048" y="3047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667"/>
                  </a:lnTo>
                  <a:lnTo>
                    <a:pt x="15240" y="13715"/>
                  </a:lnTo>
                  <a:lnTo>
                    <a:pt x="12192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62362" y="7558268"/>
            <a:ext cx="4115435" cy="2331085"/>
            <a:chOff x="3662362" y="7558268"/>
            <a:chExt cx="4115435" cy="233108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62362" y="9015698"/>
              <a:ext cx="79343" cy="1099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761232" y="9011412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8189" y="9011126"/>
              <a:ext cx="170973" cy="1144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68496" y="7741920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43571" y="8441436"/>
              <a:ext cx="528828" cy="6995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8793" y="4448079"/>
            <a:ext cx="497840" cy="187960"/>
            <a:chOff x="248793" y="4448079"/>
            <a:chExt cx="497840" cy="1879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793" y="4449603"/>
              <a:ext cx="224504" cy="146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633" y="4448079"/>
              <a:ext cx="251841" cy="18773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9810" y="4448085"/>
            <a:ext cx="645795" cy="187960"/>
          </a:xfrm>
          <a:custGeom>
            <a:avLst/>
            <a:gdLst/>
            <a:ahLst/>
            <a:cxnLst/>
            <a:rect l="l" t="t" r="r" b="b"/>
            <a:pathLst>
              <a:path w="645794" h="187960">
                <a:moveTo>
                  <a:pt x="135826" y="1524"/>
                </a:moveTo>
                <a:lnTo>
                  <a:pt x="111442" y="1524"/>
                </a:lnTo>
                <a:lnTo>
                  <a:pt x="76301" y="102298"/>
                </a:lnTo>
                <a:lnTo>
                  <a:pt x="73253" y="111442"/>
                </a:lnTo>
                <a:lnTo>
                  <a:pt x="70205" y="119062"/>
                </a:lnTo>
                <a:lnTo>
                  <a:pt x="68681" y="125158"/>
                </a:lnTo>
                <a:lnTo>
                  <a:pt x="67157" y="120586"/>
                </a:lnTo>
                <a:lnTo>
                  <a:pt x="65633" y="112966"/>
                </a:lnTo>
                <a:lnTo>
                  <a:pt x="27432" y="1524"/>
                </a:lnTo>
                <a:lnTo>
                  <a:pt x="0" y="1524"/>
                </a:lnTo>
                <a:lnTo>
                  <a:pt x="0" y="144970"/>
                </a:lnTo>
                <a:lnTo>
                  <a:pt x="18288" y="144970"/>
                </a:lnTo>
                <a:lnTo>
                  <a:pt x="18288" y="22948"/>
                </a:lnTo>
                <a:lnTo>
                  <a:pt x="59537" y="144970"/>
                </a:lnTo>
                <a:lnTo>
                  <a:pt x="76301" y="144970"/>
                </a:lnTo>
                <a:lnTo>
                  <a:pt x="117538" y="25996"/>
                </a:lnTo>
                <a:lnTo>
                  <a:pt x="117538" y="144970"/>
                </a:lnTo>
                <a:lnTo>
                  <a:pt x="135826" y="144970"/>
                </a:lnTo>
                <a:lnTo>
                  <a:pt x="135826" y="1524"/>
                </a:lnTo>
                <a:close/>
              </a:path>
              <a:path w="645794" h="187960">
                <a:moveTo>
                  <a:pt x="250317" y="41249"/>
                </a:moveTo>
                <a:lnTo>
                  <a:pt x="232029" y="41249"/>
                </a:lnTo>
                <a:lnTo>
                  <a:pt x="210693" y="102298"/>
                </a:lnTo>
                <a:lnTo>
                  <a:pt x="208381" y="108038"/>
                </a:lnTo>
                <a:lnTo>
                  <a:pt x="206222" y="113919"/>
                </a:lnTo>
                <a:lnTo>
                  <a:pt x="204381" y="120091"/>
                </a:lnTo>
                <a:lnTo>
                  <a:pt x="202984" y="126682"/>
                </a:lnTo>
                <a:lnTo>
                  <a:pt x="200926" y="120091"/>
                </a:lnTo>
                <a:lnTo>
                  <a:pt x="199174" y="113919"/>
                </a:lnTo>
                <a:lnTo>
                  <a:pt x="197408" y="108038"/>
                </a:lnTo>
                <a:lnTo>
                  <a:pt x="195364" y="102298"/>
                </a:lnTo>
                <a:lnTo>
                  <a:pt x="174028" y="41249"/>
                </a:lnTo>
                <a:lnTo>
                  <a:pt x="154114" y="41249"/>
                </a:lnTo>
                <a:lnTo>
                  <a:pt x="193840" y="146494"/>
                </a:lnTo>
                <a:lnTo>
                  <a:pt x="193840" y="148018"/>
                </a:lnTo>
                <a:lnTo>
                  <a:pt x="192316" y="149542"/>
                </a:lnTo>
                <a:lnTo>
                  <a:pt x="190792" y="157162"/>
                </a:lnTo>
                <a:lnTo>
                  <a:pt x="187744" y="161836"/>
                </a:lnTo>
                <a:lnTo>
                  <a:pt x="187744" y="163360"/>
                </a:lnTo>
                <a:lnTo>
                  <a:pt x="181648" y="169456"/>
                </a:lnTo>
                <a:lnTo>
                  <a:pt x="178600" y="169456"/>
                </a:lnTo>
                <a:lnTo>
                  <a:pt x="175552" y="170980"/>
                </a:lnTo>
                <a:lnTo>
                  <a:pt x="169456" y="170980"/>
                </a:lnTo>
                <a:lnTo>
                  <a:pt x="166408" y="169456"/>
                </a:lnTo>
                <a:lnTo>
                  <a:pt x="161836" y="169456"/>
                </a:lnTo>
                <a:lnTo>
                  <a:pt x="163360" y="186220"/>
                </a:lnTo>
                <a:lnTo>
                  <a:pt x="167932" y="187744"/>
                </a:lnTo>
                <a:lnTo>
                  <a:pt x="181648" y="187744"/>
                </a:lnTo>
                <a:lnTo>
                  <a:pt x="186220" y="186220"/>
                </a:lnTo>
                <a:lnTo>
                  <a:pt x="189268" y="183172"/>
                </a:lnTo>
                <a:lnTo>
                  <a:pt x="193840" y="181648"/>
                </a:lnTo>
                <a:lnTo>
                  <a:pt x="196888" y="177076"/>
                </a:lnTo>
                <a:lnTo>
                  <a:pt x="199936" y="170980"/>
                </a:lnTo>
                <a:lnTo>
                  <a:pt x="202984" y="166408"/>
                </a:lnTo>
                <a:lnTo>
                  <a:pt x="206032" y="158788"/>
                </a:lnTo>
                <a:lnTo>
                  <a:pt x="210693" y="148018"/>
                </a:lnTo>
                <a:lnTo>
                  <a:pt x="218605" y="126682"/>
                </a:lnTo>
                <a:lnTo>
                  <a:pt x="250317" y="41249"/>
                </a:lnTo>
                <a:close/>
              </a:path>
              <a:path w="645794" h="187960">
                <a:moveTo>
                  <a:pt x="375475" y="97726"/>
                </a:moveTo>
                <a:lnTo>
                  <a:pt x="345655" y="67919"/>
                </a:lnTo>
                <a:lnTo>
                  <a:pt x="318998" y="61061"/>
                </a:lnTo>
                <a:lnTo>
                  <a:pt x="308470" y="58534"/>
                </a:lnTo>
                <a:lnTo>
                  <a:pt x="283946" y="42773"/>
                </a:lnTo>
                <a:lnTo>
                  <a:pt x="283946" y="32105"/>
                </a:lnTo>
                <a:lnTo>
                  <a:pt x="286994" y="27533"/>
                </a:lnTo>
                <a:lnTo>
                  <a:pt x="293090" y="22961"/>
                </a:lnTo>
                <a:lnTo>
                  <a:pt x="297662" y="18288"/>
                </a:lnTo>
                <a:lnTo>
                  <a:pt x="305282" y="16764"/>
                </a:lnTo>
                <a:lnTo>
                  <a:pt x="328231" y="16764"/>
                </a:lnTo>
                <a:lnTo>
                  <a:pt x="337375" y="18288"/>
                </a:lnTo>
                <a:lnTo>
                  <a:pt x="341947" y="22961"/>
                </a:lnTo>
                <a:lnTo>
                  <a:pt x="348043" y="27533"/>
                </a:lnTo>
                <a:lnTo>
                  <a:pt x="351091" y="35153"/>
                </a:lnTo>
                <a:lnTo>
                  <a:pt x="352615" y="44297"/>
                </a:lnTo>
                <a:lnTo>
                  <a:pt x="370903" y="42773"/>
                </a:lnTo>
                <a:lnTo>
                  <a:pt x="370903" y="33629"/>
                </a:lnTo>
                <a:lnTo>
                  <a:pt x="367855" y="26009"/>
                </a:lnTo>
                <a:lnTo>
                  <a:pt x="331647" y="1143"/>
                </a:lnTo>
                <a:lnTo>
                  <a:pt x="315950" y="0"/>
                </a:lnTo>
                <a:lnTo>
                  <a:pt x="309105" y="292"/>
                </a:lnTo>
                <a:lnTo>
                  <a:pt x="271754" y="18288"/>
                </a:lnTo>
                <a:lnTo>
                  <a:pt x="268706" y="26009"/>
                </a:lnTo>
                <a:lnTo>
                  <a:pt x="265557" y="32105"/>
                </a:lnTo>
                <a:lnTo>
                  <a:pt x="265557" y="45821"/>
                </a:lnTo>
                <a:lnTo>
                  <a:pt x="268706" y="51917"/>
                </a:lnTo>
                <a:lnTo>
                  <a:pt x="271754" y="56489"/>
                </a:lnTo>
                <a:lnTo>
                  <a:pt x="274802" y="62585"/>
                </a:lnTo>
                <a:lnTo>
                  <a:pt x="279374" y="67157"/>
                </a:lnTo>
                <a:lnTo>
                  <a:pt x="286994" y="70205"/>
                </a:lnTo>
                <a:lnTo>
                  <a:pt x="291274" y="72491"/>
                </a:lnTo>
                <a:lnTo>
                  <a:pt x="297281" y="74777"/>
                </a:lnTo>
                <a:lnTo>
                  <a:pt x="304990" y="77063"/>
                </a:lnTo>
                <a:lnTo>
                  <a:pt x="323672" y="81610"/>
                </a:lnTo>
                <a:lnTo>
                  <a:pt x="330885" y="83731"/>
                </a:lnTo>
                <a:lnTo>
                  <a:pt x="340423" y="86969"/>
                </a:lnTo>
                <a:lnTo>
                  <a:pt x="346519" y="88582"/>
                </a:lnTo>
                <a:lnTo>
                  <a:pt x="355663" y="97726"/>
                </a:lnTo>
                <a:lnTo>
                  <a:pt x="357187" y="102298"/>
                </a:lnTo>
                <a:lnTo>
                  <a:pt x="357187" y="111442"/>
                </a:lnTo>
                <a:lnTo>
                  <a:pt x="355663" y="116014"/>
                </a:lnTo>
                <a:lnTo>
                  <a:pt x="349567" y="122110"/>
                </a:lnTo>
                <a:lnTo>
                  <a:pt x="340423" y="128206"/>
                </a:lnTo>
                <a:lnTo>
                  <a:pt x="328231" y="131254"/>
                </a:lnTo>
                <a:lnTo>
                  <a:pt x="312902" y="131254"/>
                </a:lnTo>
                <a:lnTo>
                  <a:pt x="305282" y="129730"/>
                </a:lnTo>
                <a:lnTo>
                  <a:pt x="286994" y="120586"/>
                </a:lnTo>
                <a:lnTo>
                  <a:pt x="280898" y="111442"/>
                </a:lnTo>
                <a:lnTo>
                  <a:pt x="279374" y="105346"/>
                </a:lnTo>
                <a:lnTo>
                  <a:pt x="279374" y="97726"/>
                </a:lnTo>
                <a:lnTo>
                  <a:pt x="260985" y="99250"/>
                </a:lnTo>
                <a:lnTo>
                  <a:pt x="277469" y="135255"/>
                </a:lnTo>
                <a:lnTo>
                  <a:pt x="322135" y="148018"/>
                </a:lnTo>
                <a:lnTo>
                  <a:pt x="329857" y="147713"/>
                </a:lnTo>
                <a:lnTo>
                  <a:pt x="336994" y="146685"/>
                </a:lnTo>
                <a:lnTo>
                  <a:pt x="343573" y="144805"/>
                </a:lnTo>
                <a:lnTo>
                  <a:pt x="349567" y="141922"/>
                </a:lnTo>
                <a:lnTo>
                  <a:pt x="357187" y="138874"/>
                </a:lnTo>
                <a:lnTo>
                  <a:pt x="363283" y="132778"/>
                </a:lnTo>
                <a:lnTo>
                  <a:pt x="372427" y="120586"/>
                </a:lnTo>
                <a:lnTo>
                  <a:pt x="375475" y="112966"/>
                </a:lnTo>
                <a:lnTo>
                  <a:pt x="375475" y="97726"/>
                </a:lnTo>
                <a:close/>
              </a:path>
              <a:path w="645794" h="187960">
                <a:moveTo>
                  <a:pt x="534263" y="143446"/>
                </a:moveTo>
                <a:lnTo>
                  <a:pt x="509879" y="129730"/>
                </a:lnTo>
                <a:lnTo>
                  <a:pt x="514400" y="124637"/>
                </a:lnTo>
                <a:lnTo>
                  <a:pt x="518363" y="119062"/>
                </a:lnTo>
                <a:lnTo>
                  <a:pt x="530898" y="82118"/>
                </a:lnTo>
                <a:lnTo>
                  <a:pt x="531215" y="73240"/>
                </a:lnTo>
                <a:lnTo>
                  <a:pt x="530644" y="63220"/>
                </a:lnTo>
                <a:lnTo>
                  <a:pt x="512165" y="20434"/>
                </a:lnTo>
                <a:lnTo>
                  <a:pt x="511403" y="19748"/>
                </a:lnTo>
                <a:lnTo>
                  <a:pt x="511403" y="73240"/>
                </a:lnTo>
                <a:lnTo>
                  <a:pt x="510273" y="88163"/>
                </a:lnTo>
                <a:lnTo>
                  <a:pt x="507022" y="100761"/>
                </a:lnTo>
                <a:lnTo>
                  <a:pt x="501751" y="111061"/>
                </a:lnTo>
                <a:lnTo>
                  <a:pt x="494639" y="119062"/>
                </a:lnTo>
                <a:lnTo>
                  <a:pt x="488581" y="114769"/>
                </a:lnTo>
                <a:lnTo>
                  <a:pt x="481977" y="111061"/>
                </a:lnTo>
                <a:lnTo>
                  <a:pt x="474827" y="107911"/>
                </a:lnTo>
                <a:lnTo>
                  <a:pt x="467106" y="105346"/>
                </a:lnTo>
                <a:lnTo>
                  <a:pt x="462534" y="119062"/>
                </a:lnTo>
                <a:lnTo>
                  <a:pt x="470154" y="122110"/>
                </a:lnTo>
                <a:lnTo>
                  <a:pt x="476250" y="123634"/>
                </a:lnTo>
                <a:lnTo>
                  <a:pt x="482346" y="128206"/>
                </a:lnTo>
                <a:lnTo>
                  <a:pt x="476250" y="131254"/>
                </a:lnTo>
                <a:lnTo>
                  <a:pt x="462534" y="131254"/>
                </a:lnTo>
                <a:lnTo>
                  <a:pt x="421386" y="108915"/>
                </a:lnTo>
                <a:lnTo>
                  <a:pt x="413677" y="73240"/>
                </a:lnTo>
                <a:lnTo>
                  <a:pt x="414528" y="60147"/>
                </a:lnTo>
                <a:lnTo>
                  <a:pt x="434848" y="24561"/>
                </a:lnTo>
                <a:lnTo>
                  <a:pt x="462534" y="16764"/>
                </a:lnTo>
                <a:lnTo>
                  <a:pt x="469366" y="17068"/>
                </a:lnTo>
                <a:lnTo>
                  <a:pt x="502462" y="37096"/>
                </a:lnTo>
                <a:lnTo>
                  <a:pt x="511403" y="73240"/>
                </a:lnTo>
                <a:lnTo>
                  <a:pt x="511403" y="19748"/>
                </a:lnTo>
                <a:lnTo>
                  <a:pt x="472300" y="571"/>
                </a:lnTo>
                <a:lnTo>
                  <a:pt x="462534" y="0"/>
                </a:lnTo>
                <a:lnTo>
                  <a:pt x="452767" y="571"/>
                </a:lnTo>
                <a:lnTo>
                  <a:pt x="412915" y="20434"/>
                </a:lnTo>
                <a:lnTo>
                  <a:pt x="394436" y="63220"/>
                </a:lnTo>
                <a:lnTo>
                  <a:pt x="393865" y="73240"/>
                </a:lnTo>
                <a:lnTo>
                  <a:pt x="394436" y="84213"/>
                </a:lnTo>
                <a:lnTo>
                  <a:pt x="407238" y="120662"/>
                </a:lnTo>
                <a:lnTo>
                  <a:pt x="443280" y="145732"/>
                </a:lnTo>
                <a:lnTo>
                  <a:pt x="462534" y="148018"/>
                </a:lnTo>
                <a:lnTo>
                  <a:pt x="471652" y="147447"/>
                </a:lnTo>
                <a:lnTo>
                  <a:pt x="480644" y="145732"/>
                </a:lnTo>
                <a:lnTo>
                  <a:pt x="489369" y="142875"/>
                </a:lnTo>
                <a:lnTo>
                  <a:pt x="497687" y="138874"/>
                </a:lnTo>
                <a:lnTo>
                  <a:pt x="504799" y="144297"/>
                </a:lnTo>
                <a:lnTo>
                  <a:pt x="512356" y="149161"/>
                </a:lnTo>
                <a:lnTo>
                  <a:pt x="520179" y="153441"/>
                </a:lnTo>
                <a:lnTo>
                  <a:pt x="528167" y="157162"/>
                </a:lnTo>
                <a:lnTo>
                  <a:pt x="534263" y="143446"/>
                </a:lnTo>
                <a:close/>
              </a:path>
              <a:path w="645794" h="187960">
                <a:moveTo>
                  <a:pt x="645706" y="127723"/>
                </a:moveTo>
                <a:lnTo>
                  <a:pt x="573976" y="127723"/>
                </a:lnTo>
                <a:lnTo>
                  <a:pt x="573976" y="1993"/>
                </a:lnTo>
                <a:lnTo>
                  <a:pt x="555688" y="1993"/>
                </a:lnTo>
                <a:lnTo>
                  <a:pt x="555688" y="127723"/>
                </a:lnTo>
                <a:lnTo>
                  <a:pt x="555688" y="145503"/>
                </a:lnTo>
                <a:lnTo>
                  <a:pt x="645706" y="145503"/>
                </a:lnTo>
                <a:lnTo>
                  <a:pt x="645706" y="127723"/>
                </a:lnTo>
                <a:close/>
              </a:path>
            </a:pathLst>
          </a:custGeom>
          <a:solidFill>
            <a:srgbClr val="600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34287" y="4449603"/>
            <a:ext cx="919480" cy="146685"/>
            <a:chOff x="1534287" y="4449603"/>
            <a:chExt cx="919480" cy="146685"/>
          </a:xfrm>
        </p:grpSpPr>
        <p:sp>
          <p:nvSpPr>
            <p:cNvPr id="8" name="object 8"/>
            <p:cNvSpPr/>
            <p:nvPr/>
          </p:nvSpPr>
          <p:spPr>
            <a:xfrm>
              <a:off x="1534287" y="4449609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8" y="39712"/>
                  </a:moveTo>
                  <a:lnTo>
                    <a:pt x="0" y="39712"/>
                  </a:lnTo>
                  <a:lnTo>
                    <a:pt x="0" y="143446"/>
                  </a:lnTo>
                  <a:lnTo>
                    <a:pt x="18288" y="143446"/>
                  </a:lnTo>
                  <a:lnTo>
                    <a:pt x="18288" y="39712"/>
                  </a:lnTo>
                  <a:close/>
                </a:path>
                <a:path w="18415" h="143510">
                  <a:moveTo>
                    <a:pt x="18288" y="0"/>
                  </a:moveTo>
                  <a:lnTo>
                    <a:pt x="0" y="0"/>
                  </a:lnTo>
                  <a:lnTo>
                    <a:pt x="0" y="21424"/>
                  </a:lnTo>
                  <a:lnTo>
                    <a:pt x="18288" y="2142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483" y="4487798"/>
              <a:ext cx="84010" cy="105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305" y="4454175"/>
              <a:ext cx="253460" cy="1419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56816" y="4450092"/>
              <a:ext cx="62865" cy="143510"/>
            </a:xfrm>
            <a:custGeom>
              <a:avLst/>
              <a:gdLst/>
              <a:ahLst/>
              <a:cxnLst/>
              <a:rect l="l" t="t" r="r" b="b"/>
              <a:pathLst>
                <a:path w="62864" h="143510">
                  <a:moveTo>
                    <a:pt x="18288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8288" y="143256"/>
                  </a:lnTo>
                  <a:lnTo>
                    <a:pt x="18288" y="0"/>
                  </a:lnTo>
                  <a:close/>
                </a:path>
                <a:path w="62864" h="143510">
                  <a:moveTo>
                    <a:pt x="62484" y="0"/>
                  </a:moveTo>
                  <a:lnTo>
                    <a:pt x="44196" y="0"/>
                  </a:lnTo>
                  <a:lnTo>
                    <a:pt x="44196" y="143256"/>
                  </a:lnTo>
                  <a:lnTo>
                    <a:pt x="62484" y="143256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588" y="4449698"/>
              <a:ext cx="190785" cy="146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0186" y="4487798"/>
              <a:ext cx="97631" cy="108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9343" y="4487798"/>
              <a:ext cx="83915" cy="10525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54984" y="4933378"/>
            <a:ext cx="339090" cy="110489"/>
            <a:chOff x="254984" y="4933378"/>
            <a:chExt cx="339090" cy="110489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984" y="4933378"/>
              <a:ext cx="100679" cy="1099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570" y="4963858"/>
              <a:ext cx="218312" cy="7943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5606" y="4933378"/>
            <a:ext cx="462534" cy="1449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95387" y="4928806"/>
            <a:ext cx="209073" cy="1144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76279" y="4928806"/>
            <a:ext cx="311372" cy="11449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859375" y="4927282"/>
            <a:ext cx="774065" cy="151130"/>
            <a:chOff x="1859375" y="4927282"/>
            <a:chExt cx="774065" cy="15113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9375" y="4963953"/>
              <a:ext cx="129825" cy="793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09012" y="4927282"/>
              <a:ext cx="464058" cy="11601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97823" y="4928628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728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28" y="114300"/>
                  </a:lnTo>
                  <a:lnTo>
                    <a:pt x="13728" y="0"/>
                  </a:lnTo>
                  <a:close/>
                </a:path>
                <a:path w="135889" h="14986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  <a:path w="135889" h="149860">
                  <a:moveTo>
                    <a:pt x="135547" y="36855"/>
                  </a:moveTo>
                  <a:lnTo>
                    <a:pt x="121831" y="36855"/>
                  </a:lnTo>
                  <a:lnTo>
                    <a:pt x="100495" y="96380"/>
                  </a:lnTo>
                  <a:lnTo>
                    <a:pt x="100495" y="97904"/>
                  </a:lnTo>
                  <a:lnTo>
                    <a:pt x="98971" y="100952"/>
                  </a:lnTo>
                  <a:lnTo>
                    <a:pt x="97447" y="97904"/>
                  </a:lnTo>
                  <a:lnTo>
                    <a:pt x="97447" y="96380"/>
                  </a:lnTo>
                  <a:lnTo>
                    <a:pt x="76022" y="36855"/>
                  </a:lnTo>
                  <a:lnTo>
                    <a:pt x="62306" y="36855"/>
                  </a:lnTo>
                  <a:lnTo>
                    <a:pt x="92875" y="113144"/>
                  </a:lnTo>
                  <a:lnTo>
                    <a:pt x="86779" y="128384"/>
                  </a:lnTo>
                  <a:lnTo>
                    <a:pt x="83731" y="134480"/>
                  </a:lnTo>
                  <a:lnTo>
                    <a:pt x="79070" y="139052"/>
                  </a:lnTo>
                  <a:lnTo>
                    <a:pt x="69926" y="139052"/>
                  </a:lnTo>
                  <a:lnTo>
                    <a:pt x="68402" y="137528"/>
                  </a:lnTo>
                  <a:lnTo>
                    <a:pt x="65354" y="137528"/>
                  </a:lnTo>
                  <a:lnTo>
                    <a:pt x="65417" y="148272"/>
                  </a:lnTo>
                  <a:lnTo>
                    <a:pt x="66878" y="149720"/>
                  </a:lnTo>
                  <a:lnTo>
                    <a:pt x="72974" y="149720"/>
                  </a:lnTo>
                  <a:lnTo>
                    <a:pt x="81381" y="148272"/>
                  </a:lnTo>
                  <a:lnTo>
                    <a:pt x="88480" y="143814"/>
                  </a:lnTo>
                  <a:lnTo>
                    <a:pt x="92379" y="139052"/>
                  </a:lnTo>
                  <a:lnTo>
                    <a:pt x="94703" y="136220"/>
                  </a:lnTo>
                  <a:lnTo>
                    <a:pt x="100495" y="125336"/>
                  </a:lnTo>
                  <a:lnTo>
                    <a:pt x="110159" y="100952"/>
                  </a:lnTo>
                  <a:lnTo>
                    <a:pt x="135547" y="3685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697575" y="4928616"/>
            <a:ext cx="572770" cy="133350"/>
            <a:chOff x="2697575" y="4928616"/>
            <a:chExt cx="572770" cy="133350"/>
          </a:xfrm>
        </p:grpSpPr>
        <p:sp>
          <p:nvSpPr>
            <p:cNvPr id="26" name="object 26"/>
            <p:cNvSpPr/>
            <p:nvPr/>
          </p:nvSpPr>
          <p:spPr>
            <a:xfrm>
              <a:off x="2697575" y="4930330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60">
                  <a:moveTo>
                    <a:pt x="12192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2192" y="1524"/>
                  </a:lnTo>
                  <a:lnTo>
                    <a:pt x="15240" y="4572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39" h="111760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5675" y="4942522"/>
              <a:ext cx="258032" cy="1007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14472" y="4928628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5337" y="4928806"/>
              <a:ext cx="184689" cy="132778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35750" y="4928806"/>
            <a:ext cx="209073" cy="1144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15023" y="4928615"/>
            <a:ext cx="744950" cy="11468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1791" y="4928806"/>
            <a:ext cx="297656" cy="11449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99647" y="4928806"/>
            <a:ext cx="312991" cy="11449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185886" y="4928615"/>
            <a:ext cx="652145" cy="133350"/>
            <a:chOff x="5185886" y="4928615"/>
            <a:chExt cx="652145" cy="133350"/>
          </a:xfrm>
        </p:grpSpPr>
        <p:sp>
          <p:nvSpPr>
            <p:cNvPr id="35" name="object 35"/>
            <p:cNvSpPr/>
            <p:nvPr/>
          </p:nvSpPr>
          <p:spPr>
            <a:xfrm>
              <a:off x="5185886" y="4930330"/>
              <a:ext cx="17145" cy="111760"/>
            </a:xfrm>
            <a:custGeom>
              <a:avLst/>
              <a:gdLst/>
              <a:ahLst/>
              <a:cxnLst/>
              <a:rect l="l" t="t" r="r" b="b"/>
              <a:pathLst>
                <a:path w="17145" h="111760">
                  <a:moveTo>
                    <a:pt x="12192" y="15240"/>
                  </a:moveTo>
                  <a:lnTo>
                    <a:pt x="4572" y="15240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6"/>
                  </a:lnTo>
                  <a:lnTo>
                    <a:pt x="16764" y="10668"/>
                  </a:lnTo>
                  <a:lnTo>
                    <a:pt x="12192" y="15240"/>
                  </a:lnTo>
                  <a:close/>
                </a:path>
                <a:path w="17145" h="111760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24081" y="4963953"/>
              <a:ext cx="64103" cy="778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09615" y="4930330"/>
              <a:ext cx="181641" cy="11296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12307" y="492861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49265" y="4928806"/>
              <a:ext cx="288512" cy="13277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906452" y="4928806"/>
            <a:ext cx="235585" cy="114935"/>
            <a:chOff x="5906452" y="4928806"/>
            <a:chExt cx="235585" cy="114935"/>
          </a:xfrm>
        </p:grpSpPr>
        <p:sp>
          <p:nvSpPr>
            <p:cNvPr id="41" name="object 41"/>
            <p:cNvSpPr/>
            <p:nvPr/>
          </p:nvSpPr>
          <p:spPr>
            <a:xfrm>
              <a:off x="5906452" y="4963953"/>
              <a:ext cx="61594" cy="79375"/>
            </a:xfrm>
            <a:custGeom>
              <a:avLst/>
              <a:gdLst/>
              <a:ahLst/>
              <a:cxnLst/>
              <a:rect l="l" t="t" r="r" b="b"/>
              <a:pathLst>
                <a:path w="61595" h="79375">
                  <a:moveTo>
                    <a:pt x="7620" y="19812"/>
                  </a:moveTo>
                  <a:lnTo>
                    <a:pt x="7620" y="7620"/>
                  </a:lnTo>
                  <a:lnTo>
                    <a:pt x="13382" y="4500"/>
                  </a:lnTo>
                  <a:lnTo>
                    <a:pt x="19431" y="2095"/>
                  </a:lnTo>
                  <a:lnTo>
                    <a:pt x="26050" y="547"/>
                  </a:lnTo>
                  <a:lnTo>
                    <a:pt x="33528" y="0"/>
                  </a:lnTo>
                  <a:lnTo>
                    <a:pt x="45584" y="1738"/>
                  </a:lnTo>
                  <a:lnTo>
                    <a:pt x="54185" y="7048"/>
                  </a:lnTo>
                  <a:lnTo>
                    <a:pt x="56252" y="10668"/>
                  </a:lnTo>
                  <a:lnTo>
                    <a:pt x="32004" y="10668"/>
                  </a:lnTo>
                  <a:lnTo>
                    <a:pt x="25407" y="11239"/>
                  </a:lnTo>
                  <a:lnTo>
                    <a:pt x="19240" y="12954"/>
                  </a:lnTo>
                  <a:lnTo>
                    <a:pt x="13358" y="15811"/>
                  </a:lnTo>
                  <a:lnTo>
                    <a:pt x="7620" y="19812"/>
                  </a:lnTo>
                  <a:close/>
                </a:path>
                <a:path w="61595" h="79375">
                  <a:moveTo>
                    <a:pt x="24384" y="79343"/>
                  </a:moveTo>
                  <a:lnTo>
                    <a:pt x="16764" y="79343"/>
                  </a:lnTo>
                  <a:lnTo>
                    <a:pt x="10668" y="77819"/>
                  </a:lnTo>
                  <a:lnTo>
                    <a:pt x="6096" y="73247"/>
                  </a:lnTo>
                  <a:lnTo>
                    <a:pt x="1524" y="70199"/>
                  </a:lnTo>
                  <a:lnTo>
                    <a:pt x="0" y="64103"/>
                  </a:lnTo>
                  <a:lnTo>
                    <a:pt x="0" y="58007"/>
                  </a:lnTo>
                  <a:lnTo>
                    <a:pt x="48863" y="28956"/>
                  </a:lnTo>
                  <a:lnTo>
                    <a:pt x="48863" y="16764"/>
                  </a:lnTo>
                  <a:lnTo>
                    <a:pt x="42672" y="10668"/>
                  </a:lnTo>
                  <a:lnTo>
                    <a:pt x="56252" y="10668"/>
                  </a:lnTo>
                  <a:lnTo>
                    <a:pt x="59339" y="16073"/>
                  </a:lnTo>
                  <a:lnTo>
                    <a:pt x="61055" y="28956"/>
                  </a:lnTo>
                  <a:lnTo>
                    <a:pt x="61055" y="39624"/>
                  </a:lnTo>
                  <a:lnTo>
                    <a:pt x="48863" y="39624"/>
                  </a:lnTo>
                  <a:lnTo>
                    <a:pt x="28956" y="42672"/>
                  </a:lnTo>
                  <a:lnTo>
                    <a:pt x="24384" y="42672"/>
                  </a:lnTo>
                  <a:lnTo>
                    <a:pt x="19812" y="44196"/>
                  </a:lnTo>
                  <a:lnTo>
                    <a:pt x="16764" y="45720"/>
                  </a:lnTo>
                  <a:lnTo>
                    <a:pt x="13716" y="48768"/>
                  </a:lnTo>
                  <a:lnTo>
                    <a:pt x="12192" y="51816"/>
                  </a:lnTo>
                  <a:lnTo>
                    <a:pt x="12192" y="61055"/>
                  </a:lnTo>
                  <a:lnTo>
                    <a:pt x="13716" y="64103"/>
                  </a:lnTo>
                  <a:lnTo>
                    <a:pt x="16764" y="65627"/>
                  </a:lnTo>
                  <a:lnTo>
                    <a:pt x="19812" y="68675"/>
                  </a:lnTo>
                  <a:lnTo>
                    <a:pt x="22860" y="70199"/>
                  </a:lnTo>
                  <a:lnTo>
                    <a:pt x="44249" y="70199"/>
                  </a:lnTo>
                  <a:lnTo>
                    <a:pt x="43283" y="71628"/>
                  </a:lnTo>
                  <a:lnTo>
                    <a:pt x="38111" y="75914"/>
                  </a:lnTo>
                  <a:lnTo>
                    <a:pt x="31814" y="78486"/>
                  </a:lnTo>
                  <a:lnTo>
                    <a:pt x="24384" y="79343"/>
                  </a:lnTo>
                  <a:close/>
                </a:path>
                <a:path w="61595" h="79375">
                  <a:moveTo>
                    <a:pt x="44249" y="70199"/>
                  </a:moveTo>
                  <a:lnTo>
                    <a:pt x="33528" y="70199"/>
                  </a:lnTo>
                  <a:lnTo>
                    <a:pt x="38100" y="67151"/>
                  </a:lnTo>
                  <a:lnTo>
                    <a:pt x="42672" y="62579"/>
                  </a:lnTo>
                  <a:lnTo>
                    <a:pt x="45815" y="59531"/>
                  </a:lnTo>
                  <a:lnTo>
                    <a:pt x="48863" y="53340"/>
                  </a:lnTo>
                  <a:lnTo>
                    <a:pt x="48863" y="39624"/>
                  </a:lnTo>
                  <a:lnTo>
                    <a:pt x="61055" y="39624"/>
                  </a:lnTo>
                  <a:lnTo>
                    <a:pt x="61055" y="65627"/>
                  </a:lnTo>
                  <a:lnTo>
                    <a:pt x="47339" y="65627"/>
                  </a:lnTo>
                  <a:lnTo>
                    <a:pt x="44249" y="70199"/>
                  </a:lnTo>
                  <a:close/>
                </a:path>
                <a:path w="61595" h="79375">
                  <a:moveTo>
                    <a:pt x="61055" y="77819"/>
                  </a:moveTo>
                  <a:lnTo>
                    <a:pt x="48863" y="77819"/>
                  </a:lnTo>
                  <a:lnTo>
                    <a:pt x="48863" y="65627"/>
                  </a:lnTo>
                  <a:lnTo>
                    <a:pt x="61055" y="65627"/>
                  </a:lnTo>
                  <a:lnTo>
                    <a:pt x="61055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90462" y="4928806"/>
              <a:ext cx="151066" cy="11449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08680" y="4928806"/>
            <a:ext cx="209168" cy="1144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483477" y="4963953"/>
            <a:ext cx="393953" cy="7934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43058" y="4928901"/>
            <a:ext cx="210693" cy="11439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223950" y="4928806"/>
            <a:ext cx="312896" cy="11449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6508" y="5194363"/>
            <a:ext cx="3738879" cy="151130"/>
            <a:chOff x="256508" y="5194363"/>
            <a:chExt cx="3738879" cy="151130"/>
          </a:xfrm>
        </p:grpSpPr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6508" y="5194363"/>
              <a:ext cx="3708082" cy="15106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78402" y="529351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716" y="16859"/>
                  </a:moveTo>
                  <a:lnTo>
                    <a:pt x="9144" y="16859"/>
                  </a:lnTo>
                  <a:lnTo>
                    <a:pt x="4572" y="16859"/>
                  </a:lnTo>
                  <a:lnTo>
                    <a:pt x="1524" y="13811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4572" y="1619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619"/>
                  </a:lnTo>
                  <a:lnTo>
                    <a:pt x="16764" y="4667"/>
                  </a:lnTo>
                  <a:lnTo>
                    <a:pt x="16764" y="13811"/>
                  </a:lnTo>
                  <a:lnTo>
                    <a:pt x="13716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54984" y="5705570"/>
            <a:ext cx="353060" cy="143510"/>
            <a:chOff x="254984" y="5705570"/>
            <a:chExt cx="353060" cy="143510"/>
          </a:xfrm>
        </p:grpSpPr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4984" y="5705570"/>
              <a:ext cx="100679" cy="11144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5570" y="5736145"/>
              <a:ext cx="232029" cy="11287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670083" y="5736145"/>
            <a:ext cx="299720" cy="114935"/>
            <a:chOff x="670083" y="5736145"/>
            <a:chExt cx="299720" cy="114935"/>
          </a:xfrm>
        </p:grpSpPr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0083" y="5736145"/>
              <a:ext cx="235172" cy="11449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29735" y="5737669"/>
              <a:ext cx="40005" cy="76835"/>
            </a:xfrm>
            <a:custGeom>
              <a:avLst/>
              <a:gdLst/>
              <a:ahLst/>
              <a:cxnLst/>
              <a:rect l="l" t="t" r="r" b="b"/>
              <a:pathLst>
                <a:path w="40005" h="76835">
                  <a:moveTo>
                    <a:pt x="12192" y="76295"/>
                  </a:moveTo>
                  <a:lnTo>
                    <a:pt x="0" y="7629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16763"/>
                  </a:lnTo>
                  <a:lnTo>
                    <a:pt x="13716" y="16763"/>
                  </a:lnTo>
                  <a:lnTo>
                    <a:pt x="28956" y="0"/>
                  </a:lnTo>
                  <a:lnTo>
                    <a:pt x="39624" y="0"/>
                  </a:lnTo>
                  <a:lnTo>
                    <a:pt x="39624" y="13715"/>
                  </a:lnTo>
                  <a:lnTo>
                    <a:pt x="38100" y="10667"/>
                  </a:lnTo>
                  <a:lnTo>
                    <a:pt x="25908" y="10667"/>
                  </a:lnTo>
                  <a:lnTo>
                    <a:pt x="21336" y="13715"/>
                  </a:lnTo>
                  <a:lnTo>
                    <a:pt x="15240" y="22859"/>
                  </a:lnTo>
                  <a:lnTo>
                    <a:pt x="12192" y="28955"/>
                  </a:lnTo>
                  <a:lnTo>
                    <a:pt x="12192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35081" y="5705570"/>
            <a:ext cx="462533" cy="14497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554099" y="5701004"/>
            <a:ext cx="722630" cy="116205"/>
          </a:xfrm>
          <a:custGeom>
            <a:avLst/>
            <a:gdLst/>
            <a:ahLst/>
            <a:cxnLst/>
            <a:rect l="l" t="t" r="r" b="b"/>
            <a:pathLst>
              <a:path w="722630" h="116204">
                <a:moveTo>
                  <a:pt x="83908" y="9144"/>
                </a:moveTo>
                <a:lnTo>
                  <a:pt x="78143" y="7150"/>
                </a:lnTo>
                <a:lnTo>
                  <a:pt x="72097" y="5715"/>
                </a:lnTo>
                <a:lnTo>
                  <a:pt x="65481" y="4864"/>
                </a:lnTo>
                <a:lnTo>
                  <a:pt x="58000" y="4572"/>
                </a:lnTo>
                <a:lnTo>
                  <a:pt x="45986" y="5689"/>
                </a:lnTo>
                <a:lnTo>
                  <a:pt x="9639" y="30010"/>
                </a:lnTo>
                <a:lnTo>
                  <a:pt x="0" y="62585"/>
                </a:lnTo>
                <a:lnTo>
                  <a:pt x="1092" y="73685"/>
                </a:lnTo>
                <a:lnTo>
                  <a:pt x="22707" y="107010"/>
                </a:lnTo>
                <a:lnTo>
                  <a:pt x="53428" y="116014"/>
                </a:lnTo>
                <a:lnTo>
                  <a:pt x="62268" y="115493"/>
                </a:lnTo>
                <a:lnTo>
                  <a:pt x="70383" y="114109"/>
                </a:lnTo>
                <a:lnTo>
                  <a:pt x="77647" y="112153"/>
                </a:lnTo>
                <a:lnTo>
                  <a:pt x="83908" y="109918"/>
                </a:lnTo>
                <a:lnTo>
                  <a:pt x="83908" y="88582"/>
                </a:lnTo>
                <a:lnTo>
                  <a:pt x="77927" y="91465"/>
                </a:lnTo>
                <a:lnTo>
                  <a:pt x="71526" y="93345"/>
                </a:lnTo>
                <a:lnTo>
                  <a:pt x="64833" y="94373"/>
                </a:lnTo>
                <a:lnTo>
                  <a:pt x="58000" y="94678"/>
                </a:lnTo>
                <a:lnTo>
                  <a:pt x="48856" y="94678"/>
                </a:lnTo>
                <a:lnTo>
                  <a:pt x="25908" y="61061"/>
                </a:lnTo>
                <a:lnTo>
                  <a:pt x="26479" y="53365"/>
                </a:lnTo>
                <a:lnTo>
                  <a:pt x="59524" y="26009"/>
                </a:lnTo>
                <a:lnTo>
                  <a:pt x="68668" y="26009"/>
                </a:lnTo>
                <a:lnTo>
                  <a:pt x="76288" y="27533"/>
                </a:lnTo>
                <a:lnTo>
                  <a:pt x="83908" y="32105"/>
                </a:lnTo>
                <a:lnTo>
                  <a:pt x="83908" y="9144"/>
                </a:lnTo>
                <a:close/>
              </a:path>
              <a:path w="722630" h="116204">
                <a:moveTo>
                  <a:pt x="178587" y="74777"/>
                </a:moveTo>
                <a:lnTo>
                  <a:pt x="177774" y="66179"/>
                </a:lnTo>
                <a:lnTo>
                  <a:pt x="175539" y="58585"/>
                </a:lnTo>
                <a:lnTo>
                  <a:pt x="172961" y="53441"/>
                </a:lnTo>
                <a:lnTo>
                  <a:pt x="172173" y="51866"/>
                </a:lnTo>
                <a:lnTo>
                  <a:pt x="167919" y="45821"/>
                </a:lnTo>
                <a:lnTo>
                  <a:pt x="161874" y="41579"/>
                </a:lnTo>
                <a:lnTo>
                  <a:pt x="154952" y="38201"/>
                </a:lnTo>
                <a:lnTo>
                  <a:pt x="154203" y="37998"/>
                </a:lnTo>
                <a:lnTo>
                  <a:pt x="154203" y="74777"/>
                </a:lnTo>
                <a:lnTo>
                  <a:pt x="153085" y="84823"/>
                </a:lnTo>
                <a:lnTo>
                  <a:pt x="149809" y="91998"/>
                </a:lnTo>
                <a:lnTo>
                  <a:pt x="144513" y="96291"/>
                </a:lnTo>
                <a:lnTo>
                  <a:pt x="137350" y="97726"/>
                </a:lnTo>
                <a:lnTo>
                  <a:pt x="129349" y="96291"/>
                </a:lnTo>
                <a:lnTo>
                  <a:pt x="123634" y="91998"/>
                </a:lnTo>
                <a:lnTo>
                  <a:pt x="120205" y="84823"/>
                </a:lnTo>
                <a:lnTo>
                  <a:pt x="119062" y="74777"/>
                </a:lnTo>
                <a:lnTo>
                  <a:pt x="119062" y="68681"/>
                </a:lnTo>
                <a:lnTo>
                  <a:pt x="120586" y="62585"/>
                </a:lnTo>
                <a:lnTo>
                  <a:pt x="123634" y="59537"/>
                </a:lnTo>
                <a:lnTo>
                  <a:pt x="126682" y="54965"/>
                </a:lnTo>
                <a:lnTo>
                  <a:pt x="131254" y="53441"/>
                </a:lnTo>
                <a:lnTo>
                  <a:pt x="137350" y="53441"/>
                </a:lnTo>
                <a:lnTo>
                  <a:pt x="144513" y="54838"/>
                </a:lnTo>
                <a:lnTo>
                  <a:pt x="149809" y="58966"/>
                </a:lnTo>
                <a:lnTo>
                  <a:pt x="153085" y="65646"/>
                </a:lnTo>
                <a:lnTo>
                  <a:pt x="154203" y="74777"/>
                </a:lnTo>
                <a:lnTo>
                  <a:pt x="154203" y="37998"/>
                </a:lnTo>
                <a:lnTo>
                  <a:pt x="146875" y="35953"/>
                </a:lnTo>
                <a:lnTo>
                  <a:pt x="137350" y="35153"/>
                </a:lnTo>
                <a:lnTo>
                  <a:pt x="128511" y="35953"/>
                </a:lnTo>
                <a:lnTo>
                  <a:pt x="96786" y="66814"/>
                </a:lnTo>
                <a:lnTo>
                  <a:pt x="96202" y="76301"/>
                </a:lnTo>
                <a:lnTo>
                  <a:pt x="96786" y="84950"/>
                </a:lnTo>
                <a:lnTo>
                  <a:pt x="127863" y="115201"/>
                </a:lnTo>
                <a:lnTo>
                  <a:pt x="137350" y="116014"/>
                </a:lnTo>
                <a:lnTo>
                  <a:pt x="146227" y="115176"/>
                </a:lnTo>
                <a:lnTo>
                  <a:pt x="177774" y="83642"/>
                </a:lnTo>
                <a:lnTo>
                  <a:pt x="178587" y="74777"/>
                </a:lnTo>
                <a:close/>
              </a:path>
              <a:path w="722630" h="116204">
                <a:moveTo>
                  <a:pt x="314502" y="65633"/>
                </a:moveTo>
                <a:lnTo>
                  <a:pt x="313143" y="53441"/>
                </a:lnTo>
                <a:lnTo>
                  <a:pt x="313042" y="52501"/>
                </a:lnTo>
                <a:lnTo>
                  <a:pt x="312051" y="50393"/>
                </a:lnTo>
                <a:lnTo>
                  <a:pt x="308559" y="42964"/>
                </a:lnTo>
                <a:lnTo>
                  <a:pt x="300926" y="37122"/>
                </a:lnTo>
                <a:lnTo>
                  <a:pt x="290029" y="35153"/>
                </a:lnTo>
                <a:lnTo>
                  <a:pt x="282333" y="36029"/>
                </a:lnTo>
                <a:lnTo>
                  <a:pt x="275361" y="38773"/>
                </a:lnTo>
                <a:lnTo>
                  <a:pt x="269240" y="43510"/>
                </a:lnTo>
                <a:lnTo>
                  <a:pt x="264121" y="50393"/>
                </a:lnTo>
                <a:lnTo>
                  <a:pt x="263423" y="48869"/>
                </a:lnTo>
                <a:lnTo>
                  <a:pt x="260985" y="43510"/>
                </a:lnTo>
                <a:lnTo>
                  <a:pt x="256260" y="38773"/>
                </a:lnTo>
                <a:lnTo>
                  <a:pt x="250113" y="36029"/>
                </a:lnTo>
                <a:lnTo>
                  <a:pt x="242684" y="35153"/>
                </a:lnTo>
                <a:lnTo>
                  <a:pt x="236588" y="35153"/>
                </a:lnTo>
                <a:lnTo>
                  <a:pt x="232016" y="36677"/>
                </a:lnTo>
                <a:lnTo>
                  <a:pt x="227444" y="39725"/>
                </a:lnTo>
                <a:lnTo>
                  <a:pt x="222872" y="41249"/>
                </a:lnTo>
                <a:lnTo>
                  <a:pt x="219824" y="45821"/>
                </a:lnTo>
                <a:lnTo>
                  <a:pt x="216776" y="48869"/>
                </a:lnTo>
                <a:lnTo>
                  <a:pt x="216776" y="36677"/>
                </a:lnTo>
                <a:lnTo>
                  <a:pt x="193827" y="36677"/>
                </a:lnTo>
                <a:lnTo>
                  <a:pt x="193827" y="112966"/>
                </a:lnTo>
                <a:lnTo>
                  <a:pt x="216776" y="112966"/>
                </a:lnTo>
                <a:lnTo>
                  <a:pt x="216776" y="65633"/>
                </a:lnTo>
                <a:lnTo>
                  <a:pt x="218300" y="61061"/>
                </a:lnTo>
                <a:lnTo>
                  <a:pt x="221348" y="58013"/>
                </a:lnTo>
                <a:lnTo>
                  <a:pt x="222872" y="54965"/>
                </a:lnTo>
                <a:lnTo>
                  <a:pt x="225920" y="53441"/>
                </a:lnTo>
                <a:lnTo>
                  <a:pt x="238112" y="53441"/>
                </a:lnTo>
                <a:lnTo>
                  <a:pt x="242684" y="59537"/>
                </a:lnTo>
                <a:lnTo>
                  <a:pt x="242684" y="112966"/>
                </a:lnTo>
                <a:lnTo>
                  <a:pt x="265645" y="112966"/>
                </a:lnTo>
                <a:lnTo>
                  <a:pt x="265645" y="65633"/>
                </a:lnTo>
                <a:lnTo>
                  <a:pt x="267169" y="61061"/>
                </a:lnTo>
                <a:lnTo>
                  <a:pt x="270217" y="58013"/>
                </a:lnTo>
                <a:lnTo>
                  <a:pt x="271741" y="54965"/>
                </a:lnTo>
                <a:lnTo>
                  <a:pt x="274789" y="53441"/>
                </a:lnTo>
                <a:lnTo>
                  <a:pt x="286981" y="53441"/>
                </a:lnTo>
                <a:lnTo>
                  <a:pt x="291553" y="59537"/>
                </a:lnTo>
                <a:lnTo>
                  <a:pt x="291553" y="112966"/>
                </a:lnTo>
                <a:lnTo>
                  <a:pt x="314502" y="112966"/>
                </a:lnTo>
                <a:lnTo>
                  <a:pt x="314502" y="65633"/>
                </a:lnTo>
                <a:close/>
              </a:path>
              <a:path w="722630" h="116204">
                <a:moveTo>
                  <a:pt x="454901" y="65633"/>
                </a:moveTo>
                <a:lnTo>
                  <a:pt x="453364" y="53441"/>
                </a:lnTo>
                <a:lnTo>
                  <a:pt x="453237" y="52501"/>
                </a:lnTo>
                <a:lnTo>
                  <a:pt x="452170" y="50393"/>
                </a:lnTo>
                <a:lnTo>
                  <a:pt x="448424" y="42964"/>
                </a:lnTo>
                <a:lnTo>
                  <a:pt x="440766" y="37122"/>
                </a:lnTo>
                <a:lnTo>
                  <a:pt x="430517" y="35153"/>
                </a:lnTo>
                <a:lnTo>
                  <a:pt x="422135" y="36029"/>
                </a:lnTo>
                <a:lnTo>
                  <a:pt x="415201" y="38773"/>
                </a:lnTo>
                <a:lnTo>
                  <a:pt x="409422" y="43510"/>
                </a:lnTo>
                <a:lnTo>
                  <a:pt x="404520" y="50393"/>
                </a:lnTo>
                <a:lnTo>
                  <a:pt x="403631" y="48869"/>
                </a:lnTo>
                <a:lnTo>
                  <a:pt x="400519" y="43510"/>
                </a:lnTo>
                <a:lnTo>
                  <a:pt x="395376" y="38773"/>
                </a:lnTo>
                <a:lnTo>
                  <a:pt x="389089" y="36029"/>
                </a:lnTo>
                <a:lnTo>
                  <a:pt x="381660" y="35153"/>
                </a:lnTo>
                <a:lnTo>
                  <a:pt x="377088" y="35153"/>
                </a:lnTo>
                <a:lnTo>
                  <a:pt x="372516" y="36677"/>
                </a:lnTo>
                <a:lnTo>
                  <a:pt x="367944" y="39725"/>
                </a:lnTo>
                <a:lnTo>
                  <a:pt x="363270" y="41249"/>
                </a:lnTo>
                <a:lnTo>
                  <a:pt x="360222" y="45821"/>
                </a:lnTo>
                <a:lnTo>
                  <a:pt x="357174" y="48869"/>
                </a:lnTo>
                <a:lnTo>
                  <a:pt x="357174" y="36677"/>
                </a:lnTo>
                <a:lnTo>
                  <a:pt x="332790" y="36677"/>
                </a:lnTo>
                <a:lnTo>
                  <a:pt x="332790" y="112966"/>
                </a:lnTo>
                <a:lnTo>
                  <a:pt x="357174" y="112966"/>
                </a:lnTo>
                <a:lnTo>
                  <a:pt x="357174" y="65633"/>
                </a:lnTo>
                <a:lnTo>
                  <a:pt x="358698" y="61061"/>
                </a:lnTo>
                <a:lnTo>
                  <a:pt x="360222" y="58013"/>
                </a:lnTo>
                <a:lnTo>
                  <a:pt x="363270" y="54965"/>
                </a:lnTo>
                <a:lnTo>
                  <a:pt x="366318" y="53441"/>
                </a:lnTo>
                <a:lnTo>
                  <a:pt x="378612" y="53441"/>
                </a:lnTo>
                <a:lnTo>
                  <a:pt x="381660" y="59537"/>
                </a:lnTo>
                <a:lnTo>
                  <a:pt x="381660" y="112966"/>
                </a:lnTo>
                <a:lnTo>
                  <a:pt x="406044" y="112966"/>
                </a:lnTo>
                <a:lnTo>
                  <a:pt x="406044" y="65633"/>
                </a:lnTo>
                <a:lnTo>
                  <a:pt x="407568" y="61061"/>
                </a:lnTo>
                <a:lnTo>
                  <a:pt x="409092" y="58013"/>
                </a:lnTo>
                <a:lnTo>
                  <a:pt x="412140" y="54965"/>
                </a:lnTo>
                <a:lnTo>
                  <a:pt x="415188" y="53441"/>
                </a:lnTo>
                <a:lnTo>
                  <a:pt x="427469" y="53441"/>
                </a:lnTo>
                <a:lnTo>
                  <a:pt x="430517" y="59537"/>
                </a:lnTo>
                <a:lnTo>
                  <a:pt x="430517" y="112966"/>
                </a:lnTo>
                <a:lnTo>
                  <a:pt x="454901" y="112966"/>
                </a:lnTo>
                <a:lnTo>
                  <a:pt x="454901" y="65633"/>
                </a:lnTo>
                <a:close/>
              </a:path>
              <a:path w="722630" h="116204">
                <a:moveTo>
                  <a:pt x="537400" y="68681"/>
                </a:moveTo>
                <a:lnTo>
                  <a:pt x="535355" y="53797"/>
                </a:lnTo>
                <a:lnTo>
                  <a:pt x="534238" y="51917"/>
                </a:lnTo>
                <a:lnTo>
                  <a:pt x="529158" y="43345"/>
                </a:lnTo>
                <a:lnTo>
                  <a:pt x="518668" y="37172"/>
                </a:lnTo>
                <a:lnTo>
                  <a:pt x="503770" y="35153"/>
                </a:lnTo>
                <a:lnTo>
                  <a:pt x="499198" y="35153"/>
                </a:lnTo>
                <a:lnTo>
                  <a:pt x="494626" y="36677"/>
                </a:lnTo>
                <a:lnTo>
                  <a:pt x="488530" y="36677"/>
                </a:lnTo>
                <a:lnTo>
                  <a:pt x="482434" y="38201"/>
                </a:lnTo>
                <a:lnTo>
                  <a:pt x="477774" y="39725"/>
                </a:lnTo>
                <a:lnTo>
                  <a:pt x="474726" y="41249"/>
                </a:lnTo>
                <a:lnTo>
                  <a:pt x="474726" y="59537"/>
                </a:lnTo>
                <a:lnTo>
                  <a:pt x="481393" y="55765"/>
                </a:lnTo>
                <a:lnTo>
                  <a:pt x="487756" y="53441"/>
                </a:lnTo>
                <a:lnTo>
                  <a:pt x="494106" y="52247"/>
                </a:lnTo>
                <a:lnTo>
                  <a:pt x="500722" y="51917"/>
                </a:lnTo>
                <a:lnTo>
                  <a:pt x="509866" y="51917"/>
                </a:lnTo>
                <a:lnTo>
                  <a:pt x="514438" y="54965"/>
                </a:lnTo>
                <a:lnTo>
                  <a:pt x="514438" y="64109"/>
                </a:lnTo>
                <a:lnTo>
                  <a:pt x="514438" y="77825"/>
                </a:lnTo>
                <a:lnTo>
                  <a:pt x="514438" y="87058"/>
                </a:lnTo>
                <a:lnTo>
                  <a:pt x="512914" y="91630"/>
                </a:lnTo>
                <a:lnTo>
                  <a:pt x="509866" y="94678"/>
                </a:lnTo>
                <a:lnTo>
                  <a:pt x="508342" y="97726"/>
                </a:lnTo>
                <a:lnTo>
                  <a:pt x="503770" y="99250"/>
                </a:lnTo>
                <a:lnTo>
                  <a:pt x="496150" y="99250"/>
                </a:lnTo>
                <a:lnTo>
                  <a:pt x="494626" y="97726"/>
                </a:lnTo>
                <a:lnTo>
                  <a:pt x="491578" y="96202"/>
                </a:lnTo>
                <a:lnTo>
                  <a:pt x="490054" y="94678"/>
                </a:lnTo>
                <a:lnTo>
                  <a:pt x="490054" y="84010"/>
                </a:lnTo>
                <a:lnTo>
                  <a:pt x="493102" y="80873"/>
                </a:lnTo>
                <a:lnTo>
                  <a:pt x="500722" y="79349"/>
                </a:lnTo>
                <a:lnTo>
                  <a:pt x="514438" y="77825"/>
                </a:lnTo>
                <a:lnTo>
                  <a:pt x="514438" y="64109"/>
                </a:lnTo>
                <a:lnTo>
                  <a:pt x="473964" y="74968"/>
                </a:lnTo>
                <a:lnTo>
                  <a:pt x="467106" y="93154"/>
                </a:lnTo>
                <a:lnTo>
                  <a:pt x="467106" y="99250"/>
                </a:lnTo>
                <a:lnTo>
                  <a:pt x="470154" y="105346"/>
                </a:lnTo>
                <a:lnTo>
                  <a:pt x="477774" y="112966"/>
                </a:lnTo>
                <a:lnTo>
                  <a:pt x="483958" y="116014"/>
                </a:lnTo>
                <a:lnTo>
                  <a:pt x="491578" y="116014"/>
                </a:lnTo>
                <a:lnTo>
                  <a:pt x="498792" y="115163"/>
                </a:lnTo>
                <a:lnTo>
                  <a:pt x="504723" y="112585"/>
                </a:lnTo>
                <a:lnTo>
                  <a:pt x="509790" y="108305"/>
                </a:lnTo>
                <a:lnTo>
                  <a:pt x="514438" y="102298"/>
                </a:lnTo>
                <a:lnTo>
                  <a:pt x="514438" y="112966"/>
                </a:lnTo>
                <a:lnTo>
                  <a:pt x="537400" y="112966"/>
                </a:lnTo>
                <a:lnTo>
                  <a:pt x="537400" y="102298"/>
                </a:lnTo>
                <a:lnTo>
                  <a:pt x="537400" y="99250"/>
                </a:lnTo>
                <a:lnTo>
                  <a:pt x="537400" y="77825"/>
                </a:lnTo>
                <a:lnTo>
                  <a:pt x="537400" y="68681"/>
                </a:lnTo>
                <a:close/>
              </a:path>
              <a:path w="722630" h="116204">
                <a:moveTo>
                  <a:pt x="628929" y="67157"/>
                </a:moveTo>
                <a:lnTo>
                  <a:pt x="627507" y="53441"/>
                </a:lnTo>
                <a:lnTo>
                  <a:pt x="627481" y="53149"/>
                </a:lnTo>
                <a:lnTo>
                  <a:pt x="625563" y="48869"/>
                </a:lnTo>
                <a:lnTo>
                  <a:pt x="623023" y="43154"/>
                </a:lnTo>
                <a:lnTo>
                  <a:pt x="615429" y="37147"/>
                </a:lnTo>
                <a:lnTo>
                  <a:pt x="604545" y="35153"/>
                </a:lnTo>
                <a:lnTo>
                  <a:pt x="596201" y="36004"/>
                </a:lnTo>
                <a:lnTo>
                  <a:pt x="589254" y="38582"/>
                </a:lnTo>
                <a:lnTo>
                  <a:pt x="583463" y="42862"/>
                </a:lnTo>
                <a:lnTo>
                  <a:pt x="578548" y="48869"/>
                </a:lnTo>
                <a:lnTo>
                  <a:pt x="578548" y="36677"/>
                </a:lnTo>
                <a:lnTo>
                  <a:pt x="555688" y="36677"/>
                </a:lnTo>
                <a:lnTo>
                  <a:pt x="555688" y="112966"/>
                </a:lnTo>
                <a:lnTo>
                  <a:pt x="578548" y="112966"/>
                </a:lnTo>
                <a:lnTo>
                  <a:pt x="578548" y="65633"/>
                </a:lnTo>
                <a:lnTo>
                  <a:pt x="580072" y="61061"/>
                </a:lnTo>
                <a:lnTo>
                  <a:pt x="586168" y="54965"/>
                </a:lnTo>
                <a:lnTo>
                  <a:pt x="589305" y="53441"/>
                </a:lnTo>
                <a:lnTo>
                  <a:pt x="601497" y="53441"/>
                </a:lnTo>
                <a:lnTo>
                  <a:pt x="606069" y="59537"/>
                </a:lnTo>
                <a:lnTo>
                  <a:pt x="606069" y="112966"/>
                </a:lnTo>
                <a:lnTo>
                  <a:pt x="628929" y="112966"/>
                </a:lnTo>
                <a:lnTo>
                  <a:pt x="628929" y="67157"/>
                </a:lnTo>
                <a:close/>
              </a:path>
              <a:path w="722630" h="116204">
                <a:moveTo>
                  <a:pt x="722083" y="0"/>
                </a:moveTo>
                <a:lnTo>
                  <a:pt x="699135" y="0"/>
                </a:lnTo>
                <a:lnTo>
                  <a:pt x="699135" y="45821"/>
                </a:lnTo>
                <a:lnTo>
                  <a:pt x="699135" y="65633"/>
                </a:lnTo>
                <a:lnTo>
                  <a:pt x="699135" y="82486"/>
                </a:lnTo>
                <a:lnTo>
                  <a:pt x="697611" y="88582"/>
                </a:lnTo>
                <a:lnTo>
                  <a:pt x="694563" y="91630"/>
                </a:lnTo>
                <a:lnTo>
                  <a:pt x="691515" y="96202"/>
                </a:lnTo>
                <a:lnTo>
                  <a:pt x="688467" y="97726"/>
                </a:lnTo>
                <a:lnTo>
                  <a:pt x="677799" y="97726"/>
                </a:lnTo>
                <a:lnTo>
                  <a:pt x="674751" y="96202"/>
                </a:lnTo>
                <a:lnTo>
                  <a:pt x="671703" y="91630"/>
                </a:lnTo>
                <a:lnTo>
                  <a:pt x="668655" y="88582"/>
                </a:lnTo>
                <a:lnTo>
                  <a:pt x="667131" y="82486"/>
                </a:lnTo>
                <a:lnTo>
                  <a:pt x="667232" y="68338"/>
                </a:lnTo>
                <a:lnTo>
                  <a:pt x="668655" y="64109"/>
                </a:lnTo>
                <a:lnTo>
                  <a:pt x="674751" y="54965"/>
                </a:lnTo>
                <a:lnTo>
                  <a:pt x="677799" y="53441"/>
                </a:lnTo>
                <a:lnTo>
                  <a:pt x="688467" y="53441"/>
                </a:lnTo>
                <a:lnTo>
                  <a:pt x="691515" y="54965"/>
                </a:lnTo>
                <a:lnTo>
                  <a:pt x="697611" y="61061"/>
                </a:lnTo>
                <a:lnTo>
                  <a:pt x="699135" y="65633"/>
                </a:lnTo>
                <a:lnTo>
                  <a:pt x="699135" y="45821"/>
                </a:lnTo>
                <a:lnTo>
                  <a:pt x="694563" y="38201"/>
                </a:lnTo>
                <a:lnTo>
                  <a:pt x="688467" y="35153"/>
                </a:lnTo>
                <a:lnTo>
                  <a:pt x="677799" y="35153"/>
                </a:lnTo>
                <a:lnTo>
                  <a:pt x="645172" y="60299"/>
                </a:lnTo>
                <a:lnTo>
                  <a:pt x="642645" y="77825"/>
                </a:lnTo>
                <a:lnTo>
                  <a:pt x="643229" y="85801"/>
                </a:lnTo>
                <a:lnTo>
                  <a:pt x="665607" y="116014"/>
                </a:lnTo>
                <a:lnTo>
                  <a:pt x="674751" y="116014"/>
                </a:lnTo>
                <a:lnTo>
                  <a:pt x="682193" y="115176"/>
                </a:lnTo>
                <a:lnTo>
                  <a:pt x="688657" y="112776"/>
                </a:lnTo>
                <a:lnTo>
                  <a:pt x="694245" y="108940"/>
                </a:lnTo>
                <a:lnTo>
                  <a:pt x="699135" y="103822"/>
                </a:lnTo>
                <a:lnTo>
                  <a:pt x="699135" y="112966"/>
                </a:lnTo>
                <a:lnTo>
                  <a:pt x="722083" y="112966"/>
                </a:lnTo>
                <a:lnTo>
                  <a:pt x="722083" y="103822"/>
                </a:lnTo>
                <a:lnTo>
                  <a:pt x="722083" y="97726"/>
                </a:lnTo>
                <a:lnTo>
                  <a:pt x="722083" y="53441"/>
                </a:lnTo>
                <a:lnTo>
                  <a:pt x="722083" y="45821"/>
                </a:lnTo>
                <a:lnTo>
                  <a:pt x="72208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347912" y="5702522"/>
            <a:ext cx="280892" cy="11449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688335" y="5701284"/>
            <a:ext cx="435102" cy="13249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192113" y="5702522"/>
            <a:ext cx="73342" cy="112966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3328034" y="5700998"/>
            <a:ext cx="432434" cy="116205"/>
            <a:chOff x="3328034" y="5700998"/>
            <a:chExt cx="432434" cy="116205"/>
          </a:xfrm>
        </p:grpSpPr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28034" y="5700998"/>
              <a:ext cx="305276" cy="11601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657600" y="5701004"/>
              <a:ext cx="102870" cy="116205"/>
            </a:xfrm>
            <a:custGeom>
              <a:avLst/>
              <a:gdLst/>
              <a:ahLst/>
              <a:cxnLst/>
              <a:rect l="l" t="t" r="r" b="b"/>
              <a:pathLst>
                <a:path w="102870" h="116204">
                  <a:moveTo>
                    <a:pt x="13716" y="279"/>
                  </a:moveTo>
                  <a:lnTo>
                    <a:pt x="0" y="279"/>
                  </a:lnTo>
                  <a:lnTo>
                    <a:pt x="0" y="114579"/>
                  </a:lnTo>
                  <a:lnTo>
                    <a:pt x="13716" y="114579"/>
                  </a:lnTo>
                  <a:lnTo>
                    <a:pt x="13716" y="279"/>
                  </a:lnTo>
                  <a:close/>
                </a:path>
                <a:path w="102870" h="116204">
                  <a:moveTo>
                    <a:pt x="102489" y="0"/>
                  </a:moveTo>
                  <a:lnTo>
                    <a:pt x="90297" y="0"/>
                  </a:lnTo>
                  <a:lnTo>
                    <a:pt x="90297" y="47345"/>
                  </a:lnTo>
                  <a:lnTo>
                    <a:pt x="90297" y="61061"/>
                  </a:lnTo>
                  <a:lnTo>
                    <a:pt x="90297" y="87058"/>
                  </a:lnTo>
                  <a:lnTo>
                    <a:pt x="88773" y="93154"/>
                  </a:lnTo>
                  <a:lnTo>
                    <a:pt x="79629" y="102298"/>
                  </a:lnTo>
                  <a:lnTo>
                    <a:pt x="74955" y="105346"/>
                  </a:lnTo>
                  <a:lnTo>
                    <a:pt x="61239" y="105346"/>
                  </a:lnTo>
                  <a:lnTo>
                    <a:pt x="44475" y="67157"/>
                  </a:lnTo>
                  <a:lnTo>
                    <a:pt x="47523" y="59537"/>
                  </a:lnTo>
                  <a:lnTo>
                    <a:pt x="52095" y="53441"/>
                  </a:lnTo>
                  <a:lnTo>
                    <a:pt x="55143" y="48869"/>
                  </a:lnTo>
                  <a:lnTo>
                    <a:pt x="61239" y="45821"/>
                  </a:lnTo>
                  <a:lnTo>
                    <a:pt x="74955" y="45821"/>
                  </a:lnTo>
                  <a:lnTo>
                    <a:pt x="81153" y="47345"/>
                  </a:lnTo>
                  <a:lnTo>
                    <a:pt x="84201" y="51917"/>
                  </a:lnTo>
                  <a:lnTo>
                    <a:pt x="88773" y="56489"/>
                  </a:lnTo>
                  <a:lnTo>
                    <a:pt x="90297" y="61061"/>
                  </a:lnTo>
                  <a:lnTo>
                    <a:pt x="90297" y="47345"/>
                  </a:lnTo>
                  <a:lnTo>
                    <a:pt x="89090" y="45821"/>
                  </a:lnTo>
                  <a:lnTo>
                    <a:pt x="86271" y="42214"/>
                  </a:lnTo>
                  <a:lnTo>
                    <a:pt x="81102" y="38392"/>
                  </a:lnTo>
                  <a:lnTo>
                    <a:pt x="74777" y="35979"/>
                  </a:lnTo>
                  <a:lnTo>
                    <a:pt x="67335" y="35153"/>
                  </a:lnTo>
                  <a:lnTo>
                    <a:pt x="59855" y="35979"/>
                  </a:lnTo>
                  <a:lnTo>
                    <a:pt x="32854" y="68338"/>
                  </a:lnTo>
                  <a:lnTo>
                    <a:pt x="32283" y="77825"/>
                  </a:lnTo>
                  <a:lnTo>
                    <a:pt x="32854" y="85534"/>
                  </a:lnTo>
                  <a:lnTo>
                    <a:pt x="55143" y="116014"/>
                  </a:lnTo>
                  <a:lnTo>
                    <a:pt x="64287" y="116014"/>
                  </a:lnTo>
                  <a:lnTo>
                    <a:pt x="90297" y="100774"/>
                  </a:lnTo>
                  <a:lnTo>
                    <a:pt x="90297" y="112966"/>
                  </a:lnTo>
                  <a:lnTo>
                    <a:pt x="102489" y="112966"/>
                  </a:lnTo>
                  <a:lnTo>
                    <a:pt x="102489" y="100774"/>
                  </a:lnTo>
                  <a:lnTo>
                    <a:pt x="102489" y="47345"/>
                  </a:lnTo>
                  <a:lnTo>
                    <a:pt x="10248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834860" y="5700998"/>
            <a:ext cx="978503" cy="148018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877561" y="5700998"/>
            <a:ext cx="273272" cy="114490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5217985" y="5736145"/>
            <a:ext cx="59690" cy="81280"/>
          </a:xfrm>
          <a:custGeom>
            <a:avLst/>
            <a:gdLst/>
            <a:ahLst/>
            <a:cxnLst/>
            <a:rect l="l" t="t" r="r" b="b"/>
            <a:pathLst>
              <a:path w="59689" h="81279">
                <a:moveTo>
                  <a:pt x="7620" y="19812"/>
                </a:moveTo>
                <a:lnTo>
                  <a:pt x="7620" y="7620"/>
                </a:lnTo>
                <a:lnTo>
                  <a:pt x="13382" y="4500"/>
                </a:lnTo>
                <a:lnTo>
                  <a:pt x="19431" y="2095"/>
                </a:lnTo>
                <a:lnTo>
                  <a:pt x="26050" y="547"/>
                </a:lnTo>
                <a:lnTo>
                  <a:pt x="33528" y="0"/>
                </a:lnTo>
                <a:lnTo>
                  <a:pt x="45346" y="1738"/>
                </a:lnTo>
                <a:lnTo>
                  <a:pt x="53423" y="7048"/>
                </a:lnTo>
                <a:lnTo>
                  <a:pt x="55280" y="10668"/>
                </a:lnTo>
                <a:lnTo>
                  <a:pt x="32004" y="10668"/>
                </a:lnTo>
                <a:lnTo>
                  <a:pt x="25407" y="11239"/>
                </a:lnTo>
                <a:lnTo>
                  <a:pt x="19240" y="12954"/>
                </a:lnTo>
                <a:lnTo>
                  <a:pt x="13358" y="15811"/>
                </a:lnTo>
                <a:lnTo>
                  <a:pt x="7620" y="19812"/>
                </a:lnTo>
                <a:close/>
              </a:path>
              <a:path w="59689" h="81279">
                <a:moveTo>
                  <a:pt x="24384" y="80867"/>
                </a:moveTo>
                <a:lnTo>
                  <a:pt x="16764" y="80867"/>
                </a:lnTo>
                <a:lnTo>
                  <a:pt x="10668" y="77819"/>
                </a:lnTo>
                <a:lnTo>
                  <a:pt x="6096" y="74771"/>
                </a:lnTo>
                <a:lnTo>
                  <a:pt x="1524" y="70199"/>
                </a:lnTo>
                <a:lnTo>
                  <a:pt x="0" y="65627"/>
                </a:lnTo>
                <a:lnTo>
                  <a:pt x="0" y="57912"/>
                </a:lnTo>
                <a:lnTo>
                  <a:pt x="47244" y="30480"/>
                </a:lnTo>
                <a:lnTo>
                  <a:pt x="47244" y="16764"/>
                </a:lnTo>
                <a:lnTo>
                  <a:pt x="42672" y="10668"/>
                </a:lnTo>
                <a:lnTo>
                  <a:pt x="55280" y="10668"/>
                </a:lnTo>
                <a:lnTo>
                  <a:pt x="58053" y="16073"/>
                </a:lnTo>
                <a:lnTo>
                  <a:pt x="59531" y="28956"/>
                </a:lnTo>
                <a:lnTo>
                  <a:pt x="59531" y="39624"/>
                </a:lnTo>
                <a:lnTo>
                  <a:pt x="47244" y="39624"/>
                </a:lnTo>
                <a:lnTo>
                  <a:pt x="28956" y="42672"/>
                </a:lnTo>
                <a:lnTo>
                  <a:pt x="24384" y="42672"/>
                </a:lnTo>
                <a:lnTo>
                  <a:pt x="19812" y="44196"/>
                </a:lnTo>
                <a:lnTo>
                  <a:pt x="16764" y="47244"/>
                </a:lnTo>
                <a:lnTo>
                  <a:pt x="13716" y="48768"/>
                </a:lnTo>
                <a:lnTo>
                  <a:pt x="12192" y="51816"/>
                </a:lnTo>
                <a:lnTo>
                  <a:pt x="12192" y="60960"/>
                </a:lnTo>
                <a:lnTo>
                  <a:pt x="13716" y="64103"/>
                </a:lnTo>
                <a:lnTo>
                  <a:pt x="18288" y="68675"/>
                </a:lnTo>
                <a:lnTo>
                  <a:pt x="22860" y="70199"/>
                </a:lnTo>
                <a:lnTo>
                  <a:pt x="45212" y="70199"/>
                </a:lnTo>
                <a:lnTo>
                  <a:pt x="43243" y="73152"/>
                </a:lnTo>
                <a:lnTo>
                  <a:pt x="38100" y="77438"/>
                </a:lnTo>
                <a:lnTo>
                  <a:pt x="31813" y="80010"/>
                </a:lnTo>
                <a:lnTo>
                  <a:pt x="24384" y="80867"/>
                </a:lnTo>
                <a:close/>
              </a:path>
              <a:path w="59689" h="81279">
                <a:moveTo>
                  <a:pt x="45212" y="70199"/>
                </a:moveTo>
                <a:lnTo>
                  <a:pt x="33528" y="70199"/>
                </a:lnTo>
                <a:lnTo>
                  <a:pt x="42672" y="64103"/>
                </a:lnTo>
                <a:lnTo>
                  <a:pt x="45720" y="59436"/>
                </a:lnTo>
                <a:lnTo>
                  <a:pt x="47244" y="53340"/>
                </a:lnTo>
                <a:lnTo>
                  <a:pt x="47244" y="39624"/>
                </a:lnTo>
                <a:lnTo>
                  <a:pt x="59531" y="39624"/>
                </a:lnTo>
                <a:lnTo>
                  <a:pt x="59531" y="67151"/>
                </a:lnTo>
                <a:lnTo>
                  <a:pt x="47244" y="67151"/>
                </a:lnTo>
                <a:lnTo>
                  <a:pt x="45212" y="70199"/>
                </a:lnTo>
                <a:close/>
              </a:path>
              <a:path w="59689" h="81279">
                <a:moveTo>
                  <a:pt x="59531" y="77819"/>
                </a:moveTo>
                <a:lnTo>
                  <a:pt x="47244" y="77819"/>
                </a:lnTo>
                <a:lnTo>
                  <a:pt x="47244" y="67151"/>
                </a:lnTo>
                <a:lnTo>
                  <a:pt x="59531" y="67151"/>
                </a:lnTo>
                <a:lnTo>
                  <a:pt x="59531" y="778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5347716" y="5701284"/>
            <a:ext cx="507365" cy="149860"/>
            <a:chOff x="5347716" y="5701284"/>
            <a:chExt cx="507365" cy="149860"/>
          </a:xfrm>
        </p:grpSpPr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47716" y="5736145"/>
              <a:ext cx="363378" cy="11439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730239" y="5701284"/>
              <a:ext cx="24765" cy="114300"/>
            </a:xfrm>
            <a:custGeom>
              <a:avLst/>
              <a:gdLst/>
              <a:ahLst/>
              <a:cxnLst/>
              <a:rect l="l" t="t" r="r" b="b"/>
              <a:pathLst>
                <a:path w="24764" h="114300">
                  <a:moveTo>
                    <a:pt x="24383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84342" y="5731573"/>
              <a:ext cx="70199" cy="77819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5932449" y="5714822"/>
            <a:ext cx="557530" cy="134620"/>
          </a:xfrm>
          <a:custGeom>
            <a:avLst/>
            <a:gdLst/>
            <a:ahLst/>
            <a:cxnLst/>
            <a:rect l="l" t="t" r="r" b="b"/>
            <a:pathLst>
              <a:path w="557529" h="134620">
                <a:moveTo>
                  <a:pt x="79349" y="59436"/>
                </a:moveTo>
                <a:lnTo>
                  <a:pt x="79006" y="50863"/>
                </a:lnTo>
                <a:lnTo>
                  <a:pt x="77825" y="43434"/>
                </a:lnTo>
                <a:lnTo>
                  <a:pt x="76403" y="39624"/>
                </a:lnTo>
                <a:lnTo>
                  <a:pt x="75488" y="37147"/>
                </a:lnTo>
                <a:lnTo>
                  <a:pt x="73952" y="35052"/>
                </a:lnTo>
                <a:lnTo>
                  <a:pt x="71729" y="32004"/>
                </a:lnTo>
                <a:lnTo>
                  <a:pt x="65633" y="24384"/>
                </a:lnTo>
                <a:lnTo>
                  <a:pt x="58013" y="21336"/>
                </a:lnTo>
                <a:lnTo>
                  <a:pt x="54965" y="21336"/>
                </a:lnTo>
                <a:lnTo>
                  <a:pt x="54965" y="45720"/>
                </a:lnTo>
                <a:lnTo>
                  <a:pt x="54965" y="67056"/>
                </a:lnTo>
                <a:lnTo>
                  <a:pt x="53441" y="73240"/>
                </a:lnTo>
                <a:lnTo>
                  <a:pt x="51816" y="77812"/>
                </a:lnTo>
                <a:lnTo>
                  <a:pt x="48768" y="80860"/>
                </a:lnTo>
                <a:lnTo>
                  <a:pt x="44196" y="83908"/>
                </a:lnTo>
                <a:lnTo>
                  <a:pt x="33528" y="83908"/>
                </a:lnTo>
                <a:lnTo>
                  <a:pt x="30480" y="82384"/>
                </a:lnTo>
                <a:lnTo>
                  <a:pt x="27432" y="79336"/>
                </a:lnTo>
                <a:lnTo>
                  <a:pt x="24384" y="74764"/>
                </a:lnTo>
                <a:lnTo>
                  <a:pt x="22860" y="71716"/>
                </a:lnTo>
                <a:lnTo>
                  <a:pt x="22860" y="53340"/>
                </a:lnTo>
                <a:lnTo>
                  <a:pt x="24384" y="48768"/>
                </a:lnTo>
                <a:lnTo>
                  <a:pt x="27432" y="45720"/>
                </a:lnTo>
                <a:lnTo>
                  <a:pt x="30480" y="41148"/>
                </a:lnTo>
                <a:lnTo>
                  <a:pt x="35052" y="39624"/>
                </a:lnTo>
                <a:lnTo>
                  <a:pt x="50292" y="39624"/>
                </a:lnTo>
                <a:lnTo>
                  <a:pt x="54965" y="45720"/>
                </a:lnTo>
                <a:lnTo>
                  <a:pt x="54965" y="21336"/>
                </a:lnTo>
                <a:lnTo>
                  <a:pt x="48768" y="21336"/>
                </a:lnTo>
                <a:lnTo>
                  <a:pt x="41313" y="22186"/>
                </a:lnTo>
                <a:lnTo>
                  <a:pt x="34861" y="24765"/>
                </a:lnTo>
                <a:lnTo>
                  <a:pt x="29260" y="29044"/>
                </a:lnTo>
                <a:lnTo>
                  <a:pt x="24384" y="35052"/>
                </a:lnTo>
                <a:lnTo>
                  <a:pt x="24384" y="22860"/>
                </a:lnTo>
                <a:lnTo>
                  <a:pt x="0" y="22860"/>
                </a:lnTo>
                <a:lnTo>
                  <a:pt x="0" y="134200"/>
                </a:lnTo>
                <a:lnTo>
                  <a:pt x="24384" y="134200"/>
                </a:lnTo>
                <a:lnTo>
                  <a:pt x="24384" y="91528"/>
                </a:lnTo>
                <a:lnTo>
                  <a:pt x="28956" y="97624"/>
                </a:lnTo>
                <a:lnTo>
                  <a:pt x="36576" y="102196"/>
                </a:lnTo>
                <a:lnTo>
                  <a:pt x="45720" y="102196"/>
                </a:lnTo>
                <a:lnTo>
                  <a:pt x="53225" y="101358"/>
                </a:lnTo>
                <a:lnTo>
                  <a:pt x="59715" y="98958"/>
                </a:lnTo>
                <a:lnTo>
                  <a:pt x="65316" y="95123"/>
                </a:lnTo>
                <a:lnTo>
                  <a:pt x="68745" y="91528"/>
                </a:lnTo>
                <a:lnTo>
                  <a:pt x="70205" y="90004"/>
                </a:lnTo>
                <a:lnTo>
                  <a:pt x="74091" y="83908"/>
                </a:lnTo>
                <a:lnTo>
                  <a:pt x="74206" y="83743"/>
                </a:lnTo>
                <a:lnTo>
                  <a:pt x="77063" y="76466"/>
                </a:lnTo>
                <a:lnTo>
                  <a:pt x="78778" y="68313"/>
                </a:lnTo>
                <a:lnTo>
                  <a:pt x="79349" y="59436"/>
                </a:lnTo>
                <a:close/>
              </a:path>
              <a:path w="557529" h="134620">
                <a:moveTo>
                  <a:pt x="144970" y="22847"/>
                </a:moveTo>
                <a:lnTo>
                  <a:pt x="129730" y="22847"/>
                </a:lnTo>
                <a:lnTo>
                  <a:pt x="122110" y="27419"/>
                </a:lnTo>
                <a:lnTo>
                  <a:pt x="119062" y="38087"/>
                </a:lnTo>
                <a:lnTo>
                  <a:pt x="119062" y="22847"/>
                </a:lnTo>
                <a:lnTo>
                  <a:pt x="94576" y="22847"/>
                </a:lnTo>
                <a:lnTo>
                  <a:pt x="94576" y="99148"/>
                </a:lnTo>
                <a:lnTo>
                  <a:pt x="119062" y="99148"/>
                </a:lnTo>
                <a:lnTo>
                  <a:pt x="119062" y="56375"/>
                </a:lnTo>
                <a:lnTo>
                  <a:pt x="120586" y="51803"/>
                </a:lnTo>
                <a:lnTo>
                  <a:pt x="123634" y="48755"/>
                </a:lnTo>
                <a:lnTo>
                  <a:pt x="125158" y="44183"/>
                </a:lnTo>
                <a:lnTo>
                  <a:pt x="129730" y="42659"/>
                </a:lnTo>
                <a:lnTo>
                  <a:pt x="141922" y="42659"/>
                </a:lnTo>
                <a:lnTo>
                  <a:pt x="144970" y="44183"/>
                </a:lnTo>
                <a:lnTo>
                  <a:pt x="144970" y="42659"/>
                </a:lnTo>
                <a:lnTo>
                  <a:pt x="144970" y="38087"/>
                </a:lnTo>
                <a:lnTo>
                  <a:pt x="144970" y="22847"/>
                </a:lnTo>
                <a:close/>
              </a:path>
              <a:path w="557529" h="134620">
                <a:moveTo>
                  <a:pt x="233553" y="60960"/>
                </a:moveTo>
                <a:lnTo>
                  <a:pt x="232740" y="52362"/>
                </a:lnTo>
                <a:lnTo>
                  <a:pt x="230505" y="44767"/>
                </a:lnTo>
                <a:lnTo>
                  <a:pt x="227926" y="39624"/>
                </a:lnTo>
                <a:lnTo>
                  <a:pt x="227139" y="38049"/>
                </a:lnTo>
                <a:lnTo>
                  <a:pt x="222885" y="32004"/>
                </a:lnTo>
                <a:lnTo>
                  <a:pt x="216839" y="27762"/>
                </a:lnTo>
                <a:lnTo>
                  <a:pt x="209918" y="24384"/>
                </a:lnTo>
                <a:lnTo>
                  <a:pt x="209169" y="24180"/>
                </a:lnTo>
                <a:lnTo>
                  <a:pt x="209169" y="60960"/>
                </a:lnTo>
                <a:lnTo>
                  <a:pt x="208051" y="71005"/>
                </a:lnTo>
                <a:lnTo>
                  <a:pt x="204774" y="78181"/>
                </a:lnTo>
                <a:lnTo>
                  <a:pt x="199478" y="82473"/>
                </a:lnTo>
                <a:lnTo>
                  <a:pt x="192316" y="83908"/>
                </a:lnTo>
                <a:lnTo>
                  <a:pt x="184315" y="82473"/>
                </a:lnTo>
                <a:lnTo>
                  <a:pt x="178600" y="78181"/>
                </a:lnTo>
                <a:lnTo>
                  <a:pt x="175171" y="71005"/>
                </a:lnTo>
                <a:lnTo>
                  <a:pt x="174028" y="60960"/>
                </a:lnTo>
                <a:lnTo>
                  <a:pt x="174028" y="54864"/>
                </a:lnTo>
                <a:lnTo>
                  <a:pt x="175552" y="48768"/>
                </a:lnTo>
                <a:lnTo>
                  <a:pt x="178600" y="45720"/>
                </a:lnTo>
                <a:lnTo>
                  <a:pt x="181648" y="41148"/>
                </a:lnTo>
                <a:lnTo>
                  <a:pt x="186220" y="39624"/>
                </a:lnTo>
                <a:lnTo>
                  <a:pt x="192316" y="39624"/>
                </a:lnTo>
                <a:lnTo>
                  <a:pt x="199478" y="41021"/>
                </a:lnTo>
                <a:lnTo>
                  <a:pt x="204774" y="45148"/>
                </a:lnTo>
                <a:lnTo>
                  <a:pt x="208051" y="51828"/>
                </a:lnTo>
                <a:lnTo>
                  <a:pt x="209169" y="60960"/>
                </a:lnTo>
                <a:lnTo>
                  <a:pt x="209169" y="24180"/>
                </a:lnTo>
                <a:lnTo>
                  <a:pt x="201841" y="22136"/>
                </a:lnTo>
                <a:lnTo>
                  <a:pt x="192316" y="21336"/>
                </a:lnTo>
                <a:lnTo>
                  <a:pt x="183476" y="22136"/>
                </a:lnTo>
                <a:lnTo>
                  <a:pt x="151752" y="52997"/>
                </a:lnTo>
                <a:lnTo>
                  <a:pt x="151168" y="62484"/>
                </a:lnTo>
                <a:lnTo>
                  <a:pt x="151752" y="71132"/>
                </a:lnTo>
                <a:lnTo>
                  <a:pt x="182829" y="101384"/>
                </a:lnTo>
                <a:lnTo>
                  <a:pt x="192316" y="102196"/>
                </a:lnTo>
                <a:lnTo>
                  <a:pt x="201193" y="101358"/>
                </a:lnTo>
                <a:lnTo>
                  <a:pt x="232740" y="69824"/>
                </a:lnTo>
                <a:lnTo>
                  <a:pt x="233553" y="60960"/>
                </a:lnTo>
                <a:close/>
              </a:path>
              <a:path w="557529" h="134620">
                <a:moveTo>
                  <a:pt x="369379" y="51816"/>
                </a:moveTo>
                <a:lnTo>
                  <a:pt x="368033" y="39624"/>
                </a:lnTo>
                <a:lnTo>
                  <a:pt x="367931" y="38684"/>
                </a:lnTo>
                <a:lnTo>
                  <a:pt x="366941" y="36576"/>
                </a:lnTo>
                <a:lnTo>
                  <a:pt x="363474" y="29146"/>
                </a:lnTo>
                <a:lnTo>
                  <a:pt x="355879" y="23304"/>
                </a:lnTo>
                <a:lnTo>
                  <a:pt x="344995" y="21336"/>
                </a:lnTo>
                <a:lnTo>
                  <a:pt x="336651" y="22212"/>
                </a:lnTo>
                <a:lnTo>
                  <a:pt x="329704" y="24955"/>
                </a:lnTo>
                <a:lnTo>
                  <a:pt x="323913" y="29692"/>
                </a:lnTo>
                <a:lnTo>
                  <a:pt x="318985" y="36576"/>
                </a:lnTo>
                <a:lnTo>
                  <a:pt x="318160" y="35052"/>
                </a:lnTo>
                <a:lnTo>
                  <a:pt x="315226" y="29692"/>
                </a:lnTo>
                <a:lnTo>
                  <a:pt x="310603" y="24955"/>
                </a:lnTo>
                <a:lnTo>
                  <a:pt x="304850" y="22212"/>
                </a:lnTo>
                <a:lnTo>
                  <a:pt x="297649" y="21336"/>
                </a:lnTo>
                <a:lnTo>
                  <a:pt x="291553" y="21336"/>
                </a:lnTo>
                <a:lnTo>
                  <a:pt x="286981" y="22860"/>
                </a:lnTo>
                <a:lnTo>
                  <a:pt x="282409" y="25908"/>
                </a:lnTo>
                <a:lnTo>
                  <a:pt x="277837" y="27432"/>
                </a:lnTo>
                <a:lnTo>
                  <a:pt x="274701" y="32004"/>
                </a:lnTo>
                <a:lnTo>
                  <a:pt x="271653" y="35052"/>
                </a:lnTo>
                <a:lnTo>
                  <a:pt x="271653" y="22860"/>
                </a:lnTo>
                <a:lnTo>
                  <a:pt x="248793" y="22860"/>
                </a:lnTo>
                <a:lnTo>
                  <a:pt x="248793" y="99148"/>
                </a:lnTo>
                <a:lnTo>
                  <a:pt x="271653" y="99148"/>
                </a:lnTo>
                <a:lnTo>
                  <a:pt x="271653" y="51816"/>
                </a:lnTo>
                <a:lnTo>
                  <a:pt x="273177" y="47244"/>
                </a:lnTo>
                <a:lnTo>
                  <a:pt x="276313" y="44196"/>
                </a:lnTo>
                <a:lnTo>
                  <a:pt x="277837" y="41148"/>
                </a:lnTo>
                <a:lnTo>
                  <a:pt x="280885" y="39624"/>
                </a:lnTo>
                <a:lnTo>
                  <a:pt x="293077" y="39624"/>
                </a:lnTo>
                <a:lnTo>
                  <a:pt x="297649" y="45720"/>
                </a:lnTo>
                <a:lnTo>
                  <a:pt x="297649" y="99148"/>
                </a:lnTo>
                <a:lnTo>
                  <a:pt x="320509" y="99148"/>
                </a:lnTo>
                <a:lnTo>
                  <a:pt x="320509" y="51816"/>
                </a:lnTo>
                <a:lnTo>
                  <a:pt x="322033" y="47244"/>
                </a:lnTo>
                <a:lnTo>
                  <a:pt x="325081" y="44196"/>
                </a:lnTo>
                <a:lnTo>
                  <a:pt x="326605" y="41148"/>
                </a:lnTo>
                <a:lnTo>
                  <a:pt x="329653" y="39624"/>
                </a:lnTo>
                <a:lnTo>
                  <a:pt x="341947" y="39624"/>
                </a:lnTo>
                <a:lnTo>
                  <a:pt x="346519" y="45720"/>
                </a:lnTo>
                <a:lnTo>
                  <a:pt x="346519" y="99148"/>
                </a:lnTo>
                <a:lnTo>
                  <a:pt x="369379" y="99148"/>
                </a:lnTo>
                <a:lnTo>
                  <a:pt x="369379" y="51816"/>
                </a:lnTo>
                <a:close/>
              </a:path>
              <a:path w="557529" h="134620">
                <a:moveTo>
                  <a:pt x="467106" y="59436"/>
                </a:moveTo>
                <a:lnTo>
                  <a:pt x="459486" y="32004"/>
                </a:lnTo>
                <a:lnTo>
                  <a:pt x="454914" y="24384"/>
                </a:lnTo>
                <a:lnTo>
                  <a:pt x="447294" y="21336"/>
                </a:lnTo>
                <a:lnTo>
                  <a:pt x="444246" y="21336"/>
                </a:lnTo>
                <a:lnTo>
                  <a:pt x="444246" y="59436"/>
                </a:lnTo>
                <a:lnTo>
                  <a:pt x="444246" y="67056"/>
                </a:lnTo>
                <a:lnTo>
                  <a:pt x="442722" y="73240"/>
                </a:lnTo>
                <a:lnTo>
                  <a:pt x="439572" y="77812"/>
                </a:lnTo>
                <a:lnTo>
                  <a:pt x="436524" y="80860"/>
                </a:lnTo>
                <a:lnTo>
                  <a:pt x="431952" y="83908"/>
                </a:lnTo>
                <a:lnTo>
                  <a:pt x="422808" y="83908"/>
                </a:lnTo>
                <a:lnTo>
                  <a:pt x="418236" y="82384"/>
                </a:lnTo>
                <a:lnTo>
                  <a:pt x="415188" y="79336"/>
                </a:lnTo>
                <a:lnTo>
                  <a:pt x="412140" y="74764"/>
                </a:lnTo>
                <a:lnTo>
                  <a:pt x="412140" y="53340"/>
                </a:lnTo>
                <a:lnTo>
                  <a:pt x="413664" y="48768"/>
                </a:lnTo>
                <a:lnTo>
                  <a:pt x="416712" y="45720"/>
                </a:lnTo>
                <a:lnTo>
                  <a:pt x="419760" y="41148"/>
                </a:lnTo>
                <a:lnTo>
                  <a:pt x="422808" y="39624"/>
                </a:lnTo>
                <a:lnTo>
                  <a:pt x="427380" y="39624"/>
                </a:lnTo>
                <a:lnTo>
                  <a:pt x="434517" y="40779"/>
                </a:lnTo>
                <a:lnTo>
                  <a:pt x="439813" y="44386"/>
                </a:lnTo>
                <a:lnTo>
                  <a:pt x="443115" y="50546"/>
                </a:lnTo>
                <a:lnTo>
                  <a:pt x="444246" y="59436"/>
                </a:lnTo>
                <a:lnTo>
                  <a:pt x="444246" y="21336"/>
                </a:lnTo>
                <a:lnTo>
                  <a:pt x="436524" y="21336"/>
                </a:lnTo>
                <a:lnTo>
                  <a:pt x="429082" y="22186"/>
                </a:lnTo>
                <a:lnTo>
                  <a:pt x="422617" y="24765"/>
                </a:lnTo>
                <a:lnTo>
                  <a:pt x="417029" y="29044"/>
                </a:lnTo>
                <a:lnTo>
                  <a:pt x="412140" y="35052"/>
                </a:lnTo>
                <a:lnTo>
                  <a:pt x="412140" y="22860"/>
                </a:lnTo>
                <a:lnTo>
                  <a:pt x="387756" y="22860"/>
                </a:lnTo>
                <a:lnTo>
                  <a:pt x="387756" y="134200"/>
                </a:lnTo>
                <a:lnTo>
                  <a:pt x="412140" y="134200"/>
                </a:lnTo>
                <a:lnTo>
                  <a:pt x="412140" y="91528"/>
                </a:lnTo>
                <a:lnTo>
                  <a:pt x="416712" y="97624"/>
                </a:lnTo>
                <a:lnTo>
                  <a:pt x="424332" y="102196"/>
                </a:lnTo>
                <a:lnTo>
                  <a:pt x="433476" y="102196"/>
                </a:lnTo>
                <a:lnTo>
                  <a:pt x="464820" y="76466"/>
                </a:lnTo>
                <a:lnTo>
                  <a:pt x="466534" y="68313"/>
                </a:lnTo>
                <a:lnTo>
                  <a:pt x="467106" y="59436"/>
                </a:lnTo>
                <a:close/>
              </a:path>
              <a:path w="557529" h="134620">
                <a:moveTo>
                  <a:pt x="529691" y="22860"/>
                </a:moveTo>
                <a:lnTo>
                  <a:pt x="511403" y="22860"/>
                </a:lnTo>
                <a:lnTo>
                  <a:pt x="511403" y="0"/>
                </a:lnTo>
                <a:lnTo>
                  <a:pt x="488442" y="7620"/>
                </a:lnTo>
                <a:lnTo>
                  <a:pt x="488442" y="22860"/>
                </a:lnTo>
                <a:lnTo>
                  <a:pt x="476250" y="22860"/>
                </a:lnTo>
                <a:lnTo>
                  <a:pt x="476250" y="41148"/>
                </a:lnTo>
                <a:lnTo>
                  <a:pt x="488442" y="41148"/>
                </a:lnTo>
                <a:lnTo>
                  <a:pt x="488442" y="76288"/>
                </a:lnTo>
                <a:lnTo>
                  <a:pt x="489889" y="87414"/>
                </a:lnTo>
                <a:lnTo>
                  <a:pt x="494360" y="95529"/>
                </a:lnTo>
                <a:lnTo>
                  <a:pt x="501980" y="100507"/>
                </a:lnTo>
                <a:lnTo>
                  <a:pt x="512927" y="102196"/>
                </a:lnTo>
                <a:lnTo>
                  <a:pt x="520547" y="102196"/>
                </a:lnTo>
                <a:lnTo>
                  <a:pt x="529691" y="99148"/>
                </a:lnTo>
                <a:lnTo>
                  <a:pt x="529691" y="80860"/>
                </a:lnTo>
                <a:lnTo>
                  <a:pt x="523595" y="83908"/>
                </a:lnTo>
                <a:lnTo>
                  <a:pt x="514451" y="83908"/>
                </a:lnTo>
                <a:lnTo>
                  <a:pt x="511403" y="79336"/>
                </a:lnTo>
                <a:lnTo>
                  <a:pt x="511403" y="41148"/>
                </a:lnTo>
                <a:lnTo>
                  <a:pt x="529691" y="41148"/>
                </a:lnTo>
                <a:lnTo>
                  <a:pt x="529691" y="22860"/>
                </a:lnTo>
                <a:close/>
              </a:path>
              <a:path w="557529" h="134620">
                <a:moveTo>
                  <a:pt x="557123" y="88480"/>
                </a:moveTo>
                <a:lnTo>
                  <a:pt x="554075" y="85432"/>
                </a:lnTo>
                <a:lnTo>
                  <a:pt x="544931" y="85432"/>
                </a:lnTo>
                <a:lnTo>
                  <a:pt x="541883" y="88480"/>
                </a:lnTo>
                <a:lnTo>
                  <a:pt x="540359" y="91528"/>
                </a:lnTo>
                <a:lnTo>
                  <a:pt x="540359" y="96100"/>
                </a:lnTo>
                <a:lnTo>
                  <a:pt x="544931" y="100672"/>
                </a:lnTo>
                <a:lnTo>
                  <a:pt x="549503" y="100672"/>
                </a:lnTo>
                <a:lnTo>
                  <a:pt x="554075" y="100672"/>
                </a:lnTo>
                <a:lnTo>
                  <a:pt x="557123" y="97624"/>
                </a:lnTo>
                <a:lnTo>
                  <a:pt x="557123" y="884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60807" y="5699391"/>
            <a:ext cx="77470" cy="116205"/>
          </a:xfrm>
          <a:custGeom>
            <a:avLst/>
            <a:gdLst/>
            <a:ahLst/>
            <a:cxnLst/>
            <a:rect l="l" t="t" r="r" b="b"/>
            <a:pathLst>
              <a:path w="77470" h="116204">
                <a:moveTo>
                  <a:pt x="13716" y="8001"/>
                </a:moveTo>
                <a:lnTo>
                  <a:pt x="0" y="8001"/>
                </a:lnTo>
                <a:lnTo>
                  <a:pt x="0" y="116192"/>
                </a:lnTo>
                <a:lnTo>
                  <a:pt x="13716" y="116192"/>
                </a:lnTo>
                <a:lnTo>
                  <a:pt x="13716" y="8001"/>
                </a:lnTo>
                <a:close/>
              </a:path>
              <a:path w="77470" h="116204">
                <a:moveTo>
                  <a:pt x="76873" y="1524"/>
                </a:moveTo>
                <a:lnTo>
                  <a:pt x="75349" y="1524"/>
                </a:lnTo>
                <a:lnTo>
                  <a:pt x="72301" y="0"/>
                </a:lnTo>
                <a:lnTo>
                  <a:pt x="61531" y="0"/>
                </a:lnTo>
                <a:lnTo>
                  <a:pt x="55435" y="3048"/>
                </a:lnTo>
                <a:lnTo>
                  <a:pt x="46291" y="12280"/>
                </a:lnTo>
                <a:lnTo>
                  <a:pt x="44767" y="18376"/>
                </a:lnTo>
                <a:lnTo>
                  <a:pt x="44767" y="38188"/>
                </a:lnTo>
                <a:lnTo>
                  <a:pt x="31051" y="38188"/>
                </a:lnTo>
                <a:lnTo>
                  <a:pt x="31051" y="48856"/>
                </a:lnTo>
                <a:lnTo>
                  <a:pt x="44767" y="48856"/>
                </a:lnTo>
                <a:lnTo>
                  <a:pt x="44767" y="114490"/>
                </a:lnTo>
                <a:lnTo>
                  <a:pt x="56959" y="114490"/>
                </a:lnTo>
                <a:lnTo>
                  <a:pt x="56959" y="48856"/>
                </a:lnTo>
                <a:lnTo>
                  <a:pt x="73825" y="48856"/>
                </a:lnTo>
                <a:lnTo>
                  <a:pt x="73825" y="38188"/>
                </a:lnTo>
                <a:lnTo>
                  <a:pt x="56959" y="38188"/>
                </a:lnTo>
                <a:lnTo>
                  <a:pt x="56959" y="16852"/>
                </a:lnTo>
                <a:lnTo>
                  <a:pt x="61531" y="10668"/>
                </a:lnTo>
                <a:lnTo>
                  <a:pt x="72301" y="10668"/>
                </a:lnTo>
                <a:lnTo>
                  <a:pt x="75349" y="12280"/>
                </a:lnTo>
                <a:lnTo>
                  <a:pt x="76873" y="12280"/>
                </a:lnTo>
                <a:lnTo>
                  <a:pt x="76873" y="15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686550" y="5736145"/>
            <a:ext cx="236600" cy="114395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996493" y="5700998"/>
            <a:ext cx="299180" cy="116014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358253" y="5716333"/>
            <a:ext cx="184689" cy="10067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4984" y="5958935"/>
            <a:ext cx="2338768" cy="149542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662427" y="5958935"/>
            <a:ext cx="311372" cy="114491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3039522" y="5965030"/>
            <a:ext cx="323850" cy="127000"/>
            <a:chOff x="3039522" y="5965030"/>
            <a:chExt cx="323850" cy="127000"/>
          </a:xfrm>
        </p:grpSpPr>
        <p:pic>
          <p:nvPicPr>
            <p:cNvPr id="79" name="object 7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39522" y="5965030"/>
              <a:ext cx="86963" cy="10687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47917" y="5994082"/>
              <a:ext cx="215169" cy="97631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418141" y="5994082"/>
            <a:ext cx="235076" cy="11439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717321" y="5958935"/>
            <a:ext cx="1390745" cy="114491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172170" y="5958935"/>
            <a:ext cx="2367724" cy="149542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254876" y="6214871"/>
            <a:ext cx="132715" cy="116839"/>
          </a:xfrm>
          <a:custGeom>
            <a:avLst/>
            <a:gdLst/>
            <a:ahLst/>
            <a:cxnLst/>
            <a:rect l="l" t="t" r="r" b="b"/>
            <a:pathLst>
              <a:path w="132715" h="116839">
                <a:moveTo>
                  <a:pt x="59639" y="64579"/>
                </a:moveTo>
                <a:lnTo>
                  <a:pt x="33629" y="37058"/>
                </a:lnTo>
                <a:lnTo>
                  <a:pt x="26149" y="37363"/>
                </a:lnTo>
                <a:lnTo>
                  <a:pt x="19532" y="38392"/>
                </a:lnTo>
                <a:lnTo>
                  <a:pt x="13487" y="40271"/>
                </a:lnTo>
                <a:lnTo>
                  <a:pt x="7721" y="43154"/>
                </a:lnTo>
                <a:lnTo>
                  <a:pt x="7721" y="56959"/>
                </a:lnTo>
                <a:lnTo>
                  <a:pt x="13462" y="52717"/>
                </a:lnTo>
                <a:lnTo>
                  <a:pt x="19342" y="49301"/>
                </a:lnTo>
                <a:lnTo>
                  <a:pt x="25514" y="47028"/>
                </a:lnTo>
                <a:lnTo>
                  <a:pt x="32105" y="46202"/>
                </a:lnTo>
                <a:lnTo>
                  <a:pt x="42773" y="46202"/>
                </a:lnTo>
                <a:lnTo>
                  <a:pt x="47345" y="53911"/>
                </a:lnTo>
                <a:lnTo>
                  <a:pt x="47345" y="66103"/>
                </a:lnTo>
                <a:lnTo>
                  <a:pt x="47345" y="76771"/>
                </a:lnTo>
                <a:lnTo>
                  <a:pt x="47345" y="90487"/>
                </a:lnTo>
                <a:lnTo>
                  <a:pt x="45821" y="95059"/>
                </a:lnTo>
                <a:lnTo>
                  <a:pt x="42773" y="99631"/>
                </a:lnTo>
                <a:lnTo>
                  <a:pt x="38201" y="104203"/>
                </a:lnTo>
                <a:lnTo>
                  <a:pt x="33629" y="105727"/>
                </a:lnTo>
                <a:lnTo>
                  <a:pt x="18389" y="105727"/>
                </a:lnTo>
                <a:lnTo>
                  <a:pt x="16865" y="102679"/>
                </a:lnTo>
                <a:lnTo>
                  <a:pt x="13817" y="99631"/>
                </a:lnTo>
                <a:lnTo>
                  <a:pt x="12293" y="96583"/>
                </a:lnTo>
                <a:lnTo>
                  <a:pt x="12293" y="88963"/>
                </a:lnTo>
                <a:lnTo>
                  <a:pt x="13817" y="84391"/>
                </a:lnTo>
                <a:lnTo>
                  <a:pt x="19913" y="81343"/>
                </a:lnTo>
                <a:lnTo>
                  <a:pt x="29057" y="78295"/>
                </a:lnTo>
                <a:lnTo>
                  <a:pt x="47345" y="76771"/>
                </a:lnTo>
                <a:lnTo>
                  <a:pt x="47345" y="66103"/>
                </a:lnTo>
                <a:lnTo>
                  <a:pt x="5956" y="77533"/>
                </a:lnTo>
                <a:lnTo>
                  <a:pt x="0" y="95059"/>
                </a:lnTo>
                <a:lnTo>
                  <a:pt x="0" y="101155"/>
                </a:lnTo>
                <a:lnTo>
                  <a:pt x="1524" y="105727"/>
                </a:lnTo>
                <a:lnTo>
                  <a:pt x="6197" y="110299"/>
                </a:lnTo>
                <a:lnTo>
                  <a:pt x="10769" y="114871"/>
                </a:lnTo>
                <a:lnTo>
                  <a:pt x="16865" y="116395"/>
                </a:lnTo>
                <a:lnTo>
                  <a:pt x="24485" y="116395"/>
                </a:lnTo>
                <a:lnTo>
                  <a:pt x="31915" y="115544"/>
                </a:lnTo>
                <a:lnTo>
                  <a:pt x="38201" y="112966"/>
                </a:lnTo>
                <a:lnTo>
                  <a:pt x="43345" y="108686"/>
                </a:lnTo>
                <a:lnTo>
                  <a:pt x="45313" y="105727"/>
                </a:lnTo>
                <a:lnTo>
                  <a:pt x="47345" y="102679"/>
                </a:lnTo>
                <a:lnTo>
                  <a:pt x="47345" y="114871"/>
                </a:lnTo>
                <a:lnTo>
                  <a:pt x="59639" y="114871"/>
                </a:lnTo>
                <a:lnTo>
                  <a:pt x="59639" y="102679"/>
                </a:lnTo>
                <a:lnTo>
                  <a:pt x="59639" y="76771"/>
                </a:lnTo>
                <a:lnTo>
                  <a:pt x="59639" y="64579"/>
                </a:lnTo>
                <a:close/>
              </a:path>
              <a:path w="132715" h="116839">
                <a:moveTo>
                  <a:pt x="95643" y="0"/>
                </a:moveTo>
                <a:lnTo>
                  <a:pt x="81927" y="0"/>
                </a:lnTo>
                <a:lnTo>
                  <a:pt x="81927" y="114300"/>
                </a:lnTo>
                <a:lnTo>
                  <a:pt x="95643" y="114300"/>
                </a:lnTo>
                <a:lnTo>
                  <a:pt x="95643" y="0"/>
                </a:lnTo>
                <a:close/>
              </a:path>
              <a:path w="132715" h="116839">
                <a:moveTo>
                  <a:pt x="132219" y="0"/>
                </a:moveTo>
                <a:lnTo>
                  <a:pt x="118503" y="0"/>
                </a:lnTo>
                <a:lnTo>
                  <a:pt x="118503" y="114300"/>
                </a:lnTo>
                <a:lnTo>
                  <a:pt x="132219" y="114300"/>
                </a:lnTo>
                <a:lnTo>
                  <a:pt x="1322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44341" y="6216872"/>
            <a:ext cx="209073" cy="114395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709898" y="6214871"/>
            <a:ext cx="1670685" cy="150495"/>
            <a:chOff x="709898" y="6214871"/>
            <a:chExt cx="1670685" cy="150495"/>
          </a:xfrm>
        </p:grpSpPr>
        <p:sp>
          <p:nvSpPr>
            <p:cNvPr id="87" name="object 87"/>
            <p:cNvSpPr/>
            <p:nvPr/>
          </p:nvSpPr>
          <p:spPr>
            <a:xfrm>
              <a:off x="709891" y="6221450"/>
              <a:ext cx="189865" cy="122555"/>
            </a:xfrm>
            <a:custGeom>
              <a:avLst/>
              <a:gdLst/>
              <a:ahLst/>
              <a:cxnLst/>
              <a:rect l="l" t="t" r="r" b="b"/>
              <a:pathLst>
                <a:path w="189865" h="122554">
                  <a:moveTo>
                    <a:pt x="64096" y="73240"/>
                  </a:moveTo>
                  <a:lnTo>
                    <a:pt x="61048" y="67144"/>
                  </a:lnTo>
                  <a:lnTo>
                    <a:pt x="53428" y="59524"/>
                  </a:lnTo>
                  <a:lnTo>
                    <a:pt x="50380" y="58000"/>
                  </a:lnTo>
                  <a:lnTo>
                    <a:pt x="47332" y="54952"/>
                  </a:lnTo>
                  <a:lnTo>
                    <a:pt x="42760" y="53428"/>
                  </a:lnTo>
                  <a:lnTo>
                    <a:pt x="39712" y="51904"/>
                  </a:lnTo>
                  <a:lnTo>
                    <a:pt x="36664" y="48856"/>
                  </a:lnTo>
                  <a:lnTo>
                    <a:pt x="32092" y="47332"/>
                  </a:lnTo>
                  <a:lnTo>
                    <a:pt x="22948" y="42760"/>
                  </a:lnTo>
                  <a:lnTo>
                    <a:pt x="21424" y="41236"/>
                  </a:lnTo>
                  <a:lnTo>
                    <a:pt x="18376" y="39712"/>
                  </a:lnTo>
                  <a:lnTo>
                    <a:pt x="15240" y="36576"/>
                  </a:lnTo>
                  <a:lnTo>
                    <a:pt x="13716" y="33528"/>
                  </a:lnTo>
                  <a:lnTo>
                    <a:pt x="13716" y="32004"/>
                  </a:lnTo>
                  <a:lnTo>
                    <a:pt x="12192" y="28956"/>
                  </a:lnTo>
                  <a:lnTo>
                    <a:pt x="12192" y="24384"/>
                  </a:lnTo>
                  <a:lnTo>
                    <a:pt x="13716" y="21336"/>
                  </a:lnTo>
                  <a:lnTo>
                    <a:pt x="15240" y="19812"/>
                  </a:lnTo>
                  <a:lnTo>
                    <a:pt x="16764" y="16764"/>
                  </a:lnTo>
                  <a:lnTo>
                    <a:pt x="18376" y="15240"/>
                  </a:lnTo>
                  <a:lnTo>
                    <a:pt x="19900" y="15240"/>
                  </a:lnTo>
                  <a:lnTo>
                    <a:pt x="22948" y="13716"/>
                  </a:lnTo>
                  <a:lnTo>
                    <a:pt x="24472" y="12192"/>
                  </a:lnTo>
                  <a:lnTo>
                    <a:pt x="27520" y="12192"/>
                  </a:lnTo>
                  <a:lnTo>
                    <a:pt x="30568" y="10668"/>
                  </a:lnTo>
                  <a:lnTo>
                    <a:pt x="45808" y="10668"/>
                  </a:lnTo>
                  <a:lnTo>
                    <a:pt x="53428" y="13716"/>
                  </a:lnTo>
                  <a:lnTo>
                    <a:pt x="59524" y="16764"/>
                  </a:lnTo>
                  <a:lnTo>
                    <a:pt x="59524" y="3048"/>
                  </a:lnTo>
                  <a:lnTo>
                    <a:pt x="54952" y="1524"/>
                  </a:lnTo>
                  <a:lnTo>
                    <a:pt x="47332" y="0"/>
                  </a:lnTo>
                  <a:lnTo>
                    <a:pt x="27520" y="0"/>
                  </a:lnTo>
                  <a:lnTo>
                    <a:pt x="18376" y="3048"/>
                  </a:lnTo>
                  <a:lnTo>
                    <a:pt x="15240" y="4572"/>
                  </a:lnTo>
                  <a:lnTo>
                    <a:pt x="10668" y="6096"/>
                  </a:lnTo>
                  <a:lnTo>
                    <a:pt x="4572" y="12192"/>
                  </a:lnTo>
                  <a:lnTo>
                    <a:pt x="3048" y="15240"/>
                  </a:lnTo>
                  <a:lnTo>
                    <a:pt x="0" y="18288"/>
                  </a:lnTo>
                  <a:lnTo>
                    <a:pt x="0" y="35052"/>
                  </a:lnTo>
                  <a:lnTo>
                    <a:pt x="4572" y="44284"/>
                  </a:lnTo>
                  <a:lnTo>
                    <a:pt x="7620" y="45808"/>
                  </a:lnTo>
                  <a:lnTo>
                    <a:pt x="9144" y="48856"/>
                  </a:lnTo>
                  <a:lnTo>
                    <a:pt x="12192" y="50380"/>
                  </a:lnTo>
                  <a:lnTo>
                    <a:pt x="15240" y="53428"/>
                  </a:lnTo>
                  <a:lnTo>
                    <a:pt x="18376" y="54952"/>
                  </a:lnTo>
                  <a:lnTo>
                    <a:pt x="22948" y="56476"/>
                  </a:lnTo>
                  <a:lnTo>
                    <a:pt x="25996" y="58000"/>
                  </a:lnTo>
                  <a:lnTo>
                    <a:pt x="30568" y="61048"/>
                  </a:lnTo>
                  <a:lnTo>
                    <a:pt x="39712" y="65620"/>
                  </a:lnTo>
                  <a:lnTo>
                    <a:pt x="41236" y="67144"/>
                  </a:lnTo>
                  <a:lnTo>
                    <a:pt x="44284" y="68668"/>
                  </a:lnTo>
                  <a:lnTo>
                    <a:pt x="45808" y="70192"/>
                  </a:lnTo>
                  <a:lnTo>
                    <a:pt x="47332" y="73240"/>
                  </a:lnTo>
                  <a:lnTo>
                    <a:pt x="50380" y="76288"/>
                  </a:lnTo>
                  <a:lnTo>
                    <a:pt x="51904" y="79336"/>
                  </a:lnTo>
                  <a:lnTo>
                    <a:pt x="51904" y="86956"/>
                  </a:lnTo>
                  <a:lnTo>
                    <a:pt x="48856" y="91528"/>
                  </a:lnTo>
                  <a:lnTo>
                    <a:pt x="45808" y="94576"/>
                  </a:lnTo>
                  <a:lnTo>
                    <a:pt x="41236" y="97624"/>
                  </a:lnTo>
                  <a:lnTo>
                    <a:pt x="36664" y="99148"/>
                  </a:lnTo>
                  <a:lnTo>
                    <a:pt x="22948" y="99148"/>
                  </a:lnTo>
                  <a:lnTo>
                    <a:pt x="21424" y="97624"/>
                  </a:lnTo>
                  <a:lnTo>
                    <a:pt x="15240" y="97624"/>
                  </a:lnTo>
                  <a:lnTo>
                    <a:pt x="13716" y="96100"/>
                  </a:lnTo>
                  <a:lnTo>
                    <a:pt x="10668" y="94576"/>
                  </a:lnTo>
                  <a:lnTo>
                    <a:pt x="7620" y="94576"/>
                  </a:lnTo>
                  <a:lnTo>
                    <a:pt x="6096" y="93052"/>
                  </a:lnTo>
                  <a:lnTo>
                    <a:pt x="3048" y="91528"/>
                  </a:lnTo>
                  <a:lnTo>
                    <a:pt x="0" y="88480"/>
                  </a:lnTo>
                  <a:lnTo>
                    <a:pt x="0" y="103720"/>
                  </a:lnTo>
                  <a:lnTo>
                    <a:pt x="1524" y="105244"/>
                  </a:lnTo>
                  <a:lnTo>
                    <a:pt x="3048" y="105244"/>
                  </a:lnTo>
                  <a:lnTo>
                    <a:pt x="4572" y="106768"/>
                  </a:lnTo>
                  <a:lnTo>
                    <a:pt x="7620" y="106768"/>
                  </a:lnTo>
                  <a:lnTo>
                    <a:pt x="9144" y="108394"/>
                  </a:lnTo>
                  <a:lnTo>
                    <a:pt x="15240" y="108394"/>
                  </a:lnTo>
                  <a:lnTo>
                    <a:pt x="18376" y="109918"/>
                  </a:lnTo>
                  <a:lnTo>
                    <a:pt x="36664" y="109918"/>
                  </a:lnTo>
                  <a:lnTo>
                    <a:pt x="45808" y="106768"/>
                  </a:lnTo>
                  <a:lnTo>
                    <a:pt x="48856" y="105244"/>
                  </a:lnTo>
                  <a:lnTo>
                    <a:pt x="53428" y="103720"/>
                  </a:lnTo>
                  <a:lnTo>
                    <a:pt x="59524" y="97624"/>
                  </a:lnTo>
                  <a:lnTo>
                    <a:pt x="62572" y="91528"/>
                  </a:lnTo>
                  <a:lnTo>
                    <a:pt x="64096" y="86956"/>
                  </a:lnTo>
                  <a:lnTo>
                    <a:pt x="64096" y="73240"/>
                  </a:lnTo>
                  <a:close/>
                </a:path>
                <a:path w="189865" h="122554">
                  <a:moveTo>
                    <a:pt x="189255" y="122110"/>
                  </a:moveTo>
                  <a:lnTo>
                    <a:pt x="167449" y="106781"/>
                  </a:lnTo>
                  <a:lnTo>
                    <a:pt x="158775" y="100685"/>
                  </a:lnTo>
                  <a:lnTo>
                    <a:pt x="161823" y="99161"/>
                  </a:lnTo>
                  <a:lnTo>
                    <a:pt x="180111" y="53441"/>
                  </a:lnTo>
                  <a:lnTo>
                    <a:pt x="179260" y="42265"/>
                  </a:lnTo>
                  <a:lnTo>
                    <a:pt x="176682" y="31826"/>
                  </a:lnTo>
                  <a:lnTo>
                    <a:pt x="172402" y="22263"/>
                  </a:lnTo>
                  <a:lnTo>
                    <a:pt x="166395" y="13716"/>
                  </a:lnTo>
                  <a:lnTo>
                    <a:pt x="166306" y="53441"/>
                  </a:lnTo>
                  <a:lnTo>
                    <a:pt x="166306" y="56489"/>
                  </a:lnTo>
                  <a:lnTo>
                    <a:pt x="150533" y="92087"/>
                  </a:lnTo>
                  <a:lnTo>
                    <a:pt x="128206" y="99161"/>
                  </a:lnTo>
                  <a:lnTo>
                    <a:pt x="120510" y="98323"/>
                  </a:lnTo>
                  <a:lnTo>
                    <a:pt x="92125" y="64681"/>
                  </a:lnTo>
                  <a:lnTo>
                    <a:pt x="91630" y="56489"/>
                  </a:lnTo>
                  <a:lnTo>
                    <a:pt x="91630" y="53441"/>
                  </a:lnTo>
                  <a:lnTo>
                    <a:pt x="108292" y="17741"/>
                  </a:lnTo>
                  <a:lnTo>
                    <a:pt x="129730" y="10668"/>
                  </a:lnTo>
                  <a:lnTo>
                    <a:pt x="137452" y="11506"/>
                  </a:lnTo>
                  <a:lnTo>
                    <a:pt x="165823" y="45186"/>
                  </a:lnTo>
                  <a:lnTo>
                    <a:pt x="166306" y="53441"/>
                  </a:lnTo>
                  <a:lnTo>
                    <a:pt x="166306" y="13652"/>
                  </a:lnTo>
                  <a:lnTo>
                    <a:pt x="129730" y="0"/>
                  </a:lnTo>
                  <a:lnTo>
                    <a:pt x="118872" y="876"/>
                  </a:lnTo>
                  <a:lnTo>
                    <a:pt x="86817" y="22961"/>
                  </a:lnTo>
                  <a:lnTo>
                    <a:pt x="77812" y="56489"/>
                  </a:lnTo>
                  <a:lnTo>
                    <a:pt x="78676" y="67576"/>
                  </a:lnTo>
                  <a:lnTo>
                    <a:pt x="99021" y="101460"/>
                  </a:lnTo>
                  <a:lnTo>
                    <a:pt x="128206" y="109829"/>
                  </a:lnTo>
                  <a:lnTo>
                    <a:pt x="140398" y="109829"/>
                  </a:lnTo>
                  <a:lnTo>
                    <a:pt x="146494" y="106781"/>
                  </a:lnTo>
                  <a:lnTo>
                    <a:pt x="166395" y="122110"/>
                  </a:lnTo>
                  <a:lnTo>
                    <a:pt x="189255" y="12211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09827" y="6216872"/>
              <a:ext cx="1335785" cy="14801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270759" y="6214871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69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315908" y="6247351"/>
              <a:ext cx="64103" cy="73247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2453258" y="6214871"/>
            <a:ext cx="1218565" cy="150495"/>
            <a:chOff x="2453258" y="6214871"/>
            <a:chExt cx="1218565" cy="150495"/>
          </a:xfrm>
        </p:grpSpPr>
        <p:pic>
          <p:nvPicPr>
            <p:cNvPr id="92" name="object 9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53258" y="6215348"/>
              <a:ext cx="847344" cy="14954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320796" y="6214871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5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357372" y="6214871"/>
              <a:ext cx="314134" cy="116395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261080" y="6626352"/>
            <a:ext cx="5576696" cy="149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112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315712" cy="26151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5175" y="3114294"/>
            <a:ext cx="759460" cy="186690"/>
            <a:chOff x="265175" y="3114294"/>
            <a:chExt cx="759460" cy="186690"/>
          </a:xfrm>
        </p:grpSpPr>
        <p:sp>
          <p:nvSpPr>
            <p:cNvPr id="4" name="object 4"/>
            <p:cNvSpPr/>
            <p:nvPr/>
          </p:nvSpPr>
          <p:spPr>
            <a:xfrm>
              <a:off x="265175" y="3115056"/>
              <a:ext cx="20320" cy="143510"/>
            </a:xfrm>
            <a:custGeom>
              <a:avLst/>
              <a:gdLst/>
              <a:ahLst/>
              <a:cxnLst/>
              <a:rect l="l" t="t" r="r" b="b"/>
              <a:pathLst>
                <a:path w="20320" h="143510">
                  <a:moveTo>
                    <a:pt x="19812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9812" y="0"/>
                  </a:lnTo>
                  <a:lnTo>
                    <a:pt x="19812" y="143255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63" y="3152489"/>
              <a:ext cx="83915" cy="105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86" y="3118866"/>
              <a:ext cx="251841" cy="1419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4944" y="3114306"/>
              <a:ext cx="106680" cy="144145"/>
            </a:xfrm>
            <a:custGeom>
              <a:avLst/>
              <a:gdLst/>
              <a:ahLst/>
              <a:cxnLst/>
              <a:rect l="l" t="t" r="r" b="b"/>
              <a:pathLst>
                <a:path w="106679" h="144145">
                  <a:moveTo>
                    <a:pt x="18275" y="762"/>
                  </a:moveTo>
                  <a:lnTo>
                    <a:pt x="0" y="762"/>
                  </a:lnTo>
                  <a:lnTo>
                    <a:pt x="0" y="144005"/>
                  </a:lnTo>
                  <a:lnTo>
                    <a:pt x="18275" y="144005"/>
                  </a:lnTo>
                  <a:lnTo>
                    <a:pt x="18275" y="762"/>
                  </a:lnTo>
                  <a:close/>
                </a:path>
                <a:path w="106679" h="144145">
                  <a:moveTo>
                    <a:pt x="62471" y="762"/>
                  </a:moveTo>
                  <a:lnTo>
                    <a:pt x="44196" y="762"/>
                  </a:lnTo>
                  <a:lnTo>
                    <a:pt x="44196" y="144005"/>
                  </a:lnTo>
                  <a:lnTo>
                    <a:pt x="62471" y="144005"/>
                  </a:lnTo>
                  <a:lnTo>
                    <a:pt x="62471" y="762"/>
                  </a:lnTo>
                  <a:close/>
                </a:path>
                <a:path w="106679" h="144145">
                  <a:moveTo>
                    <a:pt x="106476" y="39712"/>
                  </a:moveTo>
                  <a:lnTo>
                    <a:pt x="89712" y="39712"/>
                  </a:lnTo>
                  <a:lnTo>
                    <a:pt x="89712" y="143446"/>
                  </a:lnTo>
                  <a:lnTo>
                    <a:pt x="106476" y="143446"/>
                  </a:lnTo>
                  <a:lnTo>
                    <a:pt x="106476" y="39712"/>
                  </a:lnTo>
                  <a:close/>
                </a:path>
                <a:path w="106679" h="144145">
                  <a:moveTo>
                    <a:pt x="106476" y="0"/>
                  </a:moveTo>
                  <a:lnTo>
                    <a:pt x="89712" y="0"/>
                  </a:lnTo>
                  <a:lnTo>
                    <a:pt x="89712" y="21336"/>
                  </a:lnTo>
                  <a:lnTo>
                    <a:pt x="106476" y="21336"/>
                  </a:lnTo>
                  <a:lnTo>
                    <a:pt x="106476" y="0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960" y="3152489"/>
              <a:ext cx="83915" cy="1052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783" y="3152489"/>
              <a:ext cx="91535" cy="14801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08329" y="3112769"/>
            <a:ext cx="645795" cy="187960"/>
            <a:chOff x="1108329" y="3112769"/>
            <a:chExt cx="645795" cy="1879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8329" y="3112769"/>
              <a:ext cx="375570" cy="1877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3711" y="3112770"/>
              <a:ext cx="138969" cy="1571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64004" y="3114039"/>
              <a:ext cx="90170" cy="143510"/>
            </a:xfrm>
            <a:custGeom>
              <a:avLst/>
              <a:gdLst/>
              <a:ahLst/>
              <a:cxnLst/>
              <a:rect l="l" t="t" r="r" b="b"/>
              <a:pathLst>
                <a:path w="90169" h="143510">
                  <a:moveTo>
                    <a:pt x="90119" y="127000"/>
                  </a:moveTo>
                  <a:lnTo>
                    <a:pt x="19812" y="127000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127000"/>
                  </a:lnTo>
                  <a:lnTo>
                    <a:pt x="0" y="143510"/>
                  </a:lnTo>
                  <a:lnTo>
                    <a:pt x="90119" y="143510"/>
                  </a:lnTo>
                  <a:lnTo>
                    <a:pt x="90119" y="127000"/>
                  </a:lnTo>
                  <a:close/>
                </a:path>
              </a:pathLst>
            </a:custGeom>
            <a:solidFill>
              <a:srgbClr val="60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16703" y="3152394"/>
            <a:ext cx="203200" cy="108585"/>
            <a:chOff x="1816703" y="3152394"/>
            <a:chExt cx="203200" cy="10858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6703" y="3152394"/>
              <a:ext cx="97631" cy="108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5765" y="3152489"/>
              <a:ext cx="83915" cy="10525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91499" y="3114293"/>
            <a:ext cx="216693" cy="14344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335720" y="3114293"/>
            <a:ext cx="558800" cy="146685"/>
            <a:chOff x="2335720" y="3114293"/>
            <a:chExt cx="558800" cy="14668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066" y="3114293"/>
              <a:ext cx="90011" cy="1464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5720" y="3152489"/>
              <a:ext cx="83915" cy="105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2509" y="3152489"/>
              <a:ext cx="341947" cy="10829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4984" y="3598068"/>
            <a:ext cx="305276" cy="14344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6555" y="3591972"/>
            <a:ext cx="1421320" cy="15106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28170" y="3593496"/>
            <a:ext cx="209073" cy="11449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404395" y="3607212"/>
            <a:ext cx="387985" cy="134620"/>
            <a:chOff x="2404395" y="3607212"/>
            <a:chExt cx="387985" cy="1346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4395" y="3607212"/>
              <a:ext cx="262604" cy="1007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1479" y="3628548"/>
              <a:ext cx="100679" cy="11287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866929" y="3595020"/>
            <a:ext cx="351790" cy="146685"/>
            <a:chOff x="2866929" y="3595020"/>
            <a:chExt cx="351790" cy="146685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66929" y="3630168"/>
              <a:ext cx="64198" cy="778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55416" y="3595020"/>
              <a:ext cx="169545" cy="1114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47917" y="3628548"/>
              <a:ext cx="70199" cy="11296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289839" y="3595020"/>
            <a:ext cx="73247" cy="11296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427285" y="3593502"/>
            <a:ext cx="635635" cy="149860"/>
          </a:xfrm>
          <a:custGeom>
            <a:avLst/>
            <a:gdLst/>
            <a:ahLst/>
            <a:cxnLst/>
            <a:rect l="l" t="t" r="r" b="b"/>
            <a:pathLst>
              <a:path w="635635" h="149860">
                <a:moveTo>
                  <a:pt x="61048" y="64109"/>
                </a:moveTo>
                <a:lnTo>
                  <a:pt x="59321" y="51206"/>
                </a:lnTo>
                <a:lnTo>
                  <a:pt x="56235" y="45821"/>
                </a:lnTo>
                <a:lnTo>
                  <a:pt x="54140" y="42151"/>
                </a:lnTo>
                <a:lnTo>
                  <a:pt x="45542" y="36804"/>
                </a:lnTo>
                <a:lnTo>
                  <a:pt x="33528" y="35052"/>
                </a:lnTo>
                <a:lnTo>
                  <a:pt x="26682" y="35598"/>
                </a:lnTo>
                <a:lnTo>
                  <a:pt x="20002" y="37160"/>
                </a:lnTo>
                <a:lnTo>
                  <a:pt x="13589" y="39598"/>
                </a:lnTo>
                <a:lnTo>
                  <a:pt x="7620" y="42773"/>
                </a:lnTo>
                <a:lnTo>
                  <a:pt x="7620" y="54965"/>
                </a:lnTo>
                <a:lnTo>
                  <a:pt x="13589" y="50965"/>
                </a:lnTo>
                <a:lnTo>
                  <a:pt x="20002" y="48107"/>
                </a:lnTo>
                <a:lnTo>
                  <a:pt x="26682" y="46393"/>
                </a:lnTo>
                <a:lnTo>
                  <a:pt x="33528" y="45821"/>
                </a:lnTo>
                <a:lnTo>
                  <a:pt x="44196" y="45821"/>
                </a:lnTo>
                <a:lnTo>
                  <a:pt x="48768" y="51917"/>
                </a:lnTo>
                <a:lnTo>
                  <a:pt x="48768" y="64109"/>
                </a:lnTo>
                <a:lnTo>
                  <a:pt x="48768" y="74777"/>
                </a:lnTo>
                <a:lnTo>
                  <a:pt x="48768" y="88493"/>
                </a:lnTo>
                <a:lnTo>
                  <a:pt x="47244" y="94589"/>
                </a:lnTo>
                <a:lnTo>
                  <a:pt x="42672" y="97637"/>
                </a:lnTo>
                <a:lnTo>
                  <a:pt x="38100" y="102209"/>
                </a:lnTo>
                <a:lnTo>
                  <a:pt x="33528" y="105257"/>
                </a:lnTo>
                <a:lnTo>
                  <a:pt x="22860" y="105257"/>
                </a:lnTo>
                <a:lnTo>
                  <a:pt x="19812" y="103733"/>
                </a:lnTo>
                <a:lnTo>
                  <a:pt x="15240" y="99161"/>
                </a:lnTo>
                <a:lnTo>
                  <a:pt x="13716" y="96113"/>
                </a:lnTo>
                <a:lnTo>
                  <a:pt x="13716" y="86969"/>
                </a:lnTo>
                <a:lnTo>
                  <a:pt x="16764" y="80873"/>
                </a:lnTo>
                <a:lnTo>
                  <a:pt x="19812" y="79349"/>
                </a:lnTo>
                <a:lnTo>
                  <a:pt x="24384" y="77825"/>
                </a:lnTo>
                <a:lnTo>
                  <a:pt x="30480" y="77825"/>
                </a:lnTo>
                <a:lnTo>
                  <a:pt x="48768" y="74777"/>
                </a:lnTo>
                <a:lnTo>
                  <a:pt x="48768" y="64109"/>
                </a:lnTo>
                <a:lnTo>
                  <a:pt x="25908" y="68681"/>
                </a:lnTo>
                <a:lnTo>
                  <a:pt x="14782" y="71196"/>
                </a:lnTo>
                <a:lnTo>
                  <a:pt x="6667" y="76301"/>
                </a:lnTo>
                <a:lnTo>
                  <a:pt x="1689" y="83680"/>
                </a:lnTo>
                <a:lnTo>
                  <a:pt x="0" y="93065"/>
                </a:lnTo>
                <a:lnTo>
                  <a:pt x="0" y="99161"/>
                </a:lnTo>
                <a:lnTo>
                  <a:pt x="3048" y="105257"/>
                </a:lnTo>
                <a:lnTo>
                  <a:pt x="7620" y="108305"/>
                </a:lnTo>
                <a:lnTo>
                  <a:pt x="12192" y="112966"/>
                </a:lnTo>
                <a:lnTo>
                  <a:pt x="16764" y="114490"/>
                </a:lnTo>
                <a:lnTo>
                  <a:pt x="24384" y="114490"/>
                </a:lnTo>
                <a:lnTo>
                  <a:pt x="48768" y="100685"/>
                </a:lnTo>
                <a:lnTo>
                  <a:pt x="48768" y="112966"/>
                </a:lnTo>
                <a:lnTo>
                  <a:pt x="61048" y="112966"/>
                </a:lnTo>
                <a:lnTo>
                  <a:pt x="61048" y="100685"/>
                </a:lnTo>
                <a:lnTo>
                  <a:pt x="61048" y="74777"/>
                </a:lnTo>
                <a:lnTo>
                  <a:pt x="61048" y="64109"/>
                </a:lnTo>
                <a:close/>
              </a:path>
              <a:path w="635635" h="149860">
                <a:moveTo>
                  <a:pt x="146494" y="56489"/>
                </a:moveTo>
                <a:lnTo>
                  <a:pt x="129730" y="35052"/>
                </a:lnTo>
                <a:lnTo>
                  <a:pt x="122110" y="35052"/>
                </a:lnTo>
                <a:lnTo>
                  <a:pt x="113753" y="35915"/>
                </a:lnTo>
                <a:lnTo>
                  <a:pt x="106819" y="38493"/>
                </a:lnTo>
                <a:lnTo>
                  <a:pt x="101015" y="42811"/>
                </a:lnTo>
                <a:lnTo>
                  <a:pt x="96100" y="48869"/>
                </a:lnTo>
                <a:lnTo>
                  <a:pt x="96100" y="36576"/>
                </a:lnTo>
                <a:lnTo>
                  <a:pt x="83908" y="36576"/>
                </a:lnTo>
                <a:lnTo>
                  <a:pt x="83908" y="112966"/>
                </a:lnTo>
                <a:lnTo>
                  <a:pt x="96100" y="112966"/>
                </a:lnTo>
                <a:lnTo>
                  <a:pt x="96100" y="62585"/>
                </a:lnTo>
                <a:lnTo>
                  <a:pt x="97624" y="56489"/>
                </a:lnTo>
                <a:lnTo>
                  <a:pt x="105244" y="48869"/>
                </a:lnTo>
                <a:lnTo>
                  <a:pt x="106768" y="47345"/>
                </a:lnTo>
                <a:lnTo>
                  <a:pt x="111442" y="45821"/>
                </a:lnTo>
                <a:lnTo>
                  <a:pt x="117538" y="45821"/>
                </a:lnTo>
                <a:lnTo>
                  <a:pt x="125298" y="47269"/>
                </a:lnTo>
                <a:lnTo>
                  <a:pt x="130492" y="51727"/>
                </a:lnTo>
                <a:lnTo>
                  <a:pt x="133388" y="59321"/>
                </a:lnTo>
                <a:lnTo>
                  <a:pt x="134302" y="70205"/>
                </a:lnTo>
                <a:lnTo>
                  <a:pt x="134302" y="112966"/>
                </a:lnTo>
                <a:lnTo>
                  <a:pt x="146494" y="112966"/>
                </a:lnTo>
                <a:lnTo>
                  <a:pt x="146494" y="56489"/>
                </a:lnTo>
                <a:close/>
              </a:path>
              <a:path w="635635" h="149860">
                <a:moveTo>
                  <a:pt x="230492" y="36576"/>
                </a:moveTo>
                <a:lnTo>
                  <a:pt x="218211" y="36576"/>
                </a:lnTo>
                <a:lnTo>
                  <a:pt x="196875" y="96100"/>
                </a:lnTo>
                <a:lnTo>
                  <a:pt x="195351" y="97624"/>
                </a:lnTo>
                <a:lnTo>
                  <a:pt x="195351" y="100672"/>
                </a:lnTo>
                <a:lnTo>
                  <a:pt x="193827" y="100672"/>
                </a:lnTo>
                <a:lnTo>
                  <a:pt x="193827" y="96100"/>
                </a:lnTo>
                <a:lnTo>
                  <a:pt x="192303" y="96100"/>
                </a:lnTo>
                <a:lnTo>
                  <a:pt x="172491" y="36576"/>
                </a:lnTo>
                <a:lnTo>
                  <a:pt x="158673" y="36576"/>
                </a:lnTo>
                <a:lnTo>
                  <a:pt x="189255" y="112966"/>
                </a:lnTo>
                <a:lnTo>
                  <a:pt x="183159" y="128206"/>
                </a:lnTo>
                <a:lnTo>
                  <a:pt x="180111" y="134302"/>
                </a:lnTo>
                <a:lnTo>
                  <a:pt x="175539" y="138874"/>
                </a:lnTo>
                <a:lnTo>
                  <a:pt x="166395" y="138874"/>
                </a:lnTo>
                <a:lnTo>
                  <a:pt x="163245" y="137350"/>
                </a:lnTo>
                <a:lnTo>
                  <a:pt x="161721" y="137350"/>
                </a:lnTo>
                <a:lnTo>
                  <a:pt x="161798" y="148094"/>
                </a:lnTo>
                <a:lnTo>
                  <a:pt x="163245" y="149542"/>
                </a:lnTo>
                <a:lnTo>
                  <a:pt x="169443" y="149542"/>
                </a:lnTo>
                <a:lnTo>
                  <a:pt x="177139" y="148094"/>
                </a:lnTo>
                <a:lnTo>
                  <a:pt x="184111" y="143637"/>
                </a:lnTo>
                <a:lnTo>
                  <a:pt x="187947" y="138874"/>
                </a:lnTo>
                <a:lnTo>
                  <a:pt x="190233" y="136042"/>
                </a:lnTo>
                <a:lnTo>
                  <a:pt x="195351" y="125158"/>
                </a:lnTo>
                <a:lnTo>
                  <a:pt x="205066" y="100672"/>
                </a:lnTo>
                <a:lnTo>
                  <a:pt x="230492" y="36576"/>
                </a:lnTo>
                <a:close/>
              </a:path>
              <a:path w="635635" h="149860">
                <a:moveTo>
                  <a:pt x="340410" y="36576"/>
                </a:moveTo>
                <a:lnTo>
                  <a:pt x="328129" y="36576"/>
                </a:lnTo>
                <a:lnTo>
                  <a:pt x="312889" y="94576"/>
                </a:lnTo>
                <a:lnTo>
                  <a:pt x="311365" y="97624"/>
                </a:lnTo>
                <a:lnTo>
                  <a:pt x="311365" y="100672"/>
                </a:lnTo>
                <a:lnTo>
                  <a:pt x="309841" y="100672"/>
                </a:lnTo>
                <a:lnTo>
                  <a:pt x="309841" y="94576"/>
                </a:lnTo>
                <a:lnTo>
                  <a:pt x="297510" y="51904"/>
                </a:lnTo>
                <a:lnTo>
                  <a:pt x="293077" y="36576"/>
                </a:lnTo>
                <a:lnTo>
                  <a:pt x="282409" y="36576"/>
                </a:lnTo>
                <a:lnTo>
                  <a:pt x="265544" y="94576"/>
                </a:lnTo>
                <a:lnTo>
                  <a:pt x="264020" y="96100"/>
                </a:lnTo>
                <a:lnTo>
                  <a:pt x="264020" y="100672"/>
                </a:lnTo>
                <a:lnTo>
                  <a:pt x="262496" y="100672"/>
                </a:lnTo>
                <a:lnTo>
                  <a:pt x="262496" y="94576"/>
                </a:lnTo>
                <a:lnTo>
                  <a:pt x="245732" y="36576"/>
                </a:lnTo>
                <a:lnTo>
                  <a:pt x="233540" y="36576"/>
                </a:lnTo>
                <a:lnTo>
                  <a:pt x="256400" y="112966"/>
                </a:lnTo>
                <a:lnTo>
                  <a:pt x="268592" y="112966"/>
                </a:lnTo>
                <a:lnTo>
                  <a:pt x="272364" y="100672"/>
                </a:lnTo>
                <a:lnTo>
                  <a:pt x="285457" y="58000"/>
                </a:lnTo>
                <a:lnTo>
                  <a:pt x="286981" y="54952"/>
                </a:lnTo>
                <a:lnTo>
                  <a:pt x="286981" y="51904"/>
                </a:lnTo>
                <a:lnTo>
                  <a:pt x="288505" y="53428"/>
                </a:lnTo>
                <a:lnTo>
                  <a:pt x="288505" y="58000"/>
                </a:lnTo>
                <a:lnTo>
                  <a:pt x="303745" y="112966"/>
                </a:lnTo>
                <a:lnTo>
                  <a:pt x="317461" y="112966"/>
                </a:lnTo>
                <a:lnTo>
                  <a:pt x="321157" y="100672"/>
                </a:lnTo>
                <a:lnTo>
                  <a:pt x="340410" y="36576"/>
                </a:lnTo>
                <a:close/>
              </a:path>
              <a:path w="635635" h="149860">
                <a:moveTo>
                  <a:pt x="416712" y="65633"/>
                </a:moveTo>
                <a:lnTo>
                  <a:pt x="415264" y="52489"/>
                </a:lnTo>
                <a:lnTo>
                  <a:pt x="412153" y="45821"/>
                </a:lnTo>
                <a:lnTo>
                  <a:pt x="410806" y="42913"/>
                </a:lnTo>
                <a:lnTo>
                  <a:pt x="403212" y="37045"/>
                </a:lnTo>
                <a:lnTo>
                  <a:pt x="392328" y="35052"/>
                </a:lnTo>
                <a:lnTo>
                  <a:pt x="383997" y="35915"/>
                </a:lnTo>
                <a:lnTo>
                  <a:pt x="377088" y="38493"/>
                </a:lnTo>
                <a:lnTo>
                  <a:pt x="371322" y="42811"/>
                </a:lnTo>
                <a:lnTo>
                  <a:pt x="366420" y="48869"/>
                </a:lnTo>
                <a:lnTo>
                  <a:pt x="366420" y="0"/>
                </a:lnTo>
                <a:lnTo>
                  <a:pt x="354139" y="0"/>
                </a:lnTo>
                <a:lnTo>
                  <a:pt x="354139" y="112966"/>
                </a:lnTo>
                <a:lnTo>
                  <a:pt x="366420" y="112966"/>
                </a:lnTo>
                <a:lnTo>
                  <a:pt x="366420" y="62585"/>
                </a:lnTo>
                <a:lnTo>
                  <a:pt x="367944" y="56489"/>
                </a:lnTo>
                <a:lnTo>
                  <a:pt x="375564" y="48869"/>
                </a:lnTo>
                <a:lnTo>
                  <a:pt x="377088" y="47345"/>
                </a:lnTo>
                <a:lnTo>
                  <a:pt x="381660" y="45821"/>
                </a:lnTo>
                <a:lnTo>
                  <a:pt x="387756" y="45821"/>
                </a:lnTo>
                <a:lnTo>
                  <a:pt x="395516" y="47244"/>
                </a:lnTo>
                <a:lnTo>
                  <a:pt x="400710" y="51536"/>
                </a:lnTo>
                <a:lnTo>
                  <a:pt x="403618" y="58674"/>
                </a:lnTo>
                <a:lnTo>
                  <a:pt x="404520" y="68681"/>
                </a:lnTo>
                <a:lnTo>
                  <a:pt x="404520" y="112966"/>
                </a:lnTo>
                <a:lnTo>
                  <a:pt x="416712" y="112966"/>
                </a:lnTo>
                <a:lnTo>
                  <a:pt x="416712" y="65633"/>
                </a:lnTo>
                <a:close/>
              </a:path>
              <a:path w="635635" h="149860">
                <a:moveTo>
                  <a:pt x="502246" y="71729"/>
                </a:moveTo>
                <a:lnTo>
                  <a:pt x="501929" y="67157"/>
                </a:lnTo>
                <a:lnTo>
                  <a:pt x="501675" y="63360"/>
                </a:lnTo>
                <a:lnTo>
                  <a:pt x="499960" y="56299"/>
                </a:lnTo>
                <a:lnTo>
                  <a:pt x="497103" y="50076"/>
                </a:lnTo>
                <a:lnTo>
                  <a:pt x="494157" y="45821"/>
                </a:lnTo>
                <a:lnTo>
                  <a:pt x="493102" y="44297"/>
                </a:lnTo>
                <a:lnTo>
                  <a:pt x="488530" y="38201"/>
                </a:lnTo>
                <a:lnTo>
                  <a:pt x="488530" y="61061"/>
                </a:lnTo>
                <a:lnTo>
                  <a:pt x="488530" y="67157"/>
                </a:lnTo>
                <a:lnTo>
                  <a:pt x="447281" y="67157"/>
                </a:lnTo>
                <a:lnTo>
                  <a:pt x="448805" y="61061"/>
                </a:lnTo>
                <a:lnTo>
                  <a:pt x="451853" y="54965"/>
                </a:lnTo>
                <a:lnTo>
                  <a:pt x="459473" y="47345"/>
                </a:lnTo>
                <a:lnTo>
                  <a:pt x="464045" y="45821"/>
                </a:lnTo>
                <a:lnTo>
                  <a:pt x="476338" y="45821"/>
                </a:lnTo>
                <a:lnTo>
                  <a:pt x="480910" y="47345"/>
                </a:lnTo>
                <a:lnTo>
                  <a:pt x="483958" y="51917"/>
                </a:lnTo>
                <a:lnTo>
                  <a:pt x="487006" y="54965"/>
                </a:lnTo>
                <a:lnTo>
                  <a:pt x="488530" y="61061"/>
                </a:lnTo>
                <a:lnTo>
                  <a:pt x="488530" y="38201"/>
                </a:lnTo>
                <a:lnTo>
                  <a:pt x="480910" y="35153"/>
                </a:lnTo>
                <a:lnTo>
                  <a:pt x="470141" y="35153"/>
                </a:lnTo>
                <a:lnTo>
                  <a:pt x="437565" y="59156"/>
                </a:lnTo>
                <a:lnTo>
                  <a:pt x="435089" y="74777"/>
                </a:lnTo>
                <a:lnTo>
                  <a:pt x="435660" y="84251"/>
                </a:lnTo>
                <a:lnTo>
                  <a:pt x="462457" y="113919"/>
                </a:lnTo>
                <a:lnTo>
                  <a:pt x="470141" y="114490"/>
                </a:lnTo>
                <a:lnTo>
                  <a:pt x="477888" y="114185"/>
                </a:lnTo>
                <a:lnTo>
                  <a:pt x="484898" y="113157"/>
                </a:lnTo>
                <a:lnTo>
                  <a:pt x="491032" y="111277"/>
                </a:lnTo>
                <a:lnTo>
                  <a:pt x="496150" y="108394"/>
                </a:lnTo>
                <a:lnTo>
                  <a:pt x="496150" y="105346"/>
                </a:lnTo>
                <a:lnTo>
                  <a:pt x="496150" y="96113"/>
                </a:lnTo>
                <a:lnTo>
                  <a:pt x="488530" y="102298"/>
                </a:lnTo>
                <a:lnTo>
                  <a:pt x="480910" y="105346"/>
                </a:lnTo>
                <a:lnTo>
                  <a:pt x="465569" y="105346"/>
                </a:lnTo>
                <a:lnTo>
                  <a:pt x="459473" y="102298"/>
                </a:lnTo>
                <a:lnTo>
                  <a:pt x="454901" y="97637"/>
                </a:lnTo>
                <a:lnTo>
                  <a:pt x="450329" y="93065"/>
                </a:lnTo>
                <a:lnTo>
                  <a:pt x="447281" y="86969"/>
                </a:lnTo>
                <a:lnTo>
                  <a:pt x="447281" y="77825"/>
                </a:lnTo>
                <a:lnTo>
                  <a:pt x="502246" y="77825"/>
                </a:lnTo>
                <a:lnTo>
                  <a:pt x="502246" y="71729"/>
                </a:lnTo>
                <a:close/>
              </a:path>
              <a:path w="635635" h="149860">
                <a:moveTo>
                  <a:pt x="560260" y="36576"/>
                </a:moveTo>
                <a:lnTo>
                  <a:pt x="558736" y="36576"/>
                </a:lnTo>
                <a:lnTo>
                  <a:pt x="555688" y="35052"/>
                </a:lnTo>
                <a:lnTo>
                  <a:pt x="547966" y="35052"/>
                </a:lnTo>
                <a:lnTo>
                  <a:pt x="532726" y="51904"/>
                </a:lnTo>
                <a:lnTo>
                  <a:pt x="532726" y="36576"/>
                </a:lnTo>
                <a:lnTo>
                  <a:pt x="520534" y="36576"/>
                </a:lnTo>
                <a:lnTo>
                  <a:pt x="520534" y="112966"/>
                </a:lnTo>
                <a:lnTo>
                  <a:pt x="532726" y="112966"/>
                </a:lnTo>
                <a:lnTo>
                  <a:pt x="532726" y="65620"/>
                </a:lnTo>
                <a:lnTo>
                  <a:pt x="534250" y="59524"/>
                </a:lnTo>
                <a:lnTo>
                  <a:pt x="537298" y="53428"/>
                </a:lnTo>
                <a:lnTo>
                  <a:pt x="538314" y="51904"/>
                </a:lnTo>
                <a:lnTo>
                  <a:pt x="540346" y="48856"/>
                </a:lnTo>
                <a:lnTo>
                  <a:pt x="544918" y="47332"/>
                </a:lnTo>
                <a:lnTo>
                  <a:pt x="557212" y="47332"/>
                </a:lnTo>
                <a:lnTo>
                  <a:pt x="560260" y="48856"/>
                </a:lnTo>
                <a:lnTo>
                  <a:pt x="560260" y="47332"/>
                </a:lnTo>
                <a:lnTo>
                  <a:pt x="560260" y="36576"/>
                </a:lnTo>
                <a:close/>
              </a:path>
              <a:path w="635635" h="149860">
                <a:moveTo>
                  <a:pt x="635025" y="71729"/>
                </a:moveTo>
                <a:lnTo>
                  <a:pt x="634707" y="67157"/>
                </a:lnTo>
                <a:lnTo>
                  <a:pt x="634453" y="63360"/>
                </a:lnTo>
                <a:lnTo>
                  <a:pt x="632739" y="56299"/>
                </a:lnTo>
                <a:lnTo>
                  <a:pt x="629881" y="50076"/>
                </a:lnTo>
                <a:lnTo>
                  <a:pt x="626935" y="45821"/>
                </a:lnTo>
                <a:lnTo>
                  <a:pt x="625881" y="44297"/>
                </a:lnTo>
                <a:lnTo>
                  <a:pt x="621309" y="38100"/>
                </a:lnTo>
                <a:lnTo>
                  <a:pt x="621309" y="61061"/>
                </a:lnTo>
                <a:lnTo>
                  <a:pt x="621309" y="67157"/>
                </a:lnTo>
                <a:lnTo>
                  <a:pt x="580059" y="67157"/>
                </a:lnTo>
                <a:lnTo>
                  <a:pt x="581583" y="61061"/>
                </a:lnTo>
                <a:lnTo>
                  <a:pt x="584631" y="54965"/>
                </a:lnTo>
                <a:lnTo>
                  <a:pt x="592251" y="47345"/>
                </a:lnTo>
                <a:lnTo>
                  <a:pt x="596823" y="45821"/>
                </a:lnTo>
                <a:lnTo>
                  <a:pt x="609117" y="45821"/>
                </a:lnTo>
                <a:lnTo>
                  <a:pt x="613689" y="47345"/>
                </a:lnTo>
                <a:lnTo>
                  <a:pt x="616737" y="51917"/>
                </a:lnTo>
                <a:lnTo>
                  <a:pt x="619785" y="54965"/>
                </a:lnTo>
                <a:lnTo>
                  <a:pt x="621309" y="61061"/>
                </a:lnTo>
                <a:lnTo>
                  <a:pt x="621309" y="38100"/>
                </a:lnTo>
                <a:lnTo>
                  <a:pt x="613689" y="35052"/>
                </a:lnTo>
                <a:lnTo>
                  <a:pt x="602919" y="35052"/>
                </a:lnTo>
                <a:lnTo>
                  <a:pt x="570344" y="59156"/>
                </a:lnTo>
                <a:lnTo>
                  <a:pt x="567867" y="74777"/>
                </a:lnTo>
                <a:lnTo>
                  <a:pt x="568439" y="84251"/>
                </a:lnTo>
                <a:lnTo>
                  <a:pt x="595236" y="113906"/>
                </a:lnTo>
                <a:lnTo>
                  <a:pt x="602919" y="114490"/>
                </a:lnTo>
                <a:lnTo>
                  <a:pt x="610666" y="114185"/>
                </a:lnTo>
                <a:lnTo>
                  <a:pt x="617677" y="113144"/>
                </a:lnTo>
                <a:lnTo>
                  <a:pt x="623811" y="111239"/>
                </a:lnTo>
                <a:lnTo>
                  <a:pt x="628929" y="108305"/>
                </a:lnTo>
                <a:lnTo>
                  <a:pt x="628929" y="105257"/>
                </a:lnTo>
                <a:lnTo>
                  <a:pt x="628929" y="96113"/>
                </a:lnTo>
                <a:lnTo>
                  <a:pt x="621309" y="102209"/>
                </a:lnTo>
                <a:lnTo>
                  <a:pt x="613689" y="105257"/>
                </a:lnTo>
                <a:lnTo>
                  <a:pt x="598347" y="105257"/>
                </a:lnTo>
                <a:lnTo>
                  <a:pt x="592251" y="102209"/>
                </a:lnTo>
                <a:lnTo>
                  <a:pt x="583107" y="93065"/>
                </a:lnTo>
                <a:lnTo>
                  <a:pt x="580059" y="86969"/>
                </a:lnTo>
                <a:lnTo>
                  <a:pt x="580059" y="77825"/>
                </a:lnTo>
                <a:lnTo>
                  <a:pt x="635025" y="77825"/>
                </a:lnTo>
                <a:lnTo>
                  <a:pt x="635025" y="7172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129468" y="3593496"/>
            <a:ext cx="233679" cy="114935"/>
            <a:chOff x="4129468" y="3593496"/>
            <a:chExt cx="233679" cy="114935"/>
          </a:xfrm>
        </p:grpSpPr>
        <p:sp>
          <p:nvSpPr>
            <p:cNvPr id="35" name="object 35"/>
            <p:cNvSpPr/>
            <p:nvPr/>
          </p:nvSpPr>
          <p:spPr>
            <a:xfrm>
              <a:off x="4129468" y="3628644"/>
              <a:ext cx="59690" cy="79375"/>
            </a:xfrm>
            <a:custGeom>
              <a:avLst/>
              <a:gdLst/>
              <a:ahLst/>
              <a:cxnLst/>
              <a:rect l="l" t="t" r="r" b="b"/>
              <a:pathLst>
                <a:path w="59689" h="79375">
                  <a:moveTo>
                    <a:pt x="7620" y="19812"/>
                  </a:moveTo>
                  <a:lnTo>
                    <a:pt x="7620" y="7620"/>
                  </a:lnTo>
                  <a:lnTo>
                    <a:pt x="13397" y="4500"/>
                  </a:lnTo>
                  <a:lnTo>
                    <a:pt x="19478" y="2095"/>
                  </a:lnTo>
                  <a:lnTo>
                    <a:pt x="26131" y="547"/>
                  </a:lnTo>
                  <a:lnTo>
                    <a:pt x="33623" y="0"/>
                  </a:lnTo>
                  <a:lnTo>
                    <a:pt x="44743" y="1738"/>
                  </a:lnTo>
                  <a:lnTo>
                    <a:pt x="52863" y="7048"/>
                  </a:lnTo>
                  <a:lnTo>
                    <a:pt x="54859" y="10668"/>
                  </a:lnTo>
                  <a:lnTo>
                    <a:pt x="32099" y="10668"/>
                  </a:lnTo>
                  <a:lnTo>
                    <a:pt x="25488" y="11239"/>
                  </a:lnTo>
                  <a:lnTo>
                    <a:pt x="19288" y="12954"/>
                  </a:lnTo>
                  <a:lnTo>
                    <a:pt x="13373" y="15811"/>
                  </a:lnTo>
                  <a:lnTo>
                    <a:pt x="7620" y="19812"/>
                  </a:lnTo>
                  <a:close/>
                </a:path>
                <a:path w="59689" h="79375">
                  <a:moveTo>
                    <a:pt x="24479" y="79343"/>
                  </a:moveTo>
                  <a:lnTo>
                    <a:pt x="16764" y="79343"/>
                  </a:lnTo>
                  <a:lnTo>
                    <a:pt x="10668" y="77819"/>
                  </a:lnTo>
                  <a:lnTo>
                    <a:pt x="6096" y="73247"/>
                  </a:lnTo>
                  <a:lnTo>
                    <a:pt x="1524" y="70199"/>
                  </a:lnTo>
                  <a:lnTo>
                    <a:pt x="0" y="64103"/>
                  </a:lnTo>
                  <a:lnTo>
                    <a:pt x="0" y="57912"/>
                  </a:lnTo>
                  <a:lnTo>
                    <a:pt x="47339" y="28956"/>
                  </a:lnTo>
                  <a:lnTo>
                    <a:pt x="47339" y="16764"/>
                  </a:lnTo>
                  <a:lnTo>
                    <a:pt x="42767" y="10668"/>
                  </a:lnTo>
                  <a:lnTo>
                    <a:pt x="54859" y="10668"/>
                  </a:lnTo>
                  <a:lnTo>
                    <a:pt x="57840" y="16073"/>
                  </a:lnTo>
                  <a:lnTo>
                    <a:pt x="59531" y="28956"/>
                  </a:lnTo>
                  <a:lnTo>
                    <a:pt x="59531" y="39624"/>
                  </a:lnTo>
                  <a:lnTo>
                    <a:pt x="47339" y="39624"/>
                  </a:lnTo>
                  <a:lnTo>
                    <a:pt x="29051" y="42672"/>
                  </a:lnTo>
                  <a:lnTo>
                    <a:pt x="24479" y="42672"/>
                  </a:lnTo>
                  <a:lnTo>
                    <a:pt x="19907" y="44196"/>
                  </a:lnTo>
                  <a:lnTo>
                    <a:pt x="16764" y="45720"/>
                  </a:lnTo>
                  <a:lnTo>
                    <a:pt x="13716" y="48768"/>
                  </a:lnTo>
                  <a:lnTo>
                    <a:pt x="12192" y="51816"/>
                  </a:lnTo>
                  <a:lnTo>
                    <a:pt x="12192" y="60960"/>
                  </a:lnTo>
                  <a:lnTo>
                    <a:pt x="13716" y="64103"/>
                  </a:lnTo>
                  <a:lnTo>
                    <a:pt x="16764" y="65627"/>
                  </a:lnTo>
                  <a:lnTo>
                    <a:pt x="18383" y="68675"/>
                  </a:lnTo>
                  <a:lnTo>
                    <a:pt x="22955" y="70199"/>
                  </a:lnTo>
                  <a:lnTo>
                    <a:pt x="44291" y="70199"/>
                  </a:lnTo>
                  <a:lnTo>
                    <a:pt x="43338" y="71628"/>
                  </a:lnTo>
                  <a:lnTo>
                    <a:pt x="38195" y="75914"/>
                  </a:lnTo>
                  <a:lnTo>
                    <a:pt x="31908" y="78486"/>
                  </a:lnTo>
                  <a:lnTo>
                    <a:pt x="24479" y="79343"/>
                  </a:lnTo>
                  <a:close/>
                </a:path>
                <a:path w="59689" h="79375">
                  <a:moveTo>
                    <a:pt x="44291" y="70199"/>
                  </a:moveTo>
                  <a:lnTo>
                    <a:pt x="33623" y="70199"/>
                  </a:lnTo>
                  <a:lnTo>
                    <a:pt x="38195" y="67151"/>
                  </a:lnTo>
                  <a:lnTo>
                    <a:pt x="41243" y="62484"/>
                  </a:lnTo>
                  <a:lnTo>
                    <a:pt x="45815" y="59436"/>
                  </a:lnTo>
                  <a:lnTo>
                    <a:pt x="47339" y="53340"/>
                  </a:lnTo>
                  <a:lnTo>
                    <a:pt x="47339" y="39624"/>
                  </a:lnTo>
                  <a:lnTo>
                    <a:pt x="59531" y="39624"/>
                  </a:lnTo>
                  <a:lnTo>
                    <a:pt x="59531" y="65627"/>
                  </a:lnTo>
                  <a:lnTo>
                    <a:pt x="47339" y="65627"/>
                  </a:lnTo>
                  <a:lnTo>
                    <a:pt x="44291" y="70199"/>
                  </a:lnTo>
                  <a:close/>
                </a:path>
                <a:path w="59689" h="79375">
                  <a:moveTo>
                    <a:pt x="59531" y="77819"/>
                  </a:moveTo>
                  <a:lnTo>
                    <a:pt x="47339" y="77819"/>
                  </a:lnTo>
                  <a:lnTo>
                    <a:pt x="47339" y="65627"/>
                  </a:lnTo>
                  <a:lnTo>
                    <a:pt x="59531" y="65627"/>
                  </a:lnTo>
                  <a:lnTo>
                    <a:pt x="59531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11954" y="3593496"/>
              <a:ext cx="151066" cy="11449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437888" y="3593401"/>
            <a:ext cx="458470" cy="114935"/>
            <a:chOff x="4437888" y="3593401"/>
            <a:chExt cx="458470" cy="114935"/>
          </a:xfrm>
        </p:grpSpPr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37888" y="3593496"/>
              <a:ext cx="70199" cy="1144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27899" y="3628548"/>
              <a:ext cx="155733" cy="794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08017" y="3593401"/>
              <a:ext cx="187832" cy="11458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4963001" y="3593496"/>
            <a:ext cx="284480" cy="114935"/>
            <a:chOff x="4963001" y="3593496"/>
            <a:chExt cx="284480" cy="114935"/>
          </a:xfrm>
        </p:grpSpPr>
        <p:sp>
          <p:nvSpPr>
            <p:cNvPr id="42" name="object 42"/>
            <p:cNvSpPr/>
            <p:nvPr/>
          </p:nvSpPr>
          <p:spPr>
            <a:xfrm>
              <a:off x="4962995" y="3593591"/>
              <a:ext cx="89535" cy="114935"/>
            </a:xfrm>
            <a:custGeom>
              <a:avLst/>
              <a:gdLst/>
              <a:ahLst/>
              <a:cxnLst/>
              <a:rect l="l" t="t" r="r" b="b"/>
              <a:pathLst>
                <a:path w="89535" h="114935">
                  <a:moveTo>
                    <a:pt x="58013" y="38011"/>
                  </a:moveTo>
                  <a:lnTo>
                    <a:pt x="53441" y="36487"/>
                  </a:lnTo>
                  <a:lnTo>
                    <a:pt x="47345" y="34963"/>
                  </a:lnTo>
                  <a:lnTo>
                    <a:pt x="39725" y="34963"/>
                  </a:lnTo>
                  <a:lnTo>
                    <a:pt x="3048" y="59245"/>
                  </a:lnTo>
                  <a:lnTo>
                    <a:pt x="0" y="76200"/>
                  </a:lnTo>
                  <a:lnTo>
                    <a:pt x="812" y="84772"/>
                  </a:lnTo>
                  <a:lnTo>
                    <a:pt x="28968" y="113792"/>
                  </a:lnTo>
                  <a:lnTo>
                    <a:pt x="36677" y="114401"/>
                  </a:lnTo>
                  <a:lnTo>
                    <a:pt x="44297" y="114401"/>
                  </a:lnTo>
                  <a:lnTo>
                    <a:pt x="51917" y="112877"/>
                  </a:lnTo>
                  <a:lnTo>
                    <a:pt x="58013" y="109728"/>
                  </a:lnTo>
                  <a:lnTo>
                    <a:pt x="58013" y="97536"/>
                  </a:lnTo>
                  <a:lnTo>
                    <a:pt x="51917" y="102108"/>
                  </a:lnTo>
                  <a:lnTo>
                    <a:pt x="45821" y="105156"/>
                  </a:lnTo>
                  <a:lnTo>
                    <a:pt x="30581" y="105156"/>
                  </a:lnTo>
                  <a:lnTo>
                    <a:pt x="24485" y="102108"/>
                  </a:lnTo>
                  <a:lnTo>
                    <a:pt x="19913" y="97536"/>
                  </a:lnTo>
                  <a:lnTo>
                    <a:pt x="15240" y="91440"/>
                  </a:lnTo>
                  <a:lnTo>
                    <a:pt x="13716" y="85344"/>
                  </a:lnTo>
                  <a:lnTo>
                    <a:pt x="13716" y="67056"/>
                  </a:lnTo>
                  <a:lnTo>
                    <a:pt x="15240" y="59436"/>
                  </a:lnTo>
                  <a:lnTo>
                    <a:pt x="19913" y="53340"/>
                  </a:lnTo>
                  <a:lnTo>
                    <a:pt x="26009" y="48768"/>
                  </a:lnTo>
                  <a:lnTo>
                    <a:pt x="32105" y="45720"/>
                  </a:lnTo>
                  <a:lnTo>
                    <a:pt x="45821" y="45720"/>
                  </a:lnTo>
                  <a:lnTo>
                    <a:pt x="51917" y="47244"/>
                  </a:lnTo>
                  <a:lnTo>
                    <a:pt x="58013" y="51816"/>
                  </a:lnTo>
                  <a:lnTo>
                    <a:pt x="58013" y="38011"/>
                  </a:lnTo>
                  <a:close/>
                </a:path>
                <a:path w="89535" h="114935">
                  <a:moveTo>
                    <a:pt x="89065" y="0"/>
                  </a:moveTo>
                  <a:lnTo>
                    <a:pt x="75349" y="0"/>
                  </a:lnTo>
                  <a:lnTo>
                    <a:pt x="75349" y="114300"/>
                  </a:lnTo>
                  <a:lnTo>
                    <a:pt x="89065" y="114300"/>
                  </a:lnTo>
                  <a:lnTo>
                    <a:pt x="8906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74443" y="3593496"/>
              <a:ext cx="172497" cy="11449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04948" y="3593496"/>
            <a:ext cx="207645" cy="11449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5587364" y="3598068"/>
            <a:ext cx="231775" cy="110489"/>
            <a:chOff x="5587364" y="3598068"/>
            <a:chExt cx="231775" cy="110489"/>
          </a:xfrm>
        </p:grpSpPr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87364" y="3599592"/>
              <a:ext cx="108394" cy="10687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18714" y="3598068"/>
              <a:ext cx="65627" cy="10991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804915" y="3599687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716" y="108203"/>
                  </a:moveTo>
                  <a:lnTo>
                    <a:pt x="0" y="108203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082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5894260" y="3593502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5">
                <a:moveTo>
                  <a:pt x="24384" y="36576"/>
                </a:moveTo>
                <a:lnTo>
                  <a:pt x="1524" y="36576"/>
                </a:lnTo>
                <a:lnTo>
                  <a:pt x="1524" y="112966"/>
                </a:lnTo>
                <a:lnTo>
                  <a:pt x="24384" y="112966"/>
                </a:lnTo>
                <a:lnTo>
                  <a:pt x="24384" y="36576"/>
                </a:lnTo>
                <a:close/>
              </a:path>
              <a:path w="565150" h="114935">
                <a:moveTo>
                  <a:pt x="27432" y="9144"/>
                </a:moveTo>
                <a:lnTo>
                  <a:pt x="25908" y="6096"/>
                </a:lnTo>
                <a:lnTo>
                  <a:pt x="22860" y="4572"/>
                </a:lnTo>
                <a:lnTo>
                  <a:pt x="19812" y="1524"/>
                </a:lnTo>
                <a:lnTo>
                  <a:pt x="16764" y="0"/>
                </a:lnTo>
                <a:lnTo>
                  <a:pt x="9144" y="0"/>
                </a:lnTo>
                <a:lnTo>
                  <a:pt x="6096" y="1524"/>
                </a:lnTo>
                <a:lnTo>
                  <a:pt x="1524" y="6096"/>
                </a:lnTo>
                <a:lnTo>
                  <a:pt x="0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6096" y="24384"/>
                </a:lnTo>
                <a:lnTo>
                  <a:pt x="19812" y="24384"/>
                </a:lnTo>
                <a:lnTo>
                  <a:pt x="27432" y="16764"/>
                </a:lnTo>
                <a:lnTo>
                  <a:pt x="27432" y="9144"/>
                </a:lnTo>
                <a:close/>
              </a:path>
              <a:path w="565150" h="114935">
                <a:moveTo>
                  <a:pt x="119062" y="67157"/>
                </a:moveTo>
                <a:lnTo>
                  <a:pt x="93154" y="35052"/>
                </a:lnTo>
                <a:lnTo>
                  <a:pt x="85636" y="35915"/>
                </a:lnTo>
                <a:lnTo>
                  <a:pt x="79159" y="38493"/>
                </a:lnTo>
                <a:lnTo>
                  <a:pt x="73545" y="42811"/>
                </a:lnTo>
                <a:lnTo>
                  <a:pt x="68668" y="48869"/>
                </a:lnTo>
                <a:lnTo>
                  <a:pt x="68668" y="36576"/>
                </a:lnTo>
                <a:lnTo>
                  <a:pt x="44284" y="36576"/>
                </a:lnTo>
                <a:lnTo>
                  <a:pt x="44284" y="112966"/>
                </a:lnTo>
                <a:lnTo>
                  <a:pt x="68668" y="112966"/>
                </a:lnTo>
                <a:lnTo>
                  <a:pt x="68668" y="64109"/>
                </a:lnTo>
                <a:lnTo>
                  <a:pt x="71716" y="58013"/>
                </a:lnTo>
                <a:lnTo>
                  <a:pt x="74764" y="54965"/>
                </a:lnTo>
                <a:lnTo>
                  <a:pt x="77812" y="53441"/>
                </a:lnTo>
                <a:lnTo>
                  <a:pt x="90004" y="53441"/>
                </a:lnTo>
                <a:lnTo>
                  <a:pt x="94678" y="59537"/>
                </a:lnTo>
                <a:lnTo>
                  <a:pt x="94678" y="112966"/>
                </a:lnTo>
                <a:lnTo>
                  <a:pt x="119062" y="112966"/>
                </a:lnTo>
                <a:lnTo>
                  <a:pt x="119062" y="67157"/>
                </a:lnTo>
                <a:close/>
              </a:path>
              <a:path w="565150" h="114935">
                <a:moveTo>
                  <a:pt x="190779" y="86956"/>
                </a:moveTo>
                <a:lnTo>
                  <a:pt x="189255" y="83908"/>
                </a:lnTo>
                <a:lnTo>
                  <a:pt x="189255" y="80860"/>
                </a:lnTo>
                <a:lnTo>
                  <a:pt x="186207" y="77812"/>
                </a:lnTo>
                <a:lnTo>
                  <a:pt x="184683" y="74764"/>
                </a:lnTo>
                <a:lnTo>
                  <a:pt x="183159" y="73240"/>
                </a:lnTo>
                <a:lnTo>
                  <a:pt x="180111" y="71716"/>
                </a:lnTo>
                <a:lnTo>
                  <a:pt x="178587" y="70192"/>
                </a:lnTo>
                <a:lnTo>
                  <a:pt x="175539" y="70192"/>
                </a:lnTo>
                <a:lnTo>
                  <a:pt x="169443" y="67144"/>
                </a:lnTo>
                <a:lnTo>
                  <a:pt x="167919" y="67144"/>
                </a:lnTo>
                <a:lnTo>
                  <a:pt x="166395" y="65620"/>
                </a:lnTo>
                <a:lnTo>
                  <a:pt x="163347" y="65620"/>
                </a:lnTo>
                <a:lnTo>
                  <a:pt x="161823" y="64096"/>
                </a:lnTo>
                <a:lnTo>
                  <a:pt x="160299" y="64096"/>
                </a:lnTo>
                <a:lnTo>
                  <a:pt x="158775" y="62572"/>
                </a:lnTo>
                <a:lnTo>
                  <a:pt x="157251" y="62572"/>
                </a:lnTo>
                <a:lnTo>
                  <a:pt x="155727" y="61048"/>
                </a:lnTo>
                <a:lnTo>
                  <a:pt x="155727" y="59524"/>
                </a:lnTo>
                <a:lnTo>
                  <a:pt x="154203" y="59524"/>
                </a:lnTo>
                <a:lnTo>
                  <a:pt x="154203" y="56476"/>
                </a:lnTo>
                <a:lnTo>
                  <a:pt x="155727" y="54952"/>
                </a:lnTo>
                <a:lnTo>
                  <a:pt x="155727" y="53428"/>
                </a:lnTo>
                <a:lnTo>
                  <a:pt x="157251" y="53428"/>
                </a:lnTo>
                <a:lnTo>
                  <a:pt x="158775" y="51904"/>
                </a:lnTo>
                <a:lnTo>
                  <a:pt x="163347" y="51904"/>
                </a:lnTo>
                <a:lnTo>
                  <a:pt x="164871" y="50380"/>
                </a:lnTo>
                <a:lnTo>
                  <a:pt x="169443" y="50380"/>
                </a:lnTo>
                <a:lnTo>
                  <a:pt x="172491" y="51904"/>
                </a:lnTo>
                <a:lnTo>
                  <a:pt x="175539" y="51904"/>
                </a:lnTo>
                <a:lnTo>
                  <a:pt x="180111" y="53428"/>
                </a:lnTo>
                <a:lnTo>
                  <a:pt x="186207" y="56476"/>
                </a:lnTo>
                <a:lnTo>
                  <a:pt x="186207" y="50380"/>
                </a:lnTo>
                <a:lnTo>
                  <a:pt x="186207" y="38100"/>
                </a:lnTo>
                <a:lnTo>
                  <a:pt x="183159" y="36576"/>
                </a:lnTo>
                <a:lnTo>
                  <a:pt x="178587" y="36576"/>
                </a:lnTo>
                <a:lnTo>
                  <a:pt x="175539" y="35052"/>
                </a:lnTo>
                <a:lnTo>
                  <a:pt x="157251" y="35052"/>
                </a:lnTo>
                <a:lnTo>
                  <a:pt x="152679" y="36576"/>
                </a:lnTo>
                <a:lnTo>
                  <a:pt x="148107" y="36576"/>
                </a:lnTo>
                <a:lnTo>
                  <a:pt x="144957" y="38100"/>
                </a:lnTo>
                <a:lnTo>
                  <a:pt x="141909" y="41148"/>
                </a:lnTo>
                <a:lnTo>
                  <a:pt x="138861" y="42760"/>
                </a:lnTo>
                <a:lnTo>
                  <a:pt x="135813" y="45808"/>
                </a:lnTo>
                <a:lnTo>
                  <a:pt x="131241" y="54952"/>
                </a:lnTo>
                <a:lnTo>
                  <a:pt x="131241" y="62572"/>
                </a:lnTo>
                <a:lnTo>
                  <a:pt x="132765" y="65620"/>
                </a:lnTo>
                <a:lnTo>
                  <a:pt x="132765" y="67144"/>
                </a:lnTo>
                <a:lnTo>
                  <a:pt x="134289" y="70192"/>
                </a:lnTo>
                <a:lnTo>
                  <a:pt x="141909" y="77812"/>
                </a:lnTo>
                <a:lnTo>
                  <a:pt x="144957" y="79336"/>
                </a:lnTo>
                <a:lnTo>
                  <a:pt x="148107" y="80860"/>
                </a:lnTo>
                <a:lnTo>
                  <a:pt x="151155" y="82384"/>
                </a:lnTo>
                <a:lnTo>
                  <a:pt x="154203" y="82384"/>
                </a:lnTo>
                <a:lnTo>
                  <a:pt x="155727" y="83908"/>
                </a:lnTo>
                <a:lnTo>
                  <a:pt x="158775" y="83908"/>
                </a:lnTo>
                <a:lnTo>
                  <a:pt x="160299" y="85432"/>
                </a:lnTo>
                <a:lnTo>
                  <a:pt x="161823" y="85432"/>
                </a:lnTo>
                <a:lnTo>
                  <a:pt x="163347" y="86956"/>
                </a:lnTo>
                <a:lnTo>
                  <a:pt x="164871" y="86956"/>
                </a:lnTo>
                <a:lnTo>
                  <a:pt x="167919" y="90004"/>
                </a:lnTo>
                <a:lnTo>
                  <a:pt x="167919" y="94576"/>
                </a:lnTo>
                <a:lnTo>
                  <a:pt x="164871" y="97624"/>
                </a:lnTo>
                <a:lnTo>
                  <a:pt x="161823" y="99148"/>
                </a:lnTo>
                <a:lnTo>
                  <a:pt x="148107" y="99148"/>
                </a:lnTo>
                <a:lnTo>
                  <a:pt x="138861" y="96100"/>
                </a:lnTo>
                <a:lnTo>
                  <a:pt x="135813" y="94576"/>
                </a:lnTo>
                <a:lnTo>
                  <a:pt x="131241" y="91528"/>
                </a:lnTo>
                <a:lnTo>
                  <a:pt x="131241" y="111340"/>
                </a:lnTo>
                <a:lnTo>
                  <a:pt x="138861" y="114490"/>
                </a:lnTo>
                <a:lnTo>
                  <a:pt x="164871" y="114490"/>
                </a:lnTo>
                <a:lnTo>
                  <a:pt x="167919" y="112966"/>
                </a:lnTo>
                <a:lnTo>
                  <a:pt x="172491" y="112966"/>
                </a:lnTo>
                <a:lnTo>
                  <a:pt x="177063" y="111340"/>
                </a:lnTo>
                <a:lnTo>
                  <a:pt x="180111" y="109816"/>
                </a:lnTo>
                <a:lnTo>
                  <a:pt x="183159" y="106768"/>
                </a:lnTo>
                <a:lnTo>
                  <a:pt x="186207" y="105244"/>
                </a:lnTo>
                <a:lnTo>
                  <a:pt x="187731" y="100672"/>
                </a:lnTo>
                <a:lnTo>
                  <a:pt x="188493" y="99148"/>
                </a:lnTo>
                <a:lnTo>
                  <a:pt x="190779" y="94576"/>
                </a:lnTo>
                <a:lnTo>
                  <a:pt x="190779" y="86956"/>
                </a:lnTo>
                <a:close/>
              </a:path>
              <a:path w="565150" h="114935">
                <a:moveTo>
                  <a:pt x="250304" y="36576"/>
                </a:moveTo>
                <a:lnTo>
                  <a:pt x="233540" y="36576"/>
                </a:lnTo>
                <a:lnTo>
                  <a:pt x="233540" y="13716"/>
                </a:lnTo>
                <a:lnTo>
                  <a:pt x="209067" y="19812"/>
                </a:lnTo>
                <a:lnTo>
                  <a:pt x="209067" y="36576"/>
                </a:lnTo>
                <a:lnTo>
                  <a:pt x="196875" y="36576"/>
                </a:lnTo>
                <a:lnTo>
                  <a:pt x="196875" y="54965"/>
                </a:lnTo>
                <a:lnTo>
                  <a:pt x="209067" y="54965"/>
                </a:lnTo>
                <a:lnTo>
                  <a:pt x="209067" y="88493"/>
                </a:lnTo>
                <a:lnTo>
                  <a:pt x="210731" y="100266"/>
                </a:lnTo>
                <a:lnTo>
                  <a:pt x="215557" y="108343"/>
                </a:lnTo>
                <a:lnTo>
                  <a:pt x="223253" y="113004"/>
                </a:lnTo>
                <a:lnTo>
                  <a:pt x="233540" y="114490"/>
                </a:lnTo>
                <a:lnTo>
                  <a:pt x="247256" y="114490"/>
                </a:lnTo>
                <a:lnTo>
                  <a:pt x="250304" y="112966"/>
                </a:lnTo>
                <a:lnTo>
                  <a:pt x="250304" y="94589"/>
                </a:lnTo>
                <a:lnTo>
                  <a:pt x="244208" y="97637"/>
                </a:lnTo>
                <a:lnTo>
                  <a:pt x="236588" y="97637"/>
                </a:lnTo>
                <a:lnTo>
                  <a:pt x="233540" y="93065"/>
                </a:lnTo>
                <a:lnTo>
                  <a:pt x="233540" y="54965"/>
                </a:lnTo>
                <a:lnTo>
                  <a:pt x="250304" y="54965"/>
                </a:lnTo>
                <a:lnTo>
                  <a:pt x="250304" y="36576"/>
                </a:lnTo>
                <a:close/>
              </a:path>
              <a:path w="565150" h="114935">
                <a:moveTo>
                  <a:pt x="326694" y="67157"/>
                </a:moveTo>
                <a:lnTo>
                  <a:pt x="324700" y="53136"/>
                </a:lnTo>
                <a:lnTo>
                  <a:pt x="323049" y="50393"/>
                </a:lnTo>
                <a:lnTo>
                  <a:pt x="318693" y="43103"/>
                </a:lnTo>
                <a:lnTo>
                  <a:pt x="308660" y="37071"/>
                </a:lnTo>
                <a:lnTo>
                  <a:pt x="294601" y="35052"/>
                </a:lnTo>
                <a:lnTo>
                  <a:pt x="283933" y="35052"/>
                </a:lnTo>
                <a:lnTo>
                  <a:pt x="277837" y="36576"/>
                </a:lnTo>
                <a:lnTo>
                  <a:pt x="268693" y="39624"/>
                </a:lnTo>
                <a:lnTo>
                  <a:pt x="265645" y="41148"/>
                </a:lnTo>
                <a:lnTo>
                  <a:pt x="265645" y="59537"/>
                </a:lnTo>
                <a:lnTo>
                  <a:pt x="271627" y="55537"/>
                </a:lnTo>
                <a:lnTo>
                  <a:pt x="278028" y="52679"/>
                </a:lnTo>
                <a:lnTo>
                  <a:pt x="284721" y="50965"/>
                </a:lnTo>
                <a:lnTo>
                  <a:pt x="291553" y="50393"/>
                </a:lnTo>
                <a:lnTo>
                  <a:pt x="300697" y="50393"/>
                </a:lnTo>
                <a:lnTo>
                  <a:pt x="305269" y="54965"/>
                </a:lnTo>
                <a:lnTo>
                  <a:pt x="305269" y="64109"/>
                </a:lnTo>
                <a:lnTo>
                  <a:pt x="305269" y="76301"/>
                </a:lnTo>
                <a:lnTo>
                  <a:pt x="305269" y="86969"/>
                </a:lnTo>
                <a:lnTo>
                  <a:pt x="303745" y="90017"/>
                </a:lnTo>
                <a:lnTo>
                  <a:pt x="297649" y="96113"/>
                </a:lnTo>
                <a:lnTo>
                  <a:pt x="294601" y="97637"/>
                </a:lnTo>
                <a:lnTo>
                  <a:pt x="283933" y="97637"/>
                </a:lnTo>
                <a:lnTo>
                  <a:pt x="280885" y="94589"/>
                </a:lnTo>
                <a:lnTo>
                  <a:pt x="279361" y="91541"/>
                </a:lnTo>
                <a:lnTo>
                  <a:pt x="279361" y="83921"/>
                </a:lnTo>
                <a:lnTo>
                  <a:pt x="282409" y="79349"/>
                </a:lnTo>
                <a:lnTo>
                  <a:pt x="290029" y="79349"/>
                </a:lnTo>
                <a:lnTo>
                  <a:pt x="305269" y="76301"/>
                </a:lnTo>
                <a:lnTo>
                  <a:pt x="305269" y="64109"/>
                </a:lnTo>
                <a:lnTo>
                  <a:pt x="283933" y="65633"/>
                </a:lnTo>
                <a:lnTo>
                  <a:pt x="272173" y="69037"/>
                </a:lnTo>
                <a:lnTo>
                  <a:pt x="264121" y="74587"/>
                </a:lnTo>
                <a:lnTo>
                  <a:pt x="259499" y="82130"/>
                </a:lnTo>
                <a:lnTo>
                  <a:pt x="258025" y="91541"/>
                </a:lnTo>
                <a:lnTo>
                  <a:pt x="258025" y="99161"/>
                </a:lnTo>
                <a:lnTo>
                  <a:pt x="259549" y="105257"/>
                </a:lnTo>
                <a:lnTo>
                  <a:pt x="264121" y="108305"/>
                </a:lnTo>
                <a:lnTo>
                  <a:pt x="268693" y="112966"/>
                </a:lnTo>
                <a:lnTo>
                  <a:pt x="274789" y="114490"/>
                </a:lnTo>
                <a:lnTo>
                  <a:pt x="280885" y="114490"/>
                </a:lnTo>
                <a:lnTo>
                  <a:pt x="288315" y="113855"/>
                </a:lnTo>
                <a:lnTo>
                  <a:pt x="294601" y="111772"/>
                </a:lnTo>
                <a:lnTo>
                  <a:pt x="299745" y="107975"/>
                </a:lnTo>
                <a:lnTo>
                  <a:pt x="303745" y="102209"/>
                </a:lnTo>
                <a:lnTo>
                  <a:pt x="303745" y="112966"/>
                </a:lnTo>
                <a:lnTo>
                  <a:pt x="326694" y="112966"/>
                </a:lnTo>
                <a:lnTo>
                  <a:pt x="326694" y="102209"/>
                </a:lnTo>
                <a:lnTo>
                  <a:pt x="326694" y="97637"/>
                </a:lnTo>
                <a:lnTo>
                  <a:pt x="326694" y="76301"/>
                </a:lnTo>
                <a:lnTo>
                  <a:pt x="326694" y="67157"/>
                </a:lnTo>
                <a:close/>
              </a:path>
              <a:path w="565150" h="114935">
                <a:moveTo>
                  <a:pt x="369366" y="101"/>
                </a:moveTo>
                <a:lnTo>
                  <a:pt x="344982" y="101"/>
                </a:lnTo>
                <a:lnTo>
                  <a:pt x="344982" y="114401"/>
                </a:lnTo>
                <a:lnTo>
                  <a:pt x="369366" y="114401"/>
                </a:lnTo>
                <a:lnTo>
                  <a:pt x="369366" y="101"/>
                </a:lnTo>
                <a:close/>
              </a:path>
              <a:path w="565150" h="114935">
                <a:moveTo>
                  <a:pt x="412051" y="101"/>
                </a:moveTo>
                <a:lnTo>
                  <a:pt x="387667" y="101"/>
                </a:lnTo>
                <a:lnTo>
                  <a:pt x="387667" y="114401"/>
                </a:lnTo>
                <a:lnTo>
                  <a:pt x="412051" y="114401"/>
                </a:lnTo>
                <a:lnTo>
                  <a:pt x="412051" y="101"/>
                </a:lnTo>
                <a:close/>
              </a:path>
              <a:path w="565150" h="114935">
                <a:moveTo>
                  <a:pt x="500722" y="71729"/>
                </a:moveTo>
                <a:lnTo>
                  <a:pt x="500380" y="67157"/>
                </a:lnTo>
                <a:lnTo>
                  <a:pt x="500151" y="64008"/>
                </a:lnTo>
                <a:lnTo>
                  <a:pt x="498436" y="56870"/>
                </a:lnTo>
                <a:lnTo>
                  <a:pt x="495617" y="50393"/>
                </a:lnTo>
                <a:lnTo>
                  <a:pt x="491578" y="44297"/>
                </a:lnTo>
                <a:lnTo>
                  <a:pt x="486460" y="40233"/>
                </a:lnTo>
                <a:lnTo>
                  <a:pt x="480339" y="37350"/>
                </a:lnTo>
                <a:lnTo>
                  <a:pt x="479386" y="37122"/>
                </a:lnTo>
                <a:lnTo>
                  <a:pt x="479386" y="56489"/>
                </a:lnTo>
                <a:lnTo>
                  <a:pt x="479386" y="67157"/>
                </a:lnTo>
                <a:lnTo>
                  <a:pt x="450342" y="67157"/>
                </a:lnTo>
                <a:lnTo>
                  <a:pt x="451954" y="62585"/>
                </a:lnTo>
                <a:lnTo>
                  <a:pt x="453478" y="58013"/>
                </a:lnTo>
                <a:lnTo>
                  <a:pt x="456526" y="54965"/>
                </a:lnTo>
                <a:lnTo>
                  <a:pt x="458050" y="51917"/>
                </a:lnTo>
                <a:lnTo>
                  <a:pt x="462622" y="50393"/>
                </a:lnTo>
                <a:lnTo>
                  <a:pt x="474814" y="50393"/>
                </a:lnTo>
                <a:lnTo>
                  <a:pt x="479386" y="56489"/>
                </a:lnTo>
                <a:lnTo>
                  <a:pt x="479386" y="37122"/>
                </a:lnTo>
                <a:lnTo>
                  <a:pt x="473367" y="35623"/>
                </a:lnTo>
                <a:lnTo>
                  <a:pt x="465670" y="35052"/>
                </a:lnTo>
                <a:lnTo>
                  <a:pt x="457936" y="35648"/>
                </a:lnTo>
                <a:lnTo>
                  <a:pt x="428066" y="67462"/>
                </a:lnTo>
                <a:lnTo>
                  <a:pt x="427482" y="76301"/>
                </a:lnTo>
                <a:lnTo>
                  <a:pt x="428066" y="84886"/>
                </a:lnTo>
                <a:lnTo>
                  <a:pt x="458368" y="113906"/>
                </a:lnTo>
                <a:lnTo>
                  <a:pt x="467194" y="114490"/>
                </a:lnTo>
                <a:lnTo>
                  <a:pt x="474916" y="114198"/>
                </a:lnTo>
                <a:lnTo>
                  <a:pt x="482053" y="113334"/>
                </a:lnTo>
                <a:lnTo>
                  <a:pt x="488632" y="111874"/>
                </a:lnTo>
                <a:lnTo>
                  <a:pt x="494626" y="109829"/>
                </a:lnTo>
                <a:lnTo>
                  <a:pt x="494626" y="97637"/>
                </a:lnTo>
                <a:lnTo>
                  <a:pt x="494626" y="93065"/>
                </a:lnTo>
                <a:lnTo>
                  <a:pt x="487006" y="96113"/>
                </a:lnTo>
                <a:lnTo>
                  <a:pt x="480910" y="97637"/>
                </a:lnTo>
                <a:lnTo>
                  <a:pt x="471766" y="97637"/>
                </a:lnTo>
                <a:lnTo>
                  <a:pt x="462864" y="96748"/>
                </a:lnTo>
                <a:lnTo>
                  <a:pt x="456514" y="94018"/>
                </a:lnTo>
                <a:lnTo>
                  <a:pt x="452437" y="89268"/>
                </a:lnTo>
                <a:lnTo>
                  <a:pt x="450342" y="82397"/>
                </a:lnTo>
                <a:lnTo>
                  <a:pt x="500722" y="82397"/>
                </a:lnTo>
                <a:lnTo>
                  <a:pt x="500722" y="71729"/>
                </a:lnTo>
                <a:close/>
              </a:path>
              <a:path w="565150" h="114935">
                <a:moveTo>
                  <a:pt x="564819" y="36576"/>
                </a:moveTo>
                <a:lnTo>
                  <a:pt x="563295" y="35052"/>
                </a:lnTo>
                <a:lnTo>
                  <a:pt x="549579" y="35052"/>
                </a:lnTo>
                <a:lnTo>
                  <a:pt x="541959" y="41148"/>
                </a:lnTo>
                <a:lnTo>
                  <a:pt x="538911" y="50380"/>
                </a:lnTo>
                <a:lnTo>
                  <a:pt x="538911" y="36576"/>
                </a:lnTo>
                <a:lnTo>
                  <a:pt x="514438" y="36576"/>
                </a:lnTo>
                <a:lnTo>
                  <a:pt x="514438" y="112966"/>
                </a:lnTo>
                <a:lnTo>
                  <a:pt x="538911" y="112966"/>
                </a:lnTo>
                <a:lnTo>
                  <a:pt x="538911" y="70192"/>
                </a:lnTo>
                <a:lnTo>
                  <a:pt x="541959" y="61048"/>
                </a:lnTo>
                <a:lnTo>
                  <a:pt x="545007" y="58000"/>
                </a:lnTo>
                <a:lnTo>
                  <a:pt x="549579" y="56476"/>
                </a:lnTo>
                <a:lnTo>
                  <a:pt x="561771" y="56476"/>
                </a:lnTo>
                <a:lnTo>
                  <a:pt x="564819" y="58000"/>
                </a:lnTo>
                <a:lnTo>
                  <a:pt x="564819" y="56476"/>
                </a:lnTo>
                <a:lnTo>
                  <a:pt x="564819" y="50380"/>
                </a:lnTo>
                <a:lnTo>
                  <a:pt x="564819" y="365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521672" y="3628549"/>
            <a:ext cx="276320" cy="7943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860571" y="3591972"/>
            <a:ext cx="258031" cy="116014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7193280" y="3599700"/>
            <a:ext cx="75565" cy="108585"/>
          </a:xfrm>
          <a:custGeom>
            <a:avLst/>
            <a:gdLst/>
            <a:ahLst/>
            <a:cxnLst/>
            <a:rect l="l" t="t" r="r" b="b"/>
            <a:pathLst>
              <a:path w="75565" h="108585">
                <a:moveTo>
                  <a:pt x="13716" y="0"/>
                </a:moveTo>
                <a:lnTo>
                  <a:pt x="0" y="0"/>
                </a:lnTo>
                <a:lnTo>
                  <a:pt x="0" y="108191"/>
                </a:lnTo>
                <a:lnTo>
                  <a:pt x="13716" y="108191"/>
                </a:lnTo>
                <a:lnTo>
                  <a:pt x="13716" y="0"/>
                </a:lnTo>
                <a:close/>
              </a:path>
              <a:path w="75565" h="108585">
                <a:moveTo>
                  <a:pt x="74955" y="30480"/>
                </a:moveTo>
                <a:lnTo>
                  <a:pt x="55054" y="30480"/>
                </a:lnTo>
                <a:lnTo>
                  <a:pt x="55054" y="7518"/>
                </a:lnTo>
                <a:lnTo>
                  <a:pt x="42862" y="12090"/>
                </a:lnTo>
                <a:lnTo>
                  <a:pt x="42862" y="30480"/>
                </a:lnTo>
                <a:lnTo>
                  <a:pt x="30670" y="30480"/>
                </a:lnTo>
                <a:lnTo>
                  <a:pt x="30670" y="41148"/>
                </a:lnTo>
                <a:lnTo>
                  <a:pt x="42862" y="41148"/>
                </a:lnTo>
                <a:lnTo>
                  <a:pt x="42862" y="86868"/>
                </a:lnTo>
                <a:lnTo>
                  <a:pt x="44259" y="96037"/>
                </a:lnTo>
                <a:lnTo>
                  <a:pt x="48387" y="102755"/>
                </a:lnTo>
                <a:lnTo>
                  <a:pt x="55067" y="106883"/>
                </a:lnTo>
                <a:lnTo>
                  <a:pt x="64198" y="108292"/>
                </a:lnTo>
                <a:lnTo>
                  <a:pt x="71818" y="108292"/>
                </a:lnTo>
                <a:lnTo>
                  <a:pt x="74955" y="106768"/>
                </a:lnTo>
                <a:lnTo>
                  <a:pt x="74955" y="96100"/>
                </a:lnTo>
                <a:lnTo>
                  <a:pt x="73342" y="97624"/>
                </a:lnTo>
                <a:lnTo>
                  <a:pt x="70294" y="99148"/>
                </a:lnTo>
                <a:lnTo>
                  <a:pt x="62674" y="99148"/>
                </a:lnTo>
                <a:lnTo>
                  <a:pt x="59626" y="97624"/>
                </a:lnTo>
                <a:lnTo>
                  <a:pt x="58102" y="94576"/>
                </a:lnTo>
                <a:lnTo>
                  <a:pt x="56578" y="93052"/>
                </a:lnTo>
                <a:lnTo>
                  <a:pt x="55054" y="89916"/>
                </a:lnTo>
                <a:lnTo>
                  <a:pt x="55054" y="41148"/>
                </a:lnTo>
                <a:lnTo>
                  <a:pt x="74955" y="41148"/>
                </a:lnTo>
                <a:lnTo>
                  <a:pt x="74955" y="304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7327772" y="3593592"/>
            <a:ext cx="207010" cy="114300"/>
            <a:chOff x="7327772" y="3593592"/>
            <a:chExt cx="207010" cy="114300"/>
          </a:xfrm>
        </p:grpSpPr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27772" y="3595020"/>
              <a:ext cx="135826" cy="11144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84364" y="3593604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63" y="0"/>
                  </a:lnTo>
                  <a:lnTo>
                    <a:pt x="36563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54984" y="3862101"/>
            <a:ext cx="267335" cy="147955"/>
            <a:chOff x="254984" y="3862101"/>
            <a:chExt cx="267335" cy="147955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4984" y="3895629"/>
              <a:ext cx="70199" cy="11439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8043" y="3862101"/>
              <a:ext cx="174021" cy="112871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72547" y="3860577"/>
            <a:ext cx="207549" cy="114395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832008" y="3859053"/>
            <a:ext cx="1120775" cy="151130"/>
            <a:chOff x="832008" y="3859053"/>
            <a:chExt cx="1120775" cy="151130"/>
          </a:xfrm>
        </p:grpSpPr>
        <p:sp>
          <p:nvSpPr>
            <p:cNvPr id="61" name="object 61"/>
            <p:cNvSpPr/>
            <p:nvPr/>
          </p:nvSpPr>
          <p:spPr>
            <a:xfrm>
              <a:off x="832002" y="3859059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4">
                  <a:moveTo>
                    <a:pt x="47345" y="1524"/>
                  </a:moveTo>
                  <a:lnTo>
                    <a:pt x="44297" y="0"/>
                  </a:lnTo>
                  <a:lnTo>
                    <a:pt x="30480" y="0"/>
                  </a:lnTo>
                  <a:lnTo>
                    <a:pt x="24384" y="3048"/>
                  </a:lnTo>
                  <a:lnTo>
                    <a:pt x="15240" y="12192"/>
                  </a:lnTo>
                  <a:lnTo>
                    <a:pt x="13716" y="18288"/>
                  </a:lnTo>
                  <a:lnTo>
                    <a:pt x="13716" y="38100"/>
                  </a:lnTo>
                  <a:lnTo>
                    <a:pt x="0" y="38100"/>
                  </a:lnTo>
                  <a:lnTo>
                    <a:pt x="0" y="48768"/>
                  </a:lnTo>
                  <a:lnTo>
                    <a:pt x="13716" y="48768"/>
                  </a:lnTo>
                  <a:lnTo>
                    <a:pt x="13716" y="114388"/>
                  </a:lnTo>
                  <a:lnTo>
                    <a:pt x="25908" y="114388"/>
                  </a:lnTo>
                  <a:lnTo>
                    <a:pt x="25908" y="48768"/>
                  </a:lnTo>
                  <a:lnTo>
                    <a:pt x="44297" y="48768"/>
                  </a:lnTo>
                  <a:lnTo>
                    <a:pt x="44297" y="38100"/>
                  </a:lnTo>
                  <a:lnTo>
                    <a:pt x="25908" y="38100"/>
                  </a:lnTo>
                  <a:lnTo>
                    <a:pt x="25908" y="15240"/>
                  </a:lnTo>
                  <a:lnTo>
                    <a:pt x="30480" y="10668"/>
                  </a:lnTo>
                  <a:lnTo>
                    <a:pt x="44297" y="10668"/>
                  </a:lnTo>
                  <a:lnTo>
                    <a:pt x="47345" y="12192"/>
                  </a:lnTo>
                  <a:lnTo>
                    <a:pt x="47345" y="1524"/>
                  </a:lnTo>
                  <a:close/>
                </a:path>
                <a:path w="127000" h="116204">
                  <a:moveTo>
                    <a:pt x="126682" y="76301"/>
                  </a:moveTo>
                  <a:lnTo>
                    <a:pt x="114490" y="44678"/>
                  </a:lnTo>
                  <a:lnTo>
                    <a:pt x="114490" y="67157"/>
                  </a:lnTo>
                  <a:lnTo>
                    <a:pt x="114363" y="85750"/>
                  </a:lnTo>
                  <a:lnTo>
                    <a:pt x="111442" y="93065"/>
                  </a:lnTo>
                  <a:lnTo>
                    <a:pt x="106870" y="99161"/>
                  </a:lnTo>
                  <a:lnTo>
                    <a:pt x="103822" y="103733"/>
                  </a:lnTo>
                  <a:lnTo>
                    <a:pt x="97726" y="106781"/>
                  </a:lnTo>
                  <a:lnTo>
                    <a:pt x="80962" y="106781"/>
                  </a:lnTo>
                  <a:lnTo>
                    <a:pt x="74777" y="103733"/>
                  </a:lnTo>
                  <a:lnTo>
                    <a:pt x="70205" y="97637"/>
                  </a:lnTo>
                  <a:lnTo>
                    <a:pt x="65633" y="93065"/>
                  </a:lnTo>
                  <a:lnTo>
                    <a:pt x="64160" y="85750"/>
                  </a:lnTo>
                  <a:lnTo>
                    <a:pt x="64109" y="67157"/>
                  </a:lnTo>
                  <a:lnTo>
                    <a:pt x="65633" y="59537"/>
                  </a:lnTo>
                  <a:lnTo>
                    <a:pt x="70205" y="54864"/>
                  </a:lnTo>
                  <a:lnTo>
                    <a:pt x="74777" y="48768"/>
                  </a:lnTo>
                  <a:lnTo>
                    <a:pt x="80962" y="47244"/>
                  </a:lnTo>
                  <a:lnTo>
                    <a:pt x="97726" y="47244"/>
                  </a:lnTo>
                  <a:lnTo>
                    <a:pt x="103822" y="48768"/>
                  </a:lnTo>
                  <a:lnTo>
                    <a:pt x="106870" y="54864"/>
                  </a:lnTo>
                  <a:lnTo>
                    <a:pt x="111442" y="59537"/>
                  </a:lnTo>
                  <a:lnTo>
                    <a:pt x="114490" y="67157"/>
                  </a:lnTo>
                  <a:lnTo>
                    <a:pt x="114490" y="44678"/>
                  </a:lnTo>
                  <a:lnTo>
                    <a:pt x="111747" y="42367"/>
                  </a:lnTo>
                  <a:lnTo>
                    <a:pt x="105537" y="39052"/>
                  </a:lnTo>
                  <a:lnTo>
                    <a:pt x="98463" y="37172"/>
                  </a:lnTo>
                  <a:lnTo>
                    <a:pt x="90106" y="36576"/>
                  </a:lnTo>
                  <a:lnTo>
                    <a:pt x="81495" y="37172"/>
                  </a:lnTo>
                  <a:lnTo>
                    <a:pt x="52489" y="68326"/>
                  </a:lnTo>
                  <a:lnTo>
                    <a:pt x="51917" y="77825"/>
                  </a:lnTo>
                  <a:lnTo>
                    <a:pt x="52489" y="85750"/>
                  </a:lnTo>
                  <a:lnTo>
                    <a:pt x="80848" y="115328"/>
                  </a:lnTo>
                  <a:lnTo>
                    <a:pt x="88582" y="115925"/>
                  </a:lnTo>
                  <a:lnTo>
                    <a:pt x="96507" y="115328"/>
                  </a:lnTo>
                  <a:lnTo>
                    <a:pt x="104013" y="113449"/>
                  </a:lnTo>
                  <a:lnTo>
                    <a:pt x="110655" y="110134"/>
                  </a:lnTo>
                  <a:lnTo>
                    <a:pt x="114338" y="106781"/>
                  </a:lnTo>
                  <a:lnTo>
                    <a:pt x="116014" y="105257"/>
                  </a:lnTo>
                  <a:lnTo>
                    <a:pt x="120891" y="99225"/>
                  </a:lnTo>
                  <a:lnTo>
                    <a:pt x="124206" y="92494"/>
                  </a:lnTo>
                  <a:lnTo>
                    <a:pt x="126085" y="84886"/>
                  </a:lnTo>
                  <a:lnTo>
                    <a:pt x="126682" y="763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76883" y="3860292"/>
              <a:ext cx="975645" cy="149828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46888" y="4192523"/>
            <a:ext cx="3761231" cy="142341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4984" y="5916263"/>
            <a:ext cx="305276" cy="14344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41223" y="5916167"/>
            <a:ext cx="116014" cy="109918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847331" y="5916167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4" h="108585">
                <a:moveTo>
                  <a:pt x="13728" y="0"/>
                </a:moveTo>
                <a:lnTo>
                  <a:pt x="0" y="0"/>
                </a:lnTo>
                <a:lnTo>
                  <a:pt x="0" y="108204"/>
                </a:lnTo>
                <a:lnTo>
                  <a:pt x="13728" y="108204"/>
                </a:lnTo>
                <a:lnTo>
                  <a:pt x="13728" y="0"/>
                </a:lnTo>
                <a:close/>
              </a:path>
              <a:path w="102234" h="108585">
                <a:moveTo>
                  <a:pt x="102209" y="51917"/>
                </a:moveTo>
                <a:lnTo>
                  <a:pt x="100685" y="44297"/>
                </a:lnTo>
                <a:lnTo>
                  <a:pt x="97256" y="39725"/>
                </a:lnTo>
                <a:lnTo>
                  <a:pt x="96113" y="38201"/>
                </a:lnTo>
                <a:lnTo>
                  <a:pt x="91541" y="33629"/>
                </a:lnTo>
                <a:lnTo>
                  <a:pt x="85445" y="30581"/>
                </a:lnTo>
                <a:lnTo>
                  <a:pt x="77825" y="30581"/>
                </a:lnTo>
                <a:lnTo>
                  <a:pt x="69430" y="31432"/>
                </a:lnTo>
                <a:lnTo>
                  <a:pt x="62496" y="34010"/>
                </a:lnTo>
                <a:lnTo>
                  <a:pt x="56730" y="38290"/>
                </a:lnTo>
                <a:lnTo>
                  <a:pt x="51828" y="44297"/>
                </a:lnTo>
                <a:lnTo>
                  <a:pt x="51828" y="32105"/>
                </a:lnTo>
                <a:lnTo>
                  <a:pt x="39636" y="32105"/>
                </a:lnTo>
                <a:lnTo>
                  <a:pt x="39636" y="108394"/>
                </a:lnTo>
                <a:lnTo>
                  <a:pt x="51828" y="108394"/>
                </a:lnTo>
                <a:lnTo>
                  <a:pt x="51828" y="58013"/>
                </a:lnTo>
                <a:lnTo>
                  <a:pt x="53352" y="51917"/>
                </a:lnTo>
                <a:lnTo>
                  <a:pt x="57924" y="47345"/>
                </a:lnTo>
                <a:lnTo>
                  <a:pt x="59956" y="44297"/>
                </a:lnTo>
                <a:lnTo>
                  <a:pt x="60972" y="42773"/>
                </a:lnTo>
                <a:lnTo>
                  <a:pt x="67068" y="39725"/>
                </a:lnTo>
                <a:lnTo>
                  <a:pt x="73253" y="39725"/>
                </a:lnTo>
                <a:lnTo>
                  <a:pt x="81013" y="41389"/>
                </a:lnTo>
                <a:lnTo>
                  <a:pt x="86207" y="46202"/>
                </a:lnTo>
                <a:lnTo>
                  <a:pt x="89115" y="53873"/>
                </a:lnTo>
                <a:lnTo>
                  <a:pt x="90017" y="64109"/>
                </a:lnTo>
                <a:lnTo>
                  <a:pt x="90017" y="108394"/>
                </a:lnTo>
                <a:lnTo>
                  <a:pt x="102209" y="108394"/>
                </a:lnTo>
                <a:lnTo>
                  <a:pt x="102209" y="5191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33557" y="5911596"/>
            <a:ext cx="207549" cy="11449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329689" y="5925407"/>
            <a:ext cx="271748" cy="100679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1676209" y="5911596"/>
            <a:ext cx="458470" cy="133350"/>
            <a:chOff x="1676209" y="5911596"/>
            <a:chExt cx="458470" cy="133350"/>
          </a:xfrm>
        </p:grpSpPr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76209" y="5913119"/>
              <a:ext cx="280892" cy="11296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979961" y="5911596"/>
              <a:ext cx="154209" cy="132778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221230" y="5911596"/>
            <a:ext cx="465581" cy="11449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766250" y="5911596"/>
            <a:ext cx="209073" cy="114490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3057810" y="5916168"/>
            <a:ext cx="401955" cy="143510"/>
            <a:chOff x="3057810" y="5916168"/>
            <a:chExt cx="401955" cy="143510"/>
          </a:xfrm>
        </p:grpSpPr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57810" y="5916168"/>
              <a:ext cx="302228" cy="10991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379946" y="5946743"/>
              <a:ext cx="79343" cy="112871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537204" y="5917279"/>
            <a:ext cx="364807" cy="142335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3981450" y="5911691"/>
            <a:ext cx="371475" cy="114935"/>
            <a:chOff x="3981450" y="5911691"/>
            <a:chExt cx="371475" cy="114935"/>
          </a:xfrm>
        </p:grpSpPr>
        <p:pic>
          <p:nvPicPr>
            <p:cNvPr id="79" name="object 7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81450" y="5911691"/>
              <a:ext cx="236600" cy="11439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237862" y="5946648"/>
              <a:ext cx="114490" cy="79438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433316" y="5946647"/>
            <a:ext cx="198755" cy="80010"/>
            <a:chOff x="4433316" y="5946647"/>
            <a:chExt cx="198755" cy="80010"/>
          </a:xfrm>
        </p:grpSpPr>
        <p:sp>
          <p:nvSpPr>
            <p:cNvPr id="82" name="object 82"/>
            <p:cNvSpPr/>
            <p:nvPr/>
          </p:nvSpPr>
          <p:spPr>
            <a:xfrm>
              <a:off x="4433316" y="5946743"/>
              <a:ext cx="61594" cy="79375"/>
            </a:xfrm>
            <a:custGeom>
              <a:avLst/>
              <a:gdLst/>
              <a:ahLst/>
              <a:cxnLst/>
              <a:rect l="l" t="t" r="r" b="b"/>
              <a:pathLst>
                <a:path w="61595" h="79375">
                  <a:moveTo>
                    <a:pt x="7620" y="19812"/>
                  </a:moveTo>
                  <a:lnTo>
                    <a:pt x="7620" y="6096"/>
                  </a:lnTo>
                  <a:lnTo>
                    <a:pt x="13596" y="3214"/>
                  </a:lnTo>
                  <a:lnTo>
                    <a:pt x="20002" y="1333"/>
                  </a:lnTo>
                  <a:lnTo>
                    <a:pt x="26693" y="309"/>
                  </a:lnTo>
                  <a:lnTo>
                    <a:pt x="33528" y="0"/>
                  </a:lnTo>
                  <a:lnTo>
                    <a:pt x="45584" y="1714"/>
                  </a:lnTo>
                  <a:lnTo>
                    <a:pt x="54185" y="6858"/>
                  </a:lnTo>
                  <a:lnTo>
                    <a:pt x="55559" y="9144"/>
                  </a:lnTo>
                  <a:lnTo>
                    <a:pt x="32004" y="9144"/>
                  </a:lnTo>
                  <a:lnTo>
                    <a:pt x="25407" y="9953"/>
                  </a:lnTo>
                  <a:lnTo>
                    <a:pt x="19240" y="12192"/>
                  </a:lnTo>
                  <a:lnTo>
                    <a:pt x="13358" y="15573"/>
                  </a:lnTo>
                  <a:lnTo>
                    <a:pt x="7620" y="19812"/>
                  </a:lnTo>
                  <a:close/>
                </a:path>
                <a:path w="61595" h="79375">
                  <a:moveTo>
                    <a:pt x="24384" y="79343"/>
                  </a:moveTo>
                  <a:lnTo>
                    <a:pt x="16764" y="79343"/>
                  </a:lnTo>
                  <a:lnTo>
                    <a:pt x="10668" y="77819"/>
                  </a:lnTo>
                  <a:lnTo>
                    <a:pt x="7620" y="73247"/>
                  </a:lnTo>
                  <a:lnTo>
                    <a:pt x="3048" y="68675"/>
                  </a:lnTo>
                  <a:lnTo>
                    <a:pt x="0" y="64103"/>
                  </a:lnTo>
                  <a:lnTo>
                    <a:pt x="0" y="58007"/>
                  </a:lnTo>
                  <a:lnTo>
                    <a:pt x="48863" y="28956"/>
                  </a:lnTo>
                  <a:lnTo>
                    <a:pt x="47729" y="20716"/>
                  </a:lnTo>
                  <a:lnTo>
                    <a:pt x="44434" y="14478"/>
                  </a:lnTo>
                  <a:lnTo>
                    <a:pt x="39138" y="10525"/>
                  </a:lnTo>
                  <a:lnTo>
                    <a:pt x="32004" y="9144"/>
                  </a:lnTo>
                  <a:lnTo>
                    <a:pt x="55559" y="9144"/>
                  </a:lnTo>
                  <a:lnTo>
                    <a:pt x="59339" y="15430"/>
                  </a:lnTo>
                  <a:lnTo>
                    <a:pt x="61055" y="27432"/>
                  </a:lnTo>
                  <a:lnTo>
                    <a:pt x="61055" y="39624"/>
                  </a:lnTo>
                  <a:lnTo>
                    <a:pt x="48863" y="39624"/>
                  </a:lnTo>
                  <a:lnTo>
                    <a:pt x="30480" y="41148"/>
                  </a:lnTo>
                  <a:lnTo>
                    <a:pt x="24384" y="42672"/>
                  </a:lnTo>
                  <a:lnTo>
                    <a:pt x="19812" y="44291"/>
                  </a:lnTo>
                  <a:lnTo>
                    <a:pt x="13716" y="47339"/>
                  </a:lnTo>
                  <a:lnTo>
                    <a:pt x="12192" y="51911"/>
                  </a:lnTo>
                  <a:lnTo>
                    <a:pt x="12192" y="59531"/>
                  </a:lnTo>
                  <a:lnTo>
                    <a:pt x="13716" y="62579"/>
                  </a:lnTo>
                  <a:lnTo>
                    <a:pt x="19812" y="68675"/>
                  </a:lnTo>
                  <a:lnTo>
                    <a:pt x="46355" y="68675"/>
                  </a:lnTo>
                  <a:lnTo>
                    <a:pt x="43926" y="71628"/>
                  </a:lnTo>
                  <a:lnTo>
                    <a:pt x="38302" y="75914"/>
                  </a:lnTo>
                  <a:lnTo>
                    <a:pt x="31838" y="78486"/>
                  </a:lnTo>
                  <a:lnTo>
                    <a:pt x="24384" y="79343"/>
                  </a:lnTo>
                  <a:close/>
                </a:path>
                <a:path w="61595" h="79375">
                  <a:moveTo>
                    <a:pt x="46355" y="68675"/>
                  </a:moveTo>
                  <a:lnTo>
                    <a:pt x="33528" y="68675"/>
                  </a:lnTo>
                  <a:lnTo>
                    <a:pt x="38100" y="67151"/>
                  </a:lnTo>
                  <a:lnTo>
                    <a:pt x="42672" y="62579"/>
                  </a:lnTo>
                  <a:lnTo>
                    <a:pt x="45720" y="58007"/>
                  </a:lnTo>
                  <a:lnTo>
                    <a:pt x="48863" y="53435"/>
                  </a:lnTo>
                  <a:lnTo>
                    <a:pt x="48863" y="39624"/>
                  </a:lnTo>
                  <a:lnTo>
                    <a:pt x="61055" y="39624"/>
                  </a:lnTo>
                  <a:lnTo>
                    <a:pt x="61055" y="65627"/>
                  </a:lnTo>
                  <a:lnTo>
                    <a:pt x="48863" y="65627"/>
                  </a:lnTo>
                  <a:lnTo>
                    <a:pt x="46355" y="68675"/>
                  </a:lnTo>
                  <a:close/>
                </a:path>
                <a:path w="61595" h="79375">
                  <a:moveTo>
                    <a:pt x="61055" y="77819"/>
                  </a:moveTo>
                  <a:lnTo>
                    <a:pt x="48863" y="77819"/>
                  </a:lnTo>
                  <a:lnTo>
                    <a:pt x="48863" y="65627"/>
                  </a:lnTo>
                  <a:lnTo>
                    <a:pt x="61055" y="65627"/>
                  </a:lnTo>
                  <a:lnTo>
                    <a:pt x="61055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517231" y="5946647"/>
              <a:ext cx="114490" cy="79343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4714208" y="5910071"/>
            <a:ext cx="446405" cy="116205"/>
            <a:chOff x="4714208" y="5910071"/>
            <a:chExt cx="446405" cy="116205"/>
          </a:xfrm>
        </p:grpSpPr>
        <p:pic>
          <p:nvPicPr>
            <p:cNvPr id="85" name="object 8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714208" y="5946743"/>
              <a:ext cx="409098" cy="7934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46548" y="5910071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object 8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243893" y="5925407"/>
            <a:ext cx="349567" cy="134302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5677471" y="5910071"/>
            <a:ext cx="603250" cy="134620"/>
            <a:chOff x="5677471" y="5910071"/>
            <a:chExt cx="603250" cy="134620"/>
          </a:xfrm>
        </p:grpSpPr>
        <p:pic>
          <p:nvPicPr>
            <p:cNvPr id="89" name="object 8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677471" y="5946743"/>
              <a:ext cx="210692" cy="7934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909488" y="5910071"/>
              <a:ext cx="255270" cy="116205"/>
            </a:xfrm>
            <a:custGeom>
              <a:avLst/>
              <a:gdLst/>
              <a:ahLst/>
              <a:cxnLst/>
              <a:rect l="l" t="t" r="r" b="b"/>
              <a:pathLst>
                <a:path w="255270" h="116204">
                  <a:moveTo>
                    <a:pt x="13716" y="38201"/>
                  </a:moveTo>
                  <a:lnTo>
                    <a:pt x="1524" y="38201"/>
                  </a:lnTo>
                  <a:lnTo>
                    <a:pt x="1524" y="114490"/>
                  </a:lnTo>
                  <a:lnTo>
                    <a:pt x="13716" y="114490"/>
                  </a:lnTo>
                  <a:lnTo>
                    <a:pt x="13716" y="38201"/>
                  </a:lnTo>
                  <a:close/>
                </a:path>
                <a:path w="255270" h="116204">
                  <a:moveTo>
                    <a:pt x="15240" y="6096"/>
                  </a:moveTo>
                  <a:lnTo>
                    <a:pt x="12192" y="3048"/>
                  </a:lnTo>
                  <a:lnTo>
                    <a:pt x="3048" y="3048"/>
                  </a:lnTo>
                  <a:lnTo>
                    <a:pt x="0" y="6096"/>
                  </a:lnTo>
                  <a:lnTo>
                    <a:pt x="0" y="15341"/>
                  </a:lnTo>
                  <a:lnTo>
                    <a:pt x="3048" y="18389"/>
                  </a:lnTo>
                  <a:lnTo>
                    <a:pt x="12192" y="18389"/>
                  </a:lnTo>
                  <a:lnTo>
                    <a:pt x="15240" y="15341"/>
                  </a:lnTo>
                  <a:lnTo>
                    <a:pt x="15240" y="6096"/>
                  </a:lnTo>
                  <a:close/>
                </a:path>
                <a:path w="255270" h="116204">
                  <a:moveTo>
                    <a:pt x="52387" y="0"/>
                  </a:moveTo>
                  <a:lnTo>
                    <a:pt x="38671" y="0"/>
                  </a:lnTo>
                  <a:lnTo>
                    <a:pt x="38671" y="114300"/>
                  </a:lnTo>
                  <a:lnTo>
                    <a:pt x="52387" y="114300"/>
                  </a:lnTo>
                  <a:lnTo>
                    <a:pt x="52387" y="0"/>
                  </a:lnTo>
                  <a:close/>
                </a:path>
                <a:path w="255270" h="116204">
                  <a:moveTo>
                    <a:pt x="129730" y="64198"/>
                  </a:moveTo>
                  <a:lnTo>
                    <a:pt x="103733" y="36677"/>
                  </a:lnTo>
                  <a:lnTo>
                    <a:pt x="96253" y="36982"/>
                  </a:lnTo>
                  <a:lnTo>
                    <a:pt x="89636" y="38011"/>
                  </a:lnTo>
                  <a:lnTo>
                    <a:pt x="83591" y="39890"/>
                  </a:lnTo>
                  <a:lnTo>
                    <a:pt x="77825" y="42773"/>
                  </a:lnTo>
                  <a:lnTo>
                    <a:pt x="77825" y="56578"/>
                  </a:lnTo>
                  <a:lnTo>
                    <a:pt x="83566" y="52336"/>
                  </a:lnTo>
                  <a:lnTo>
                    <a:pt x="89446" y="48920"/>
                  </a:lnTo>
                  <a:lnTo>
                    <a:pt x="95618" y="46647"/>
                  </a:lnTo>
                  <a:lnTo>
                    <a:pt x="102209" y="45821"/>
                  </a:lnTo>
                  <a:lnTo>
                    <a:pt x="112877" y="45821"/>
                  </a:lnTo>
                  <a:lnTo>
                    <a:pt x="117449" y="53530"/>
                  </a:lnTo>
                  <a:lnTo>
                    <a:pt x="117449" y="65722"/>
                  </a:lnTo>
                  <a:lnTo>
                    <a:pt x="117449" y="76390"/>
                  </a:lnTo>
                  <a:lnTo>
                    <a:pt x="117449" y="90106"/>
                  </a:lnTo>
                  <a:lnTo>
                    <a:pt x="115925" y="94678"/>
                  </a:lnTo>
                  <a:lnTo>
                    <a:pt x="112877" y="99250"/>
                  </a:lnTo>
                  <a:lnTo>
                    <a:pt x="108305" y="103822"/>
                  </a:lnTo>
                  <a:lnTo>
                    <a:pt x="103733" y="105346"/>
                  </a:lnTo>
                  <a:lnTo>
                    <a:pt x="90017" y="105346"/>
                  </a:lnTo>
                  <a:lnTo>
                    <a:pt x="83921" y="99250"/>
                  </a:lnTo>
                  <a:lnTo>
                    <a:pt x="82397" y="96202"/>
                  </a:lnTo>
                  <a:lnTo>
                    <a:pt x="82397" y="88582"/>
                  </a:lnTo>
                  <a:lnTo>
                    <a:pt x="83921" y="84010"/>
                  </a:lnTo>
                  <a:lnTo>
                    <a:pt x="90017" y="80962"/>
                  </a:lnTo>
                  <a:lnTo>
                    <a:pt x="99161" y="77914"/>
                  </a:lnTo>
                  <a:lnTo>
                    <a:pt x="117449" y="76390"/>
                  </a:lnTo>
                  <a:lnTo>
                    <a:pt x="117449" y="65722"/>
                  </a:lnTo>
                  <a:lnTo>
                    <a:pt x="76060" y="77152"/>
                  </a:lnTo>
                  <a:lnTo>
                    <a:pt x="70104" y="94678"/>
                  </a:lnTo>
                  <a:lnTo>
                    <a:pt x="70104" y="100774"/>
                  </a:lnTo>
                  <a:lnTo>
                    <a:pt x="71628" y="105346"/>
                  </a:lnTo>
                  <a:lnTo>
                    <a:pt x="76301" y="109918"/>
                  </a:lnTo>
                  <a:lnTo>
                    <a:pt x="80873" y="114490"/>
                  </a:lnTo>
                  <a:lnTo>
                    <a:pt x="86969" y="116027"/>
                  </a:lnTo>
                  <a:lnTo>
                    <a:pt x="94589" y="116027"/>
                  </a:lnTo>
                  <a:lnTo>
                    <a:pt x="102019" y="115163"/>
                  </a:lnTo>
                  <a:lnTo>
                    <a:pt x="108305" y="112585"/>
                  </a:lnTo>
                  <a:lnTo>
                    <a:pt x="113449" y="108305"/>
                  </a:lnTo>
                  <a:lnTo>
                    <a:pt x="115417" y="105346"/>
                  </a:lnTo>
                  <a:lnTo>
                    <a:pt x="117449" y="102298"/>
                  </a:lnTo>
                  <a:lnTo>
                    <a:pt x="117449" y="114490"/>
                  </a:lnTo>
                  <a:lnTo>
                    <a:pt x="129730" y="114490"/>
                  </a:lnTo>
                  <a:lnTo>
                    <a:pt x="129730" y="102298"/>
                  </a:lnTo>
                  <a:lnTo>
                    <a:pt x="129730" y="76390"/>
                  </a:lnTo>
                  <a:lnTo>
                    <a:pt x="129730" y="64198"/>
                  </a:lnTo>
                  <a:close/>
                </a:path>
                <a:path w="255270" h="116204">
                  <a:moveTo>
                    <a:pt x="222885" y="73253"/>
                  </a:moveTo>
                  <a:lnTo>
                    <a:pt x="210693" y="41249"/>
                  </a:lnTo>
                  <a:lnTo>
                    <a:pt x="210693" y="84023"/>
                  </a:lnTo>
                  <a:lnTo>
                    <a:pt x="209181" y="91630"/>
                  </a:lnTo>
                  <a:lnTo>
                    <a:pt x="204597" y="97739"/>
                  </a:lnTo>
                  <a:lnTo>
                    <a:pt x="200025" y="102311"/>
                  </a:lnTo>
                  <a:lnTo>
                    <a:pt x="193929" y="105359"/>
                  </a:lnTo>
                  <a:lnTo>
                    <a:pt x="180124" y="105359"/>
                  </a:lnTo>
                  <a:lnTo>
                    <a:pt x="175552" y="103835"/>
                  </a:lnTo>
                  <a:lnTo>
                    <a:pt x="166408" y="94691"/>
                  </a:lnTo>
                  <a:lnTo>
                    <a:pt x="164884" y="90119"/>
                  </a:lnTo>
                  <a:lnTo>
                    <a:pt x="164934" y="65544"/>
                  </a:lnTo>
                  <a:lnTo>
                    <a:pt x="170980" y="53441"/>
                  </a:lnTo>
                  <a:lnTo>
                    <a:pt x="172504" y="51917"/>
                  </a:lnTo>
                  <a:lnTo>
                    <a:pt x="175552" y="48869"/>
                  </a:lnTo>
                  <a:lnTo>
                    <a:pt x="181648" y="45821"/>
                  </a:lnTo>
                  <a:lnTo>
                    <a:pt x="195453" y="45821"/>
                  </a:lnTo>
                  <a:lnTo>
                    <a:pt x="201549" y="48869"/>
                  </a:lnTo>
                  <a:lnTo>
                    <a:pt x="204597" y="53441"/>
                  </a:lnTo>
                  <a:lnTo>
                    <a:pt x="209169" y="58013"/>
                  </a:lnTo>
                  <a:lnTo>
                    <a:pt x="210680" y="65544"/>
                  </a:lnTo>
                  <a:lnTo>
                    <a:pt x="210693" y="84023"/>
                  </a:lnTo>
                  <a:lnTo>
                    <a:pt x="210693" y="41249"/>
                  </a:lnTo>
                  <a:lnTo>
                    <a:pt x="209169" y="39725"/>
                  </a:lnTo>
                  <a:lnTo>
                    <a:pt x="201549" y="36677"/>
                  </a:lnTo>
                  <a:lnTo>
                    <a:pt x="192405" y="36677"/>
                  </a:lnTo>
                  <a:lnTo>
                    <a:pt x="183781" y="37553"/>
                  </a:lnTo>
                  <a:lnTo>
                    <a:pt x="176326" y="40297"/>
                  </a:lnTo>
                  <a:lnTo>
                    <a:pt x="170027" y="45034"/>
                  </a:lnTo>
                  <a:lnTo>
                    <a:pt x="164884" y="51917"/>
                  </a:lnTo>
                  <a:lnTo>
                    <a:pt x="164884" y="1536"/>
                  </a:lnTo>
                  <a:lnTo>
                    <a:pt x="152692" y="1536"/>
                  </a:lnTo>
                  <a:lnTo>
                    <a:pt x="152692" y="114503"/>
                  </a:lnTo>
                  <a:lnTo>
                    <a:pt x="164884" y="114503"/>
                  </a:lnTo>
                  <a:lnTo>
                    <a:pt x="164884" y="103835"/>
                  </a:lnTo>
                  <a:lnTo>
                    <a:pt x="169748" y="108953"/>
                  </a:lnTo>
                  <a:lnTo>
                    <a:pt x="175183" y="112788"/>
                  </a:lnTo>
                  <a:lnTo>
                    <a:pt x="181216" y="115189"/>
                  </a:lnTo>
                  <a:lnTo>
                    <a:pt x="187833" y="116027"/>
                  </a:lnTo>
                  <a:lnTo>
                    <a:pt x="195529" y="115430"/>
                  </a:lnTo>
                  <a:lnTo>
                    <a:pt x="222313" y="83019"/>
                  </a:lnTo>
                  <a:lnTo>
                    <a:pt x="222885" y="73253"/>
                  </a:lnTo>
                  <a:close/>
                </a:path>
                <a:path w="255270" h="116204">
                  <a:moveTo>
                    <a:pt x="255092" y="0"/>
                  </a:moveTo>
                  <a:lnTo>
                    <a:pt x="241376" y="0"/>
                  </a:lnTo>
                  <a:lnTo>
                    <a:pt x="241376" y="114300"/>
                  </a:lnTo>
                  <a:lnTo>
                    <a:pt x="255092" y="114300"/>
                  </a:lnTo>
                  <a:lnTo>
                    <a:pt x="2550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184296" y="5946743"/>
              <a:ext cx="96202" cy="97631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6365843" y="5911596"/>
            <a:ext cx="235585" cy="114935"/>
            <a:chOff x="6365843" y="5911596"/>
            <a:chExt cx="235585" cy="114935"/>
          </a:xfrm>
        </p:grpSpPr>
        <p:sp>
          <p:nvSpPr>
            <p:cNvPr id="93" name="object 93"/>
            <p:cNvSpPr/>
            <p:nvPr/>
          </p:nvSpPr>
          <p:spPr>
            <a:xfrm>
              <a:off x="6365843" y="5946743"/>
              <a:ext cx="59690" cy="79375"/>
            </a:xfrm>
            <a:custGeom>
              <a:avLst/>
              <a:gdLst/>
              <a:ahLst/>
              <a:cxnLst/>
              <a:rect l="l" t="t" r="r" b="b"/>
              <a:pathLst>
                <a:path w="59689" h="79375">
                  <a:moveTo>
                    <a:pt x="7715" y="19907"/>
                  </a:moveTo>
                  <a:lnTo>
                    <a:pt x="7715" y="6096"/>
                  </a:lnTo>
                  <a:lnTo>
                    <a:pt x="13477" y="3214"/>
                  </a:lnTo>
                  <a:lnTo>
                    <a:pt x="19526" y="1333"/>
                  </a:lnTo>
                  <a:lnTo>
                    <a:pt x="26146" y="309"/>
                  </a:lnTo>
                  <a:lnTo>
                    <a:pt x="33623" y="0"/>
                  </a:lnTo>
                  <a:lnTo>
                    <a:pt x="45401" y="1715"/>
                  </a:lnTo>
                  <a:lnTo>
                    <a:pt x="53482" y="6869"/>
                  </a:lnTo>
                  <a:lnTo>
                    <a:pt x="54712" y="9144"/>
                  </a:lnTo>
                  <a:lnTo>
                    <a:pt x="32099" y="9144"/>
                  </a:lnTo>
                  <a:lnTo>
                    <a:pt x="25503" y="9968"/>
                  </a:lnTo>
                  <a:lnTo>
                    <a:pt x="19335" y="12239"/>
                  </a:lnTo>
                  <a:lnTo>
                    <a:pt x="13454" y="15653"/>
                  </a:lnTo>
                  <a:lnTo>
                    <a:pt x="7715" y="19907"/>
                  </a:lnTo>
                  <a:close/>
                </a:path>
                <a:path w="59689" h="79375">
                  <a:moveTo>
                    <a:pt x="24479" y="79343"/>
                  </a:moveTo>
                  <a:lnTo>
                    <a:pt x="16859" y="79343"/>
                  </a:lnTo>
                  <a:lnTo>
                    <a:pt x="10763" y="77819"/>
                  </a:lnTo>
                  <a:lnTo>
                    <a:pt x="6191" y="73247"/>
                  </a:lnTo>
                  <a:lnTo>
                    <a:pt x="1524" y="68675"/>
                  </a:lnTo>
                  <a:lnTo>
                    <a:pt x="0" y="64103"/>
                  </a:lnTo>
                  <a:lnTo>
                    <a:pt x="0" y="58007"/>
                  </a:lnTo>
                  <a:lnTo>
                    <a:pt x="47339" y="29051"/>
                  </a:lnTo>
                  <a:lnTo>
                    <a:pt x="47339" y="16859"/>
                  </a:lnTo>
                  <a:lnTo>
                    <a:pt x="42767" y="9144"/>
                  </a:lnTo>
                  <a:lnTo>
                    <a:pt x="54712" y="9144"/>
                  </a:lnTo>
                  <a:lnTo>
                    <a:pt x="58135" y="15470"/>
                  </a:lnTo>
                  <a:lnTo>
                    <a:pt x="59626" y="27527"/>
                  </a:lnTo>
                  <a:lnTo>
                    <a:pt x="59626" y="39719"/>
                  </a:lnTo>
                  <a:lnTo>
                    <a:pt x="47339" y="39719"/>
                  </a:lnTo>
                  <a:lnTo>
                    <a:pt x="29051" y="41243"/>
                  </a:lnTo>
                  <a:lnTo>
                    <a:pt x="19907" y="44291"/>
                  </a:lnTo>
                  <a:lnTo>
                    <a:pt x="13811" y="47339"/>
                  </a:lnTo>
                  <a:lnTo>
                    <a:pt x="12287" y="51911"/>
                  </a:lnTo>
                  <a:lnTo>
                    <a:pt x="12287" y="59531"/>
                  </a:lnTo>
                  <a:lnTo>
                    <a:pt x="13811" y="62579"/>
                  </a:lnTo>
                  <a:lnTo>
                    <a:pt x="19907" y="68675"/>
                  </a:lnTo>
                  <a:lnTo>
                    <a:pt x="45307" y="68675"/>
                  </a:lnTo>
                  <a:lnTo>
                    <a:pt x="43338" y="71628"/>
                  </a:lnTo>
                  <a:lnTo>
                    <a:pt x="38195" y="75914"/>
                  </a:lnTo>
                  <a:lnTo>
                    <a:pt x="31908" y="78486"/>
                  </a:lnTo>
                  <a:lnTo>
                    <a:pt x="24479" y="79343"/>
                  </a:lnTo>
                  <a:close/>
                </a:path>
                <a:path w="59689" h="79375">
                  <a:moveTo>
                    <a:pt x="45307" y="68675"/>
                  </a:moveTo>
                  <a:lnTo>
                    <a:pt x="33623" y="68675"/>
                  </a:lnTo>
                  <a:lnTo>
                    <a:pt x="38195" y="67151"/>
                  </a:lnTo>
                  <a:lnTo>
                    <a:pt x="42767" y="62579"/>
                  </a:lnTo>
                  <a:lnTo>
                    <a:pt x="45815" y="58007"/>
                  </a:lnTo>
                  <a:lnTo>
                    <a:pt x="47339" y="53435"/>
                  </a:lnTo>
                  <a:lnTo>
                    <a:pt x="47339" y="39719"/>
                  </a:lnTo>
                  <a:lnTo>
                    <a:pt x="59626" y="39719"/>
                  </a:lnTo>
                  <a:lnTo>
                    <a:pt x="59626" y="65627"/>
                  </a:lnTo>
                  <a:lnTo>
                    <a:pt x="47339" y="65627"/>
                  </a:lnTo>
                  <a:lnTo>
                    <a:pt x="45307" y="68675"/>
                  </a:lnTo>
                  <a:close/>
                </a:path>
                <a:path w="59689" h="79375">
                  <a:moveTo>
                    <a:pt x="59626" y="77819"/>
                  </a:moveTo>
                  <a:lnTo>
                    <a:pt x="47339" y="77819"/>
                  </a:lnTo>
                  <a:lnTo>
                    <a:pt x="47339" y="65627"/>
                  </a:lnTo>
                  <a:lnTo>
                    <a:pt x="59626" y="65627"/>
                  </a:lnTo>
                  <a:lnTo>
                    <a:pt x="59626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448424" y="5911596"/>
              <a:ext cx="152686" cy="114490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683502" y="5946742"/>
            <a:ext cx="236600" cy="112966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013162" y="5911596"/>
            <a:ext cx="311562" cy="114490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410163" y="5925407"/>
            <a:ext cx="129730" cy="10067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54984" y="6169533"/>
            <a:ext cx="1572387" cy="148018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1891474" y="6171056"/>
            <a:ext cx="426084" cy="146685"/>
            <a:chOff x="1891474" y="6171056"/>
            <a:chExt cx="426084" cy="146685"/>
          </a:xfrm>
        </p:grpSpPr>
        <p:pic>
          <p:nvPicPr>
            <p:cNvPr id="100" name="object 10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891474" y="6171056"/>
              <a:ext cx="343471" cy="14649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254853" y="6203156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4" h="79375">
                  <a:moveTo>
                    <a:pt x="20320" y="15240"/>
                  </a:moveTo>
                  <a:lnTo>
                    <a:pt x="12192" y="15240"/>
                  </a:lnTo>
                  <a:lnTo>
                    <a:pt x="17073" y="9001"/>
                  </a:lnTo>
                  <a:lnTo>
                    <a:pt x="22669" y="4191"/>
                  </a:lnTo>
                  <a:lnTo>
                    <a:pt x="29122" y="1095"/>
                  </a:lnTo>
                  <a:lnTo>
                    <a:pt x="36576" y="0"/>
                  </a:lnTo>
                  <a:lnTo>
                    <a:pt x="45720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5908" y="10668"/>
                  </a:lnTo>
                  <a:lnTo>
                    <a:pt x="21336" y="13716"/>
                  </a:lnTo>
                  <a:lnTo>
                    <a:pt x="20320" y="15240"/>
                  </a:lnTo>
                  <a:close/>
                </a:path>
                <a:path w="62864" h="79375">
                  <a:moveTo>
                    <a:pt x="12192" y="79343"/>
                  </a:moveTo>
                  <a:lnTo>
                    <a:pt x="0" y="79343"/>
                  </a:lnTo>
                  <a:lnTo>
                    <a:pt x="0" y="3048"/>
                  </a:lnTo>
                  <a:lnTo>
                    <a:pt x="12192" y="3048"/>
                  </a:lnTo>
                  <a:lnTo>
                    <a:pt x="12192" y="15240"/>
                  </a:lnTo>
                  <a:lnTo>
                    <a:pt x="20320" y="15240"/>
                  </a:lnTo>
                  <a:lnTo>
                    <a:pt x="18288" y="18288"/>
                  </a:lnTo>
                  <a:lnTo>
                    <a:pt x="13716" y="22860"/>
                  </a:lnTo>
                  <a:lnTo>
                    <a:pt x="12192" y="28956"/>
                  </a:lnTo>
                  <a:lnTo>
                    <a:pt x="12192" y="79343"/>
                  </a:lnTo>
                  <a:close/>
                </a:path>
                <a:path w="62864" h="79375">
                  <a:moveTo>
                    <a:pt x="62579" y="79343"/>
                  </a:moveTo>
                  <a:lnTo>
                    <a:pt x="50387" y="79343"/>
                  </a:lnTo>
                  <a:lnTo>
                    <a:pt x="50387" y="35052"/>
                  </a:lnTo>
                  <a:lnTo>
                    <a:pt x="49229" y="24812"/>
                  </a:lnTo>
                  <a:lnTo>
                    <a:pt x="45767" y="17145"/>
                  </a:lnTo>
                  <a:lnTo>
                    <a:pt x="40019" y="12334"/>
                  </a:lnTo>
                  <a:lnTo>
                    <a:pt x="32004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" name="object 10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381535" y="6183248"/>
            <a:ext cx="131254" cy="100774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2579941" y="6167628"/>
            <a:ext cx="369570" cy="116839"/>
            <a:chOff x="2579941" y="6167628"/>
            <a:chExt cx="369570" cy="116839"/>
          </a:xfrm>
        </p:grpSpPr>
        <p:sp>
          <p:nvSpPr>
            <p:cNvPr id="104" name="object 104"/>
            <p:cNvSpPr/>
            <p:nvPr/>
          </p:nvSpPr>
          <p:spPr>
            <a:xfrm>
              <a:off x="2579941" y="6171056"/>
              <a:ext cx="17145" cy="111760"/>
            </a:xfrm>
            <a:custGeom>
              <a:avLst/>
              <a:gdLst/>
              <a:ahLst/>
              <a:cxnLst/>
              <a:rect l="l" t="t" r="r" b="b"/>
              <a:pathLst>
                <a:path w="17144" h="111760">
                  <a:moveTo>
                    <a:pt x="10763" y="15240"/>
                  </a:moveTo>
                  <a:lnTo>
                    <a:pt x="6096" y="15240"/>
                  </a:lnTo>
                  <a:lnTo>
                    <a:pt x="4572" y="13716"/>
                  </a:lnTo>
                  <a:lnTo>
                    <a:pt x="3048" y="13716"/>
                  </a:lnTo>
                  <a:lnTo>
                    <a:pt x="1524" y="12192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2287" y="0"/>
                  </a:lnTo>
                  <a:lnTo>
                    <a:pt x="16859" y="4572"/>
                  </a:lnTo>
                  <a:lnTo>
                    <a:pt x="16859" y="9144"/>
                  </a:lnTo>
                  <a:lnTo>
                    <a:pt x="10763" y="15240"/>
                  </a:lnTo>
                  <a:close/>
                </a:path>
                <a:path w="17144" h="111760">
                  <a:moveTo>
                    <a:pt x="13811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811" y="35147"/>
                  </a:lnTo>
                  <a:lnTo>
                    <a:pt x="13811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19660" y="6183343"/>
              <a:ext cx="256508" cy="10067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2898648" y="616764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7" name="object 10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025711" y="6172580"/>
            <a:ext cx="461105" cy="145066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3552348" y="6169533"/>
            <a:ext cx="514984" cy="148590"/>
            <a:chOff x="3552348" y="6169533"/>
            <a:chExt cx="514984" cy="148590"/>
          </a:xfrm>
        </p:grpSpPr>
        <p:pic>
          <p:nvPicPr>
            <p:cNvPr id="109" name="object 10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552348" y="6203156"/>
              <a:ext cx="70294" cy="11439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642455" y="6169533"/>
              <a:ext cx="207645" cy="11449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873055" y="6206204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7432" y="77819"/>
                  </a:moveTo>
                  <a:lnTo>
                    <a:pt x="15430" y="75817"/>
                  </a:lnTo>
                  <a:lnTo>
                    <a:pt x="6858" y="69806"/>
                  </a:lnTo>
                  <a:lnTo>
                    <a:pt x="1714" y="59776"/>
                  </a:lnTo>
                  <a:lnTo>
                    <a:pt x="0" y="45720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42672"/>
                  </a:lnTo>
                  <a:lnTo>
                    <a:pt x="13335" y="53569"/>
                  </a:lnTo>
                  <a:lnTo>
                    <a:pt x="16764" y="61198"/>
                  </a:lnTo>
                  <a:lnTo>
                    <a:pt x="22479" y="65683"/>
                  </a:lnTo>
                  <a:lnTo>
                    <a:pt x="30480" y="67151"/>
                  </a:lnTo>
                  <a:lnTo>
                    <a:pt x="48260" y="67151"/>
                  </a:lnTo>
                  <a:lnTo>
                    <a:pt x="46291" y="70104"/>
                  </a:lnTo>
                  <a:lnTo>
                    <a:pt x="41148" y="74390"/>
                  </a:lnTo>
                  <a:lnTo>
                    <a:pt x="34861" y="76962"/>
                  </a:lnTo>
                  <a:lnTo>
                    <a:pt x="27432" y="77819"/>
                  </a:lnTo>
                  <a:close/>
                </a:path>
                <a:path w="62864" h="78104">
                  <a:moveTo>
                    <a:pt x="48260" y="67151"/>
                  </a:moveTo>
                  <a:lnTo>
                    <a:pt x="36576" y="67151"/>
                  </a:lnTo>
                  <a:lnTo>
                    <a:pt x="41148" y="65627"/>
                  </a:lnTo>
                  <a:lnTo>
                    <a:pt x="44196" y="60960"/>
                  </a:lnTo>
                  <a:lnTo>
                    <a:pt x="48768" y="56388"/>
                  </a:lnTo>
                  <a:lnTo>
                    <a:pt x="50292" y="50292"/>
                  </a:lnTo>
                  <a:lnTo>
                    <a:pt x="50292" y="0"/>
                  </a:lnTo>
                  <a:lnTo>
                    <a:pt x="62579" y="0"/>
                  </a:lnTo>
                  <a:lnTo>
                    <a:pt x="62579" y="64103"/>
                  </a:lnTo>
                  <a:lnTo>
                    <a:pt x="50292" y="64103"/>
                  </a:lnTo>
                  <a:lnTo>
                    <a:pt x="48260" y="67151"/>
                  </a:lnTo>
                  <a:close/>
                </a:path>
                <a:path w="62864" h="78104">
                  <a:moveTo>
                    <a:pt x="62579" y="76295"/>
                  </a:moveTo>
                  <a:lnTo>
                    <a:pt x="50292" y="76295"/>
                  </a:lnTo>
                  <a:lnTo>
                    <a:pt x="50292" y="64103"/>
                  </a:lnTo>
                  <a:lnTo>
                    <a:pt x="62579" y="64103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955446" y="6183344"/>
              <a:ext cx="111442" cy="100679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4127944" y="6169533"/>
            <a:ext cx="233679" cy="114935"/>
            <a:chOff x="4127944" y="6169533"/>
            <a:chExt cx="233679" cy="114935"/>
          </a:xfrm>
        </p:grpSpPr>
        <p:sp>
          <p:nvSpPr>
            <p:cNvPr id="114" name="object 114"/>
            <p:cNvSpPr/>
            <p:nvPr/>
          </p:nvSpPr>
          <p:spPr>
            <a:xfrm>
              <a:off x="4127944" y="6203156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79">
                  <a:moveTo>
                    <a:pt x="7620" y="19907"/>
                  </a:moveTo>
                  <a:lnTo>
                    <a:pt x="7620" y="7620"/>
                  </a:lnTo>
                  <a:lnTo>
                    <a:pt x="13397" y="4500"/>
                  </a:lnTo>
                  <a:lnTo>
                    <a:pt x="19478" y="2095"/>
                  </a:lnTo>
                  <a:lnTo>
                    <a:pt x="26131" y="547"/>
                  </a:lnTo>
                  <a:lnTo>
                    <a:pt x="33623" y="0"/>
                  </a:lnTo>
                  <a:lnTo>
                    <a:pt x="44743" y="1954"/>
                  </a:lnTo>
                  <a:lnTo>
                    <a:pt x="52863" y="7631"/>
                  </a:lnTo>
                  <a:lnTo>
                    <a:pt x="54519" y="10668"/>
                  </a:lnTo>
                  <a:lnTo>
                    <a:pt x="32099" y="10668"/>
                  </a:lnTo>
                  <a:lnTo>
                    <a:pt x="25488" y="11240"/>
                  </a:lnTo>
                  <a:lnTo>
                    <a:pt x="19288" y="12965"/>
                  </a:lnTo>
                  <a:lnTo>
                    <a:pt x="13373" y="15851"/>
                  </a:lnTo>
                  <a:lnTo>
                    <a:pt x="7620" y="19907"/>
                  </a:lnTo>
                  <a:close/>
                </a:path>
                <a:path w="59689" h="81279">
                  <a:moveTo>
                    <a:pt x="24479" y="80867"/>
                  </a:moveTo>
                  <a:lnTo>
                    <a:pt x="16764" y="80867"/>
                  </a:lnTo>
                  <a:lnTo>
                    <a:pt x="10668" y="79343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7339" y="30575"/>
                  </a:lnTo>
                  <a:lnTo>
                    <a:pt x="47263" y="16756"/>
                  </a:lnTo>
                  <a:lnTo>
                    <a:pt x="42767" y="10668"/>
                  </a:lnTo>
                  <a:lnTo>
                    <a:pt x="54519" y="10668"/>
                  </a:lnTo>
                  <a:lnTo>
                    <a:pt x="57840" y="16756"/>
                  </a:lnTo>
                  <a:lnTo>
                    <a:pt x="59531" y="29051"/>
                  </a:lnTo>
                  <a:lnTo>
                    <a:pt x="59531" y="39719"/>
                  </a:lnTo>
                  <a:lnTo>
                    <a:pt x="47339" y="39719"/>
                  </a:lnTo>
                  <a:lnTo>
                    <a:pt x="29051" y="42767"/>
                  </a:lnTo>
                  <a:lnTo>
                    <a:pt x="24479" y="44291"/>
                  </a:lnTo>
                  <a:lnTo>
                    <a:pt x="19812" y="44291"/>
                  </a:lnTo>
                  <a:lnTo>
                    <a:pt x="16764" y="47339"/>
                  </a:lnTo>
                  <a:lnTo>
                    <a:pt x="13716" y="48863"/>
                  </a:lnTo>
                  <a:lnTo>
                    <a:pt x="12192" y="51911"/>
                  </a:lnTo>
                  <a:lnTo>
                    <a:pt x="12192" y="61055"/>
                  </a:lnTo>
                  <a:lnTo>
                    <a:pt x="13716" y="64103"/>
                  </a:lnTo>
                  <a:lnTo>
                    <a:pt x="18288" y="68675"/>
                  </a:lnTo>
                  <a:lnTo>
                    <a:pt x="22955" y="70199"/>
                  </a:lnTo>
                  <a:lnTo>
                    <a:pt x="45198" y="70199"/>
                  </a:lnTo>
                  <a:lnTo>
                    <a:pt x="43124" y="73152"/>
                  </a:lnTo>
                  <a:lnTo>
                    <a:pt x="37623" y="77438"/>
                  </a:lnTo>
                  <a:lnTo>
                    <a:pt x="31265" y="80010"/>
                  </a:lnTo>
                  <a:lnTo>
                    <a:pt x="24479" y="80867"/>
                  </a:lnTo>
                  <a:close/>
                </a:path>
                <a:path w="59689" h="81279">
                  <a:moveTo>
                    <a:pt x="45198" y="70199"/>
                  </a:moveTo>
                  <a:lnTo>
                    <a:pt x="33623" y="70199"/>
                  </a:lnTo>
                  <a:lnTo>
                    <a:pt x="38195" y="68675"/>
                  </a:lnTo>
                  <a:lnTo>
                    <a:pt x="41243" y="64103"/>
                  </a:lnTo>
                  <a:lnTo>
                    <a:pt x="45815" y="59531"/>
                  </a:lnTo>
                  <a:lnTo>
                    <a:pt x="47339" y="54959"/>
                  </a:lnTo>
                  <a:lnTo>
                    <a:pt x="47339" y="39719"/>
                  </a:lnTo>
                  <a:lnTo>
                    <a:pt x="59531" y="39719"/>
                  </a:lnTo>
                  <a:lnTo>
                    <a:pt x="59531" y="67151"/>
                  </a:lnTo>
                  <a:lnTo>
                    <a:pt x="47339" y="67151"/>
                  </a:lnTo>
                  <a:lnTo>
                    <a:pt x="45198" y="70199"/>
                  </a:lnTo>
                  <a:close/>
                </a:path>
                <a:path w="59689" h="81279">
                  <a:moveTo>
                    <a:pt x="59531" y="79343"/>
                  </a:moveTo>
                  <a:lnTo>
                    <a:pt x="47339" y="79343"/>
                  </a:lnTo>
                  <a:lnTo>
                    <a:pt x="47339" y="67151"/>
                  </a:lnTo>
                  <a:lnTo>
                    <a:pt x="59531" y="67151"/>
                  </a:lnTo>
                  <a:lnTo>
                    <a:pt x="59531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210430" y="6169533"/>
              <a:ext cx="151066" cy="114490"/>
            </a:xfrm>
            <a:prstGeom prst="rect">
              <a:avLst/>
            </a:prstGeom>
          </p:spPr>
        </p:pic>
      </p:grpSp>
      <p:grpSp>
        <p:nvGrpSpPr>
          <p:cNvPr id="116" name="object 116"/>
          <p:cNvGrpSpPr/>
          <p:nvPr/>
        </p:nvGrpSpPr>
        <p:grpSpPr>
          <a:xfrm>
            <a:off x="4428744" y="6168009"/>
            <a:ext cx="561975" cy="116205"/>
            <a:chOff x="4428744" y="6168009"/>
            <a:chExt cx="561975" cy="116205"/>
          </a:xfrm>
        </p:grpSpPr>
        <p:pic>
          <p:nvPicPr>
            <p:cNvPr id="117" name="object 11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428744" y="6168009"/>
              <a:ext cx="326612" cy="11601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779835" y="6203156"/>
              <a:ext cx="210693" cy="80867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5063775" y="6175819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0"/>
                </a:moveTo>
                <a:lnTo>
                  <a:pt x="12192" y="0"/>
                </a:lnTo>
                <a:lnTo>
                  <a:pt x="1219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5063775" y="6175819"/>
            <a:ext cx="330200" cy="127000"/>
            <a:chOff x="5063775" y="6175819"/>
            <a:chExt cx="330200" cy="127000"/>
          </a:xfrm>
        </p:grpSpPr>
        <p:sp>
          <p:nvSpPr>
            <p:cNvPr id="121" name="object 121"/>
            <p:cNvSpPr/>
            <p:nvPr/>
          </p:nvSpPr>
          <p:spPr>
            <a:xfrm>
              <a:off x="5063769" y="6175831"/>
              <a:ext cx="79375" cy="106680"/>
            </a:xfrm>
            <a:custGeom>
              <a:avLst/>
              <a:gdLst/>
              <a:ahLst/>
              <a:cxnLst/>
              <a:rect l="l" t="t" r="r" b="b"/>
              <a:pathLst>
                <a:path w="79375" h="106679">
                  <a:moveTo>
                    <a:pt x="79349" y="0"/>
                  </a:moveTo>
                  <a:lnTo>
                    <a:pt x="67157" y="0"/>
                  </a:lnTo>
                  <a:lnTo>
                    <a:pt x="67157" y="45720"/>
                  </a:lnTo>
                  <a:lnTo>
                    <a:pt x="0" y="4572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7157" y="58420"/>
                  </a:lnTo>
                  <a:lnTo>
                    <a:pt x="67157" y="106680"/>
                  </a:lnTo>
                  <a:lnTo>
                    <a:pt x="79349" y="106680"/>
                  </a:lnTo>
                  <a:lnTo>
                    <a:pt x="79349" y="58420"/>
                  </a:lnTo>
                  <a:lnTo>
                    <a:pt x="79349" y="45720"/>
                  </a:lnTo>
                  <a:lnTo>
                    <a:pt x="7934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164550" y="6203061"/>
              <a:ext cx="228980" cy="99250"/>
            </a:xfrm>
            <a:prstGeom prst="rect">
              <a:avLst/>
            </a:prstGeom>
          </p:spPr>
        </p:pic>
      </p:grpSp>
      <p:pic>
        <p:nvPicPr>
          <p:cNvPr id="123" name="object 12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454586" y="6203156"/>
            <a:ext cx="183165" cy="80867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5700331" y="6203156"/>
            <a:ext cx="197485" cy="81280"/>
            <a:chOff x="5700331" y="6203156"/>
            <a:chExt cx="197485" cy="81280"/>
          </a:xfrm>
        </p:grpSpPr>
        <p:sp>
          <p:nvSpPr>
            <p:cNvPr id="125" name="object 125"/>
            <p:cNvSpPr/>
            <p:nvPr/>
          </p:nvSpPr>
          <p:spPr>
            <a:xfrm>
              <a:off x="5700331" y="6203156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79">
                  <a:moveTo>
                    <a:pt x="7715" y="19812"/>
                  </a:moveTo>
                  <a:lnTo>
                    <a:pt x="7715" y="7620"/>
                  </a:lnTo>
                  <a:lnTo>
                    <a:pt x="13477" y="4500"/>
                  </a:lnTo>
                  <a:lnTo>
                    <a:pt x="19526" y="2095"/>
                  </a:lnTo>
                  <a:lnTo>
                    <a:pt x="26146" y="547"/>
                  </a:lnTo>
                  <a:lnTo>
                    <a:pt x="33623" y="0"/>
                  </a:lnTo>
                  <a:lnTo>
                    <a:pt x="44743" y="1952"/>
                  </a:lnTo>
                  <a:lnTo>
                    <a:pt x="52863" y="7620"/>
                  </a:lnTo>
                  <a:lnTo>
                    <a:pt x="54531" y="10668"/>
                  </a:lnTo>
                  <a:lnTo>
                    <a:pt x="32099" y="10668"/>
                  </a:lnTo>
                  <a:lnTo>
                    <a:pt x="25503" y="11239"/>
                  </a:lnTo>
                  <a:lnTo>
                    <a:pt x="19335" y="12954"/>
                  </a:lnTo>
                  <a:lnTo>
                    <a:pt x="13454" y="15811"/>
                  </a:lnTo>
                  <a:lnTo>
                    <a:pt x="7715" y="19812"/>
                  </a:lnTo>
                  <a:close/>
                </a:path>
                <a:path w="59689" h="81279">
                  <a:moveTo>
                    <a:pt x="24479" y="80867"/>
                  </a:moveTo>
                  <a:lnTo>
                    <a:pt x="16859" y="80867"/>
                  </a:lnTo>
                  <a:lnTo>
                    <a:pt x="10763" y="79343"/>
                  </a:lnTo>
                  <a:lnTo>
                    <a:pt x="6191" y="74771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7912"/>
                  </a:lnTo>
                  <a:lnTo>
                    <a:pt x="47339" y="30480"/>
                  </a:lnTo>
                  <a:lnTo>
                    <a:pt x="47303" y="16716"/>
                  </a:lnTo>
                  <a:lnTo>
                    <a:pt x="42767" y="10668"/>
                  </a:lnTo>
                  <a:lnTo>
                    <a:pt x="54531" y="10668"/>
                  </a:lnTo>
                  <a:lnTo>
                    <a:pt x="57840" y="16716"/>
                  </a:lnTo>
                  <a:lnTo>
                    <a:pt x="59531" y="28956"/>
                  </a:lnTo>
                  <a:lnTo>
                    <a:pt x="59531" y="39624"/>
                  </a:lnTo>
                  <a:lnTo>
                    <a:pt x="47339" y="39624"/>
                  </a:lnTo>
                  <a:lnTo>
                    <a:pt x="29051" y="42672"/>
                  </a:lnTo>
                  <a:lnTo>
                    <a:pt x="24479" y="44196"/>
                  </a:lnTo>
                  <a:lnTo>
                    <a:pt x="19907" y="44196"/>
                  </a:lnTo>
                  <a:lnTo>
                    <a:pt x="16859" y="47244"/>
                  </a:lnTo>
                  <a:lnTo>
                    <a:pt x="13811" y="48768"/>
                  </a:lnTo>
                  <a:lnTo>
                    <a:pt x="12287" y="51816"/>
                  </a:lnTo>
                  <a:lnTo>
                    <a:pt x="12287" y="60960"/>
                  </a:lnTo>
                  <a:lnTo>
                    <a:pt x="13811" y="64008"/>
                  </a:lnTo>
                  <a:lnTo>
                    <a:pt x="16859" y="67151"/>
                  </a:lnTo>
                  <a:lnTo>
                    <a:pt x="18383" y="68675"/>
                  </a:lnTo>
                  <a:lnTo>
                    <a:pt x="22955" y="70199"/>
                  </a:lnTo>
                  <a:lnTo>
                    <a:pt x="45307" y="70199"/>
                  </a:lnTo>
                  <a:lnTo>
                    <a:pt x="43338" y="73152"/>
                  </a:lnTo>
                  <a:lnTo>
                    <a:pt x="38195" y="77438"/>
                  </a:lnTo>
                  <a:lnTo>
                    <a:pt x="31908" y="80010"/>
                  </a:lnTo>
                  <a:lnTo>
                    <a:pt x="24479" y="80867"/>
                  </a:lnTo>
                  <a:close/>
                </a:path>
                <a:path w="59689" h="81279">
                  <a:moveTo>
                    <a:pt x="45307" y="70199"/>
                  </a:moveTo>
                  <a:lnTo>
                    <a:pt x="33623" y="70199"/>
                  </a:lnTo>
                  <a:lnTo>
                    <a:pt x="38195" y="68675"/>
                  </a:lnTo>
                  <a:lnTo>
                    <a:pt x="41243" y="64008"/>
                  </a:lnTo>
                  <a:lnTo>
                    <a:pt x="45815" y="59436"/>
                  </a:lnTo>
                  <a:lnTo>
                    <a:pt x="47339" y="54864"/>
                  </a:lnTo>
                  <a:lnTo>
                    <a:pt x="47339" y="39624"/>
                  </a:lnTo>
                  <a:lnTo>
                    <a:pt x="59531" y="39624"/>
                  </a:lnTo>
                  <a:lnTo>
                    <a:pt x="59531" y="67151"/>
                  </a:lnTo>
                  <a:lnTo>
                    <a:pt x="47339" y="67151"/>
                  </a:lnTo>
                  <a:lnTo>
                    <a:pt x="45307" y="70199"/>
                  </a:lnTo>
                  <a:close/>
                </a:path>
                <a:path w="59689" h="81279">
                  <a:moveTo>
                    <a:pt x="59531" y="79343"/>
                  </a:moveTo>
                  <a:lnTo>
                    <a:pt x="47339" y="79343"/>
                  </a:lnTo>
                  <a:lnTo>
                    <a:pt x="47339" y="67151"/>
                  </a:lnTo>
                  <a:lnTo>
                    <a:pt x="59531" y="67151"/>
                  </a:lnTo>
                  <a:lnTo>
                    <a:pt x="59531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782817" y="6203156"/>
              <a:ext cx="114490" cy="80867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5961316" y="6171056"/>
            <a:ext cx="372745" cy="146685"/>
            <a:chOff x="5961316" y="6171056"/>
            <a:chExt cx="372745" cy="146685"/>
          </a:xfrm>
        </p:grpSpPr>
        <p:pic>
          <p:nvPicPr>
            <p:cNvPr id="128" name="object 12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961316" y="6203156"/>
              <a:ext cx="70294" cy="11439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051518" y="6171056"/>
              <a:ext cx="108394" cy="11296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182772" y="6203156"/>
              <a:ext cx="151161" cy="114395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6399562" y="6183248"/>
            <a:ext cx="131254" cy="100774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6594919" y="6167628"/>
            <a:ext cx="372745" cy="116839"/>
            <a:chOff x="6594919" y="6167628"/>
            <a:chExt cx="372745" cy="116839"/>
          </a:xfrm>
        </p:grpSpPr>
        <p:pic>
          <p:nvPicPr>
            <p:cNvPr id="133" name="object 13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594919" y="6167628"/>
              <a:ext cx="162496" cy="11639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776656" y="6183344"/>
              <a:ext cx="190785" cy="100679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7023925" y="6169533"/>
            <a:ext cx="209168" cy="114490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7301769" y="6167628"/>
            <a:ext cx="236220" cy="116839"/>
            <a:chOff x="7301769" y="6167628"/>
            <a:chExt cx="236220" cy="116839"/>
          </a:xfrm>
        </p:grpSpPr>
        <p:pic>
          <p:nvPicPr>
            <p:cNvPr id="137" name="object 13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301769" y="6167628"/>
              <a:ext cx="191738" cy="116395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7513320" y="6167628"/>
              <a:ext cx="24765" cy="114300"/>
            </a:xfrm>
            <a:custGeom>
              <a:avLst/>
              <a:gdLst/>
              <a:ahLst/>
              <a:cxnLst/>
              <a:rect l="l" t="t" r="r" b="b"/>
              <a:pathLst>
                <a:path w="24765" h="114300">
                  <a:moveTo>
                    <a:pt x="24383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254888" y="6425850"/>
            <a:ext cx="2418715" cy="148590"/>
            <a:chOff x="254888" y="6425850"/>
            <a:chExt cx="2418715" cy="148590"/>
          </a:xfrm>
        </p:grpSpPr>
        <p:pic>
          <p:nvPicPr>
            <p:cNvPr id="140" name="object 14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54888" y="6425850"/>
              <a:ext cx="2383059" cy="148113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2656331" y="652510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40">
                  <a:moveTo>
                    <a:pt x="13715" y="15239"/>
                  </a:moveTo>
                  <a:lnTo>
                    <a:pt x="9143" y="15239"/>
                  </a:lnTo>
                  <a:lnTo>
                    <a:pt x="4571" y="15239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1523" y="3047"/>
                  </a:lnTo>
                  <a:lnTo>
                    <a:pt x="4571" y="0"/>
                  </a:lnTo>
                  <a:lnTo>
                    <a:pt x="13715" y="0"/>
                  </a:lnTo>
                  <a:lnTo>
                    <a:pt x="16763" y="3047"/>
                  </a:lnTo>
                  <a:lnTo>
                    <a:pt x="16763" y="12191"/>
                  </a:lnTo>
                  <a:lnTo>
                    <a:pt x="13715" y="15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2" name="object 14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143" name="object 143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144" name="object 14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341389" y="8526966"/>
              <a:ext cx="431010" cy="52540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936" y="4423695"/>
            <a:ext cx="258445" cy="114935"/>
            <a:chOff x="251936" y="4423695"/>
            <a:chExt cx="258445" cy="1149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936" y="4423695"/>
              <a:ext cx="151066" cy="1132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434" y="4425219"/>
              <a:ext cx="85439" cy="11296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2452" y="4425124"/>
            <a:ext cx="424815" cy="146685"/>
            <a:chOff x="572452" y="4425124"/>
            <a:chExt cx="424815" cy="14668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452" y="4425124"/>
              <a:ext cx="342042" cy="1465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307" y="4458843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5" h="78104">
                  <a:moveTo>
                    <a:pt x="20415" y="13716"/>
                  </a:moveTo>
                  <a:lnTo>
                    <a:pt x="12287" y="13716"/>
                  </a:lnTo>
                  <a:lnTo>
                    <a:pt x="17168" y="7715"/>
                  </a:lnTo>
                  <a:lnTo>
                    <a:pt x="22764" y="3429"/>
                  </a:lnTo>
                  <a:lnTo>
                    <a:pt x="29217" y="857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7620"/>
                  </a:lnTo>
                  <a:lnTo>
                    <a:pt x="57626" y="9144"/>
                  </a:lnTo>
                  <a:lnTo>
                    <a:pt x="27527" y="9144"/>
                  </a:lnTo>
                  <a:lnTo>
                    <a:pt x="21431" y="12192"/>
                  </a:lnTo>
                  <a:lnTo>
                    <a:pt x="20415" y="13716"/>
                  </a:lnTo>
                  <a:close/>
                </a:path>
                <a:path w="62865" h="78104">
                  <a:moveTo>
                    <a:pt x="12287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287" y="1524"/>
                  </a:lnTo>
                  <a:lnTo>
                    <a:pt x="12287" y="13716"/>
                  </a:lnTo>
                  <a:lnTo>
                    <a:pt x="20415" y="13716"/>
                  </a:lnTo>
                  <a:lnTo>
                    <a:pt x="18383" y="16764"/>
                  </a:lnTo>
                  <a:lnTo>
                    <a:pt x="13811" y="21336"/>
                  </a:lnTo>
                  <a:lnTo>
                    <a:pt x="12287" y="27432"/>
                  </a:lnTo>
                  <a:lnTo>
                    <a:pt x="12287" y="77819"/>
                  </a:lnTo>
                  <a:close/>
                </a:path>
                <a:path w="62865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3528"/>
                  </a:lnTo>
                  <a:lnTo>
                    <a:pt x="49268" y="23288"/>
                  </a:lnTo>
                  <a:lnTo>
                    <a:pt x="46005" y="15621"/>
                  </a:lnTo>
                  <a:lnTo>
                    <a:pt x="40743" y="10810"/>
                  </a:lnTo>
                  <a:lnTo>
                    <a:pt x="33623" y="9144"/>
                  </a:lnTo>
                  <a:lnTo>
                    <a:pt x="57626" y="9144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57941" y="4422648"/>
            <a:ext cx="207010" cy="114300"/>
            <a:chOff x="1057941" y="4422648"/>
            <a:chExt cx="207010" cy="1143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941" y="4425219"/>
              <a:ext cx="135826" cy="1114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4628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37309" y="4422648"/>
            <a:ext cx="368300" cy="115570"/>
            <a:chOff x="1337309" y="4422648"/>
            <a:chExt cx="368300" cy="115570"/>
          </a:xfrm>
        </p:grpSpPr>
        <p:sp>
          <p:nvSpPr>
            <p:cNvPr id="13" name="object 13"/>
            <p:cNvSpPr/>
            <p:nvPr/>
          </p:nvSpPr>
          <p:spPr>
            <a:xfrm>
              <a:off x="1337309" y="4425219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40" h="111760">
                  <a:moveTo>
                    <a:pt x="12192" y="15240"/>
                  </a:moveTo>
                  <a:lnTo>
                    <a:pt x="4572" y="15240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40" h="111760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052"/>
                  </a:lnTo>
                  <a:lnTo>
                    <a:pt x="13716" y="35052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5505" y="4437411"/>
              <a:ext cx="257937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55064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79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79" y="114300"/>
                  </a:lnTo>
                  <a:lnTo>
                    <a:pt x="5027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9364" y="4423695"/>
            <a:ext cx="209168" cy="11449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036540" y="4422171"/>
            <a:ext cx="607695" cy="149860"/>
            <a:chOff x="2036540" y="4422171"/>
            <a:chExt cx="607695" cy="1498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6540" y="4422171"/>
              <a:ext cx="158019" cy="1160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8944" y="4422648"/>
              <a:ext cx="251078" cy="1155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2978" y="4458747"/>
              <a:ext cx="151066" cy="11296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708148" y="4423695"/>
            <a:ext cx="438784" cy="148590"/>
            <a:chOff x="2708148" y="4423695"/>
            <a:chExt cx="438784" cy="14859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8148" y="4423695"/>
              <a:ext cx="125253" cy="1143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54737" y="4425219"/>
              <a:ext cx="15875" cy="111760"/>
            </a:xfrm>
            <a:custGeom>
              <a:avLst/>
              <a:gdLst/>
              <a:ahLst/>
              <a:cxnLst/>
              <a:rect l="l" t="t" r="r" b="b"/>
              <a:pathLst>
                <a:path w="15875" h="111760">
                  <a:moveTo>
                    <a:pt x="10668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0668" y="0"/>
                  </a:lnTo>
                  <a:lnTo>
                    <a:pt x="13811" y="1524"/>
                  </a:lnTo>
                  <a:lnTo>
                    <a:pt x="15335" y="3048"/>
                  </a:lnTo>
                  <a:lnTo>
                    <a:pt x="15335" y="12192"/>
                  </a:lnTo>
                  <a:lnTo>
                    <a:pt x="13811" y="13716"/>
                  </a:lnTo>
                  <a:lnTo>
                    <a:pt x="10668" y="15240"/>
                  </a:lnTo>
                  <a:close/>
                </a:path>
                <a:path w="15875" h="111760">
                  <a:moveTo>
                    <a:pt x="13811" y="111442"/>
                  </a:moveTo>
                  <a:lnTo>
                    <a:pt x="1524" y="111442"/>
                  </a:lnTo>
                  <a:lnTo>
                    <a:pt x="1524" y="35052"/>
                  </a:lnTo>
                  <a:lnTo>
                    <a:pt x="13811" y="35052"/>
                  </a:lnTo>
                  <a:lnTo>
                    <a:pt x="13811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2933" y="4458747"/>
              <a:ext cx="151161" cy="1129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3906" y="4458747"/>
              <a:ext cx="82486" cy="7943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16592" y="4428267"/>
            <a:ext cx="462534" cy="14344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40181" y="4428267"/>
            <a:ext cx="433577" cy="12820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47007" y="4428267"/>
            <a:ext cx="461105" cy="14344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769167" y="4422648"/>
            <a:ext cx="335915" cy="133985"/>
            <a:chOff x="4769167" y="4422648"/>
            <a:chExt cx="335915" cy="13398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9167" y="4428267"/>
              <a:ext cx="64103" cy="1099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53082" y="4422648"/>
              <a:ext cx="179165" cy="11544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55095" y="4422660"/>
              <a:ext cx="50165" cy="133985"/>
            </a:xfrm>
            <a:custGeom>
              <a:avLst/>
              <a:gdLst/>
              <a:ahLst/>
              <a:cxnLst/>
              <a:rect l="l" t="t" r="r" b="b"/>
              <a:pathLst>
                <a:path w="50164" h="133985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164" h="133985">
                  <a:moveTo>
                    <a:pt x="49923" y="97142"/>
                  </a:moveTo>
                  <a:lnTo>
                    <a:pt x="37630" y="97142"/>
                  </a:lnTo>
                  <a:lnTo>
                    <a:pt x="28486" y="133819"/>
                  </a:lnTo>
                  <a:lnTo>
                    <a:pt x="37630" y="133819"/>
                  </a:lnTo>
                  <a:lnTo>
                    <a:pt x="49923" y="971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76742" y="4428267"/>
            <a:ext cx="462533" cy="14344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03379" y="4429792"/>
            <a:ext cx="456533" cy="12668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33160" y="4428267"/>
            <a:ext cx="462533" cy="143446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6749129" y="4423695"/>
            <a:ext cx="789305" cy="133350"/>
            <a:chOff x="6749129" y="4423695"/>
            <a:chExt cx="789305" cy="133350"/>
          </a:xfrm>
        </p:grpSpPr>
        <p:sp>
          <p:nvSpPr>
            <p:cNvPr id="37" name="object 37"/>
            <p:cNvSpPr/>
            <p:nvPr/>
          </p:nvSpPr>
          <p:spPr>
            <a:xfrm>
              <a:off x="6749123" y="4423701"/>
              <a:ext cx="754380" cy="114935"/>
            </a:xfrm>
            <a:custGeom>
              <a:avLst/>
              <a:gdLst/>
              <a:ahLst/>
              <a:cxnLst/>
              <a:rect l="l" t="t" r="r" b="b"/>
              <a:pathLst>
                <a:path w="754379" h="114935">
                  <a:moveTo>
                    <a:pt x="137452" y="6096"/>
                  </a:moveTo>
                  <a:lnTo>
                    <a:pt x="125158" y="6096"/>
                  </a:lnTo>
                  <a:lnTo>
                    <a:pt x="102298" y="88493"/>
                  </a:lnTo>
                  <a:lnTo>
                    <a:pt x="100774" y="93065"/>
                  </a:lnTo>
                  <a:lnTo>
                    <a:pt x="100774" y="99161"/>
                  </a:lnTo>
                  <a:lnTo>
                    <a:pt x="99250" y="94589"/>
                  </a:lnTo>
                  <a:lnTo>
                    <a:pt x="99250" y="88493"/>
                  </a:lnTo>
                  <a:lnTo>
                    <a:pt x="81470" y="24384"/>
                  </a:lnTo>
                  <a:lnTo>
                    <a:pt x="76390" y="6096"/>
                  </a:lnTo>
                  <a:lnTo>
                    <a:pt x="64096" y="6096"/>
                  </a:lnTo>
                  <a:lnTo>
                    <a:pt x="39712" y="88493"/>
                  </a:lnTo>
                  <a:lnTo>
                    <a:pt x="39712" y="93065"/>
                  </a:lnTo>
                  <a:lnTo>
                    <a:pt x="38188" y="96113"/>
                  </a:lnTo>
                  <a:lnTo>
                    <a:pt x="38188" y="99161"/>
                  </a:lnTo>
                  <a:lnTo>
                    <a:pt x="36664" y="94589"/>
                  </a:lnTo>
                  <a:lnTo>
                    <a:pt x="36664" y="91541"/>
                  </a:lnTo>
                  <a:lnTo>
                    <a:pt x="35140" y="88493"/>
                  </a:lnTo>
                  <a:lnTo>
                    <a:pt x="13716" y="6096"/>
                  </a:lnTo>
                  <a:lnTo>
                    <a:pt x="0" y="6096"/>
                  </a:lnTo>
                  <a:lnTo>
                    <a:pt x="30568" y="112966"/>
                  </a:lnTo>
                  <a:lnTo>
                    <a:pt x="45808" y="112966"/>
                  </a:lnTo>
                  <a:lnTo>
                    <a:pt x="49593" y="99161"/>
                  </a:lnTo>
                  <a:lnTo>
                    <a:pt x="67144" y="35052"/>
                  </a:lnTo>
                  <a:lnTo>
                    <a:pt x="68668" y="30480"/>
                  </a:lnTo>
                  <a:lnTo>
                    <a:pt x="68668" y="24384"/>
                  </a:lnTo>
                  <a:lnTo>
                    <a:pt x="70192" y="24384"/>
                  </a:lnTo>
                  <a:lnTo>
                    <a:pt x="70192" y="32004"/>
                  </a:lnTo>
                  <a:lnTo>
                    <a:pt x="71818" y="35052"/>
                  </a:lnTo>
                  <a:lnTo>
                    <a:pt x="93154" y="112966"/>
                  </a:lnTo>
                  <a:lnTo>
                    <a:pt x="108394" y="112966"/>
                  </a:lnTo>
                  <a:lnTo>
                    <a:pt x="112153" y="99161"/>
                  </a:lnTo>
                  <a:lnTo>
                    <a:pt x="137452" y="6096"/>
                  </a:lnTo>
                  <a:close/>
                </a:path>
                <a:path w="754379" h="114935">
                  <a:moveTo>
                    <a:pt x="216789" y="74777"/>
                  </a:moveTo>
                  <a:lnTo>
                    <a:pt x="203073" y="42887"/>
                  </a:lnTo>
                  <a:lnTo>
                    <a:pt x="203073" y="65633"/>
                  </a:lnTo>
                  <a:lnTo>
                    <a:pt x="203060" y="84010"/>
                  </a:lnTo>
                  <a:lnTo>
                    <a:pt x="201549" y="91541"/>
                  </a:lnTo>
                  <a:lnTo>
                    <a:pt x="196977" y="96113"/>
                  </a:lnTo>
                  <a:lnTo>
                    <a:pt x="192405" y="102209"/>
                  </a:lnTo>
                  <a:lnTo>
                    <a:pt x="187833" y="103733"/>
                  </a:lnTo>
                  <a:lnTo>
                    <a:pt x="170980" y="103733"/>
                  </a:lnTo>
                  <a:lnTo>
                    <a:pt x="164884" y="102209"/>
                  </a:lnTo>
                  <a:lnTo>
                    <a:pt x="160312" y="96113"/>
                  </a:lnTo>
                  <a:lnTo>
                    <a:pt x="155740" y="91541"/>
                  </a:lnTo>
                  <a:lnTo>
                    <a:pt x="154228" y="84010"/>
                  </a:lnTo>
                  <a:lnTo>
                    <a:pt x="154216" y="65633"/>
                  </a:lnTo>
                  <a:lnTo>
                    <a:pt x="155740" y="58013"/>
                  </a:lnTo>
                  <a:lnTo>
                    <a:pt x="160312" y="53441"/>
                  </a:lnTo>
                  <a:lnTo>
                    <a:pt x="164884" y="47345"/>
                  </a:lnTo>
                  <a:lnTo>
                    <a:pt x="170980" y="44297"/>
                  </a:lnTo>
                  <a:lnTo>
                    <a:pt x="187833" y="44297"/>
                  </a:lnTo>
                  <a:lnTo>
                    <a:pt x="192405" y="47345"/>
                  </a:lnTo>
                  <a:lnTo>
                    <a:pt x="196977" y="53441"/>
                  </a:lnTo>
                  <a:lnTo>
                    <a:pt x="201549" y="58013"/>
                  </a:lnTo>
                  <a:lnTo>
                    <a:pt x="180124" y="35052"/>
                  </a:lnTo>
                  <a:lnTo>
                    <a:pt x="171526" y="35648"/>
                  </a:lnTo>
                  <a:lnTo>
                    <a:pt x="141300" y="66814"/>
                  </a:lnTo>
                  <a:lnTo>
                    <a:pt x="140500" y="76301"/>
                  </a:lnTo>
                  <a:lnTo>
                    <a:pt x="141300" y="84010"/>
                  </a:lnTo>
                  <a:lnTo>
                    <a:pt x="170027" y="113880"/>
                  </a:lnTo>
                  <a:lnTo>
                    <a:pt x="178600" y="114490"/>
                  </a:lnTo>
                  <a:lnTo>
                    <a:pt x="186359" y="113880"/>
                  </a:lnTo>
                  <a:lnTo>
                    <a:pt x="215976" y="83362"/>
                  </a:lnTo>
                  <a:lnTo>
                    <a:pt x="216789" y="74777"/>
                  </a:lnTo>
                  <a:close/>
                </a:path>
                <a:path w="754379" h="114935">
                  <a:moveTo>
                    <a:pt x="274789" y="36576"/>
                  </a:moveTo>
                  <a:lnTo>
                    <a:pt x="273265" y="35052"/>
                  </a:lnTo>
                  <a:lnTo>
                    <a:pt x="264033" y="35052"/>
                  </a:lnTo>
                  <a:lnTo>
                    <a:pt x="259461" y="36576"/>
                  </a:lnTo>
                  <a:lnTo>
                    <a:pt x="256413" y="39624"/>
                  </a:lnTo>
                  <a:lnTo>
                    <a:pt x="251841" y="42672"/>
                  </a:lnTo>
                  <a:lnTo>
                    <a:pt x="248793" y="51904"/>
                  </a:lnTo>
                  <a:lnTo>
                    <a:pt x="247269" y="51904"/>
                  </a:lnTo>
                  <a:lnTo>
                    <a:pt x="247269" y="36576"/>
                  </a:lnTo>
                  <a:lnTo>
                    <a:pt x="235077" y="36576"/>
                  </a:lnTo>
                  <a:lnTo>
                    <a:pt x="235077" y="112864"/>
                  </a:lnTo>
                  <a:lnTo>
                    <a:pt x="247269" y="112864"/>
                  </a:lnTo>
                  <a:lnTo>
                    <a:pt x="247269" y="65620"/>
                  </a:lnTo>
                  <a:lnTo>
                    <a:pt x="250317" y="58000"/>
                  </a:lnTo>
                  <a:lnTo>
                    <a:pt x="256413" y="48856"/>
                  </a:lnTo>
                  <a:lnTo>
                    <a:pt x="260985" y="45720"/>
                  </a:lnTo>
                  <a:lnTo>
                    <a:pt x="270217" y="45720"/>
                  </a:lnTo>
                  <a:lnTo>
                    <a:pt x="273265" y="47244"/>
                  </a:lnTo>
                  <a:lnTo>
                    <a:pt x="274789" y="48856"/>
                  </a:lnTo>
                  <a:lnTo>
                    <a:pt x="274789" y="36576"/>
                  </a:lnTo>
                  <a:close/>
                </a:path>
                <a:path w="754379" h="114935">
                  <a:moveTo>
                    <a:pt x="352704" y="112966"/>
                  </a:moveTo>
                  <a:lnTo>
                    <a:pt x="317449" y="76301"/>
                  </a:lnTo>
                  <a:lnTo>
                    <a:pt x="314515" y="73253"/>
                  </a:lnTo>
                  <a:lnTo>
                    <a:pt x="315976" y="71729"/>
                  </a:lnTo>
                  <a:lnTo>
                    <a:pt x="349656" y="36576"/>
                  </a:lnTo>
                  <a:lnTo>
                    <a:pt x="332803" y="36576"/>
                  </a:lnTo>
                  <a:lnTo>
                    <a:pt x="300799" y="71729"/>
                  </a:lnTo>
                  <a:lnTo>
                    <a:pt x="300799" y="0"/>
                  </a:lnTo>
                  <a:lnTo>
                    <a:pt x="288505" y="0"/>
                  </a:lnTo>
                  <a:lnTo>
                    <a:pt x="288505" y="112966"/>
                  </a:lnTo>
                  <a:lnTo>
                    <a:pt x="300799" y="112966"/>
                  </a:lnTo>
                  <a:lnTo>
                    <a:pt x="300799" y="76301"/>
                  </a:lnTo>
                  <a:lnTo>
                    <a:pt x="334327" y="112966"/>
                  </a:lnTo>
                  <a:lnTo>
                    <a:pt x="352704" y="112966"/>
                  </a:lnTo>
                  <a:close/>
                </a:path>
                <a:path w="754379" h="114935">
                  <a:moveTo>
                    <a:pt x="435102" y="71729"/>
                  </a:moveTo>
                  <a:lnTo>
                    <a:pt x="422910" y="40170"/>
                  </a:lnTo>
                  <a:lnTo>
                    <a:pt x="422910" y="71729"/>
                  </a:lnTo>
                  <a:lnTo>
                    <a:pt x="422363" y="79171"/>
                  </a:lnTo>
                  <a:lnTo>
                    <a:pt x="406146" y="103733"/>
                  </a:lnTo>
                  <a:lnTo>
                    <a:pt x="392328" y="103733"/>
                  </a:lnTo>
                  <a:lnTo>
                    <a:pt x="386232" y="102209"/>
                  </a:lnTo>
                  <a:lnTo>
                    <a:pt x="383184" y="97637"/>
                  </a:lnTo>
                  <a:lnTo>
                    <a:pt x="378612" y="93065"/>
                  </a:lnTo>
                  <a:lnTo>
                    <a:pt x="377088" y="88493"/>
                  </a:lnTo>
                  <a:lnTo>
                    <a:pt x="377113" y="64008"/>
                  </a:lnTo>
                  <a:lnTo>
                    <a:pt x="378612" y="58013"/>
                  </a:lnTo>
                  <a:lnTo>
                    <a:pt x="383184" y="51917"/>
                  </a:lnTo>
                  <a:lnTo>
                    <a:pt x="384708" y="50393"/>
                  </a:lnTo>
                  <a:lnTo>
                    <a:pt x="387756" y="47345"/>
                  </a:lnTo>
                  <a:lnTo>
                    <a:pt x="393852" y="44297"/>
                  </a:lnTo>
                  <a:lnTo>
                    <a:pt x="407670" y="44297"/>
                  </a:lnTo>
                  <a:lnTo>
                    <a:pt x="422910" y="71729"/>
                  </a:lnTo>
                  <a:lnTo>
                    <a:pt x="422910" y="40170"/>
                  </a:lnTo>
                  <a:lnTo>
                    <a:pt x="421386" y="38100"/>
                  </a:lnTo>
                  <a:lnTo>
                    <a:pt x="413766" y="35052"/>
                  </a:lnTo>
                  <a:lnTo>
                    <a:pt x="402996" y="35052"/>
                  </a:lnTo>
                  <a:lnTo>
                    <a:pt x="395312" y="35928"/>
                  </a:lnTo>
                  <a:lnTo>
                    <a:pt x="388327" y="38684"/>
                  </a:lnTo>
                  <a:lnTo>
                    <a:pt x="382219" y="43446"/>
                  </a:lnTo>
                  <a:lnTo>
                    <a:pt x="377088" y="50393"/>
                  </a:lnTo>
                  <a:lnTo>
                    <a:pt x="377088" y="0"/>
                  </a:lnTo>
                  <a:lnTo>
                    <a:pt x="364896" y="0"/>
                  </a:lnTo>
                  <a:lnTo>
                    <a:pt x="364896" y="112966"/>
                  </a:lnTo>
                  <a:lnTo>
                    <a:pt x="377088" y="112966"/>
                  </a:lnTo>
                  <a:lnTo>
                    <a:pt x="377088" y="102209"/>
                  </a:lnTo>
                  <a:lnTo>
                    <a:pt x="381088" y="107340"/>
                  </a:lnTo>
                  <a:lnTo>
                    <a:pt x="386232" y="111201"/>
                  </a:lnTo>
                  <a:lnTo>
                    <a:pt x="392518" y="113639"/>
                  </a:lnTo>
                  <a:lnTo>
                    <a:pt x="399948" y="114490"/>
                  </a:lnTo>
                  <a:lnTo>
                    <a:pt x="407695" y="113880"/>
                  </a:lnTo>
                  <a:lnTo>
                    <a:pt x="434530" y="81445"/>
                  </a:lnTo>
                  <a:lnTo>
                    <a:pt x="435102" y="71729"/>
                  </a:lnTo>
                  <a:close/>
                </a:path>
                <a:path w="754379" h="114935">
                  <a:moveTo>
                    <a:pt x="516064" y="71729"/>
                  </a:moveTo>
                  <a:lnTo>
                    <a:pt x="515747" y="67157"/>
                  </a:lnTo>
                  <a:lnTo>
                    <a:pt x="515480" y="63157"/>
                  </a:lnTo>
                  <a:lnTo>
                    <a:pt x="513727" y="55727"/>
                  </a:lnTo>
                  <a:lnTo>
                    <a:pt x="510844" y="49441"/>
                  </a:lnTo>
                  <a:lnTo>
                    <a:pt x="506818" y="44297"/>
                  </a:lnTo>
                  <a:lnTo>
                    <a:pt x="502246" y="38100"/>
                  </a:lnTo>
                  <a:lnTo>
                    <a:pt x="502246" y="61061"/>
                  </a:lnTo>
                  <a:lnTo>
                    <a:pt x="502246" y="67157"/>
                  </a:lnTo>
                  <a:lnTo>
                    <a:pt x="461098" y="67157"/>
                  </a:lnTo>
                  <a:lnTo>
                    <a:pt x="462622" y="61061"/>
                  </a:lnTo>
                  <a:lnTo>
                    <a:pt x="465670" y="54965"/>
                  </a:lnTo>
                  <a:lnTo>
                    <a:pt x="473290" y="47345"/>
                  </a:lnTo>
                  <a:lnTo>
                    <a:pt x="477862" y="44297"/>
                  </a:lnTo>
                  <a:lnTo>
                    <a:pt x="490054" y="44297"/>
                  </a:lnTo>
                  <a:lnTo>
                    <a:pt x="494626" y="47345"/>
                  </a:lnTo>
                  <a:lnTo>
                    <a:pt x="497674" y="50393"/>
                  </a:lnTo>
                  <a:lnTo>
                    <a:pt x="500722" y="54965"/>
                  </a:lnTo>
                  <a:lnTo>
                    <a:pt x="502246" y="61061"/>
                  </a:lnTo>
                  <a:lnTo>
                    <a:pt x="502246" y="38100"/>
                  </a:lnTo>
                  <a:lnTo>
                    <a:pt x="494626" y="35052"/>
                  </a:lnTo>
                  <a:lnTo>
                    <a:pt x="483958" y="35052"/>
                  </a:lnTo>
                  <a:lnTo>
                    <a:pt x="451294" y="58585"/>
                  </a:lnTo>
                  <a:lnTo>
                    <a:pt x="448818" y="74777"/>
                  </a:lnTo>
                  <a:lnTo>
                    <a:pt x="449389" y="83578"/>
                  </a:lnTo>
                  <a:lnTo>
                    <a:pt x="476275" y="113880"/>
                  </a:lnTo>
                  <a:lnTo>
                    <a:pt x="483958" y="114490"/>
                  </a:lnTo>
                  <a:lnTo>
                    <a:pt x="491655" y="113931"/>
                  </a:lnTo>
                  <a:lnTo>
                    <a:pt x="498627" y="112344"/>
                  </a:lnTo>
                  <a:lnTo>
                    <a:pt x="504748" y="109905"/>
                  </a:lnTo>
                  <a:lnTo>
                    <a:pt x="509866" y="106781"/>
                  </a:lnTo>
                  <a:lnTo>
                    <a:pt x="509866" y="103733"/>
                  </a:lnTo>
                  <a:lnTo>
                    <a:pt x="509866" y="96113"/>
                  </a:lnTo>
                  <a:lnTo>
                    <a:pt x="502246" y="100685"/>
                  </a:lnTo>
                  <a:lnTo>
                    <a:pt x="494626" y="103733"/>
                  </a:lnTo>
                  <a:lnTo>
                    <a:pt x="479386" y="103733"/>
                  </a:lnTo>
                  <a:lnTo>
                    <a:pt x="473290" y="102209"/>
                  </a:lnTo>
                  <a:lnTo>
                    <a:pt x="464146" y="93065"/>
                  </a:lnTo>
                  <a:lnTo>
                    <a:pt x="461098" y="85445"/>
                  </a:lnTo>
                  <a:lnTo>
                    <a:pt x="461098" y="77825"/>
                  </a:lnTo>
                  <a:lnTo>
                    <a:pt x="516064" y="77825"/>
                  </a:lnTo>
                  <a:lnTo>
                    <a:pt x="516064" y="71729"/>
                  </a:lnTo>
                  <a:close/>
                </a:path>
                <a:path w="754379" h="114935">
                  <a:moveTo>
                    <a:pt x="596925" y="56489"/>
                  </a:moveTo>
                  <a:lnTo>
                    <a:pt x="595401" y="48869"/>
                  </a:lnTo>
                  <a:lnTo>
                    <a:pt x="591972" y="44297"/>
                  </a:lnTo>
                  <a:lnTo>
                    <a:pt x="590829" y="42773"/>
                  </a:lnTo>
                  <a:lnTo>
                    <a:pt x="586257" y="38201"/>
                  </a:lnTo>
                  <a:lnTo>
                    <a:pt x="580161" y="35153"/>
                  </a:lnTo>
                  <a:lnTo>
                    <a:pt x="571017" y="35153"/>
                  </a:lnTo>
                  <a:lnTo>
                    <a:pt x="563575" y="36004"/>
                  </a:lnTo>
                  <a:lnTo>
                    <a:pt x="557110" y="38582"/>
                  </a:lnTo>
                  <a:lnTo>
                    <a:pt x="551522" y="42862"/>
                  </a:lnTo>
                  <a:lnTo>
                    <a:pt x="546633" y="48869"/>
                  </a:lnTo>
                  <a:lnTo>
                    <a:pt x="546633" y="36677"/>
                  </a:lnTo>
                  <a:lnTo>
                    <a:pt x="534352" y="36677"/>
                  </a:lnTo>
                  <a:lnTo>
                    <a:pt x="534352" y="112966"/>
                  </a:lnTo>
                  <a:lnTo>
                    <a:pt x="546633" y="112966"/>
                  </a:lnTo>
                  <a:lnTo>
                    <a:pt x="546633" y="62585"/>
                  </a:lnTo>
                  <a:lnTo>
                    <a:pt x="548157" y="56489"/>
                  </a:lnTo>
                  <a:lnTo>
                    <a:pt x="552729" y="51917"/>
                  </a:lnTo>
                  <a:lnTo>
                    <a:pt x="554761" y="48869"/>
                  </a:lnTo>
                  <a:lnTo>
                    <a:pt x="555777" y="47345"/>
                  </a:lnTo>
                  <a:lnTo>
                    <a:pt x="561873" y="44297"/>
                  </a:lnTo>
                  <a:lnTo>
                    <a:pt x="567969" y="44297"/>
                  </a:lnTo>
                  <a:lnTo>
                    <a:pt x="575094" y="45961"/>
                  </a:lnTo>
                  <a:lnTo>
                    <a:pt x="580351" y="50774"/>
                  </a:lnTo>
                  <a:lnTo>
                    <a:pt x="583615" y="58432"/>
                  </a:lnTo>
                  <a:lnTo>
                    <a:pt x="584733" y="68681"/>
                  </a:lnTo>
                  <a:lnTo>
                    <a:pt x="584733" y="112966"/>
                  </a:lnTo>
                  <a:lnTo>
                    <a:pt x="596925" y="112966"/>
                  </a:lnTo>
                  <a:lnTo>
                    <a:pt x="596925" y="56489"/>
                  </a:lnTo>
                  <a:close/>
                </a:path>
                <a:path w="754379" h="114935">
                  <a:moveTo>
                    <a:pt x="671703" y="38100"/>
                  </a:moveTo>
                  <a:lnTo>
                    <a:pt x="667131" y="36576"/>
                  </a:lnTo>
                  <a:lnTo>
                    <a:pt x="661035" y="35052"/>
                  </a:lnTo>
                  <a:lnTo>
                    <a:pt x="654939" y="35052"/>
                  </a:lnTo>
                  <a:lnTo>
                    <a:pt x="617702" y="59334"/>
                  </a:lnTo>
                  <a:lnTo>
                    <a:pt x="615226" y="76288"/>
                  </a:lnTo>
                  <a:lnTo>
                    <a:pt x="615797" y="84010"/>
                  </a:lnTo>
                  <a:lnTo>
                    <a:pt x="643534" y="113880"/>
                  </a:lnTo>
                  <a:lnTo>
                    <a:pt x="651891" y="114490"/>
                  </a:lnTo>
                  <a:lnTo>
                    <a:pt x="659511" y="114490"/>
                  </a:lnTo>
                  <a:lnTo>
                    <a:pt x="665607" y="112966"/>
                  </a:lnTo>
                  <a:lnTo>
                    <a:pt x="671703" y="109816"/>
                  </a:lnTo>
                  <a:lnTo>
                    <a:pt x="671703" y="97624"/>
                  </a:lnTo>
                  <a:lnTo>
                    <a:pt x="665607" y="102196"/>
                  </a:lnTo>
                  <a:lnTo>
                    <a:pt x="659511" y="103720"/>
                  </a:lnTo>
                  <a:lnTo>
                    <a:pt x="645795" y="103720"/>
                  </a:lnTo>
                  <a:lnTo>
                    <a:pt x="639699" y="102196"/>
                  </a:lnTo>
                  <a:lnTo>
                    <a:pt x="635127" y="96100"/>
                  </a:lnTo>
                  <a:lnTo>
                    <a:pt x="629031" y="91528"/>
                  </a:lnTo>
                  <a:lnTo>
                    <a:pt x="627507" y="83908"/>
                  </a:lnTo>
                  <a:lnTo>
                    <a:pt x="627507" y="65620"/>
                  </a:lnTo>
                  <a:lnTo>
                    <a:pt x="630555" y="59524"/>
                  </a:lnTo>
                  <a:lnTo>
                    <a:pt x="639699" y="47332"/>
                  </a:lnTo>
                  <a:lnTo>
                    <a:pt x="645795" y="44284"/>
                  </a:lnTo>
                  <a:lnTo>
                    <a:pt x="661035" y="44284"/>
                  </a:lnTo>
                  <a:lnTo>
                    <a:pt x="667131" y="47332"/>
                  </a:lnTo>
                  <a:lnTo>
                    <a:pt x="671703" y="50380"/>
                  </a:lnTo>
                  <a:lnTo>
                    <a:pt x="671703" y="38100"/>
                  </a:lnTo>
                  <a:close/>
                </a:path>
                <a:path w="754379" h="114935">
                  <a:moveTo>
                    <a:pt x="754189" y="65633"/>
                  </a:moveTo>
                  <a:lnTo>
                    <a:pt x="728179" y="35052"/>
                  </a:lnTo>
                  <a:lnTo>
                    <a:pt x="720496" y="35915"/>
                  </a:lnTo>
                  <a:lnTo>
                    <a:pt x="713511" y="38493"/>
                  </a:lnTo>
                  <a:lnTo>
                    <a:pt x="707402" y="42811"/>
                  </a:lnTo>
                  <a:lnTo>
                    <a:pt x="702271" y="48869"/>
                  </a:lnTo>
                  <a:lnTo>
                    <a:pt x="702271" y="0"/>
                  </a:lnTo>
                  <a:lnTo>
                    <a:pt x="690079" y="0"/>
                  </a:lnTo>
                  <a:lnTo>
                    <a:pt x="690079" y="112966"/>
                  </a:lnTo>
                  <a:lnTo>
                    <a:pt x="702271" y="112966"/>
                  </a:lnTo>
                  <a:lnTo>
                    <a:pt x="702271" y="62585"/>
                  </a:lnTo>
                  <a:lnTo>
                    <a:pt x="705319" y="56489"/>
                  </a:lnTo>
                  <a:lnTo>
                    <a:pt x="708367" y="51917"/>
                  </a:lnTo>
                  <a:lnTo>
                    <a:pt x="711415" y="48869"/>
                  </a:lnTo>
                  <a:lnTo>
                    <a:pt x="712939" y="47345"/>
                  </a:lnTo>
                  <a:lnTo>
                    <a:pt x="717511" y="44297"/>
                  </a:lnTo>
                  <a:lnTo>
                    <a:pt x="723607" y="44297"/>
                  </a:lnTo>
                  <a:lnTo>
                    <a:pt x="731672" y="45961"/>
                  </a:lnTo>
                  <a:lnTo>
                    <a:pt x="737412" y="50774"/>
                  </a:lnTo>
                  <a:lnTo>
                    <a:pt x="740854" y="58432"/>
                  </a:lnTo>
                  <a:lnTo>
                    <a:pt x="741997" y="68681"/>
                  </a:lnTo>
                  <a:lnTo>
                    <a:pt x="741997" y="112966"/>
                  </a:lnTo>
                  <a:lnTo>
                    <a:pt x="754189" y="112966"/>
                  </a:lnTo>
                  <a:lnTo>
                    <a:pt x="754189" y="6563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17034" y="4519802"/>
              <a:ext cx="21590" cy="36830"/>
            </a:xfrm>
            <a:custGeom>
              <a:avLst/>
              <a:gdLst/>
              <a:ahLst/>
              <a:cxnLst/>
              <a:rect l="l" t="t" r="r" b="b"/>
              <a:pathLst>
                <a:path w="21590" h="36829">
                  <a:moveTo>
                    <a:pt x="9144" y="36671"/>
                  </a:moveTo>
                  <a:lnTo>
                    <a:pt x="0" y="36671"/>
                  </a:lnTo>
                  <a:lnTo>
                    <a:pt x="9144" y="0"/>
                  </a:lnTo>
                  <a:lnTo>
                    <a:pt x="21335" y="0"/>
                  </a:lnTo>
                  <a:lnTo>
                    <a:pt x="9144" y="3667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2604" y="4680203"/>
            <a:ext cx="4272915" cy="149447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4602765" y="4715160"/>
            <a:ext cx="356235" cy="114935"/>
            <a:chOff x="4602765" y="4715160"/>
            <a:chExt cx="356235" cy="114935"/>
          </a:xfrm>
        </p:grpSpPr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2765" y="4715160"/>
              <a:ext cx="186213" cy="808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11934" y="4715160"/>
              <a:ext cx="146494" cy="11449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13388" y="4715160"/>
            <a:ext cx="366427" cy="8086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54984" y="5104352"/>
            <a:ext cx="305276" cy="14497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38079" y="5104352"/>
            <a:ext cx="112966" cy="111347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827436" y="5104352"/>
            <a:ext cx="339090" cy="111760"/>
            <a:chOff x="827436" y="5104352"/>
            <a:chExt cx="339090" cy="111760"/>
          </a:xfrm>
        </p:grpSpPr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7436" y="5104352"/>
              <a:ext cx="100774" cy="1113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48023" y="5134832"/>
              <a:ext cx="218312" cy="80867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6535" y="5134832"/>
            <a:ext cx="183261" cy="80867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494567" y="5099303"/>
            <a:ext cx="284480" cy="116839"/>
            <a:chOff x="1494567" y="5099303"/>
            <a:chExt cx="284480" cy="116839"/>
          </a:xfrm>
        </p:grpSpPr>
        <p:sp>
          <p:nvSpPr>
            <p:cNvPr id="51" name="object 51"/>
            <p:cNvSpPr/>
            <p:nvPr/>
          </p:nvSpPr>
          <p:spPr>
            <a:xfrm>
              <a:off x="1494561" y="5099303"/>
              <a:ext cx="88900" cy="116839"/>
            </a:xfrm>
            <a:custGeom>
              <a:avLst/>
              <a:gdLst/>
              <a:ahLst/>
              <a:cxnLst/>
              <a:rect l="l" t="t" r="r" b="b"/>
              <a:pathLst>
                <a:path w="88900" h="116839">
                  <a:moveTo>
                    <a:pt x="58013" y="40106"/>
                  </a:moveTo>
                  <a:lnTo>
                    <a:pt x="53441" y="37058"/>
                  </a:lnTo>
                  <a:lnTo>
                    <a:pt x="47345" y="35534"/>
                  </a:lnTo>
                  <a:lnTo>
                    <a:pt x="39725" y="35534"/>
                  </a:lnTo>
                  <a:lnTo>
                    <a:pt x="3048" y="61302"/>
                  </a:lnTo>
                  <a:lnTo>
                    <a:pt x="0" y="78308"/>
                  </a:lnTo>
                  <a:lnTo>
                    <a:pt x="812" y="86017"/>
                  </a:lnTo>
                  <a:lnTo>
                    <a:pt x="28930" y="115811"/>
                  </a:lnTo>
                  <a:lnTo>
                    <a:pt x="36677" y="116408"/>
                  </a:lnTo>
                  <a:lnTo>
                    <a:pt x="44297" y="116408"/>
                  </a:lnTo>
                  <a:lnTo>
                    <a:pt x="51917" y="114884"/>
                  </a:lnTo>
                  <a:lnTo>
                    <a:pt x="58013" y="110312"/>
                  </a:lnTo>
                  <a:lnTo>
                    <a:pt x="58013" y="99644"/>
                  </a:lnTo>
                  <a:lnTo>
                    <a:pt x="51917" y="104216"/>
                  </a:lnTo>
                  <a:lnTo>
                    <a:pt x="45821" y="105740"/>
                  </a:lnTo>
                  <a:lnTo>
                    <a:pt x="30480" y="105740"/>
                  </a:lnTo>
                  <a:lnTo>
                    <a:pt x="24384" y="102692"/>
                  </a:lnTo>
                  <a:lnTo>
                    <a:pt x="15240" y="93548"/>
                  </a:lnTo>
                  <a:lnTo>
                    <a:pt x="13716" y="85928"/>
                  </a:lnTo>
                  <a:lnTo>
                    <a:pt x="13716" y="67640"/>
                  </a:lnTo>
                  <a:lnTo>
                    <a:pt x="15240" y="59918"/>
                  </a:lnTo>
                  <a:lnTo>
                    <a:pt x="25908" y="49250"/>
                  </a:lnTo>
                  <a:lnTo>
                    <a:pt x="32004" y="46202"/>
                  </a:lnTo>
                  <a:lnTo>
                    <a:pt x="45821" y="46202"/>
                  </a:lnTo>
                  <a:lnTo>
                    <a:pt x="58013" y="52298"/>
                  </a:lnTo>
                  <a:lnTo>
                    <a:pt x="58013" y="40106"/>
                  </a:lnTo>
                  <a:close/>
                </a:path>
                <a:path w="88900" h="116839">
                  <a:moveTo>
                    <a:pt x="88874" y="0"/>
                  </a:moveTo>
                  <a:lnTo>
                    <a:pt x="75158" y="0"/>
                  </a:lnTo>
                  <a:lnTo>
                    <a:pt x="75158" y="114300"/>
                  </a:lnTo>
                  <a:lnTo>
                    <a:pt x="88874" y="114300"/>
                  </a:lnTo>
                  <a:lnTo>
                    <a:pt x="8887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6010" y="5101208"/>
              <a:ext cx="172497" cy="11449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1848707" y="5134831"/>
            <a:ext cx="157480" cy="81280"/>
            <a:chOff x="1848707" y="5134831"/>
            <a:chExt cx="157480" cy="81280"/>
          </a:xfrm>
        </p:grpSpPr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48707" y="5134832"/>
              <a:ext cx="74771" cy="8086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943385" y="5134831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4" h="79375">
                  <a:moveTo>
                    <a:pt x="20373" y="15335"/>
                  </a:moveTo>
                  <a:lnTo>
                    <a:pt x="12192" y="15335"/>
                  </a:lnTo>
                  <a:lnTo>
                    <a:pt x="17128" y="9041"/>
                  </a:lnTo>
                  <a:lnTo>
                    <a:pt x="22752" y="4202"/>
                  </a:lnTo>
                  <a:lnTo>
                    <a:pt x="29216" y="1096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527" y="10668"/>
                  </a:lnTo>
                  <a:lnTo>
                    <a:pt x="21431" y="13716"/>
                  </a:lnTo>
                  <a:lnTo>
                    <a:pt x="20373" y="15335"/>
                  </a:lnTo>
                  <a:close/>
                </a:path>
                <a:path w="62864" h="79375">
                  <a:moveTo>
                    <a:pt x="12192" y="79343"/>
                  </a:moveTo>
                  <a:lnTo>
                    <a:pt x="0" y="79343"/>
                  </a:lnTo>
                  <a:lnTo>
                    <a:pt x="0" y="3048"/>
                  </a:lnTo>
                  <a:lnTo>
                    <a:pt x="12192" y="3048"/>
                  </a:lnTo>
                  <a:lnTo>
                    <a:pt x="12192" y="15335"/>
                  </a:lnTo>
                  <a:lnTo>
                    <a:pt x="20373" y="15335"/>
                  </a:lnTo>
                  <a:lnTo>
                    <a:pt x="18383" y="18383"/>
                  </a:lnTo>
                  <a:lnTo>
                    <a:pt x="13716" y="22955"/>
                  </a:lnTo>
                  <a:lnTo>
                    <a:pt x="12192" y="29051"/>
                  </a:lnTo>
                  <a:lnTo>
                    <a:pt x="12192" y="79343"/>
                  </a:lnTo>
                  <a:close/>
                </a:path>
                <a:path w="62864" h="79375">
                  <a:moveTo>
                    <a:pt x="62579" y="79343"/>
                  </a:moveTo>
                  <a:lnTo>
                    <a:pt x="50387" y="79343"/>
                  </a:lnTo>
                  <a:lnTo>
                    <a:pt x="50387" y="35147"/>
                  </a:lnTo>
                  <a:lnTo>
                    <a:pt x="49268" y="24892"/>
                  </a:lnTo>
                  <a:lnTo>
                    <a:pt x="46005" y="17192"/>
                  </a:lnTo>
                  <a:lnTo>
                    <a:pt x="40743" y="12349"/>
                  </a:lnTo>
                  <a:lnTo>
                    <a:pt x="33623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431"/>
                  </a:lnTo>
                  <a:lnTo>
                    <a:pt x="62579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082355" y="5101304"/>
            <a:ext cx="209073" cy="114395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2373915" y="5107400"/>
            <a:ext cx="297815" cy="108585"/>
            <a:chOff x="2373915" y="5107400"/>
            <a:chExt cx="297815" cy="108585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73915" y="5107400"/>
              <a:ext cx="86963" cy="1067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82310" y="5115020"/>
              <a:ext cx="189261" cy="100774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750915" y="5101304"/>
            <a:ext cx="465677" cy="13277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300507" y="5102828"/>
            <a:ext cx="74866" cy="112871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453193" y="5134831"/>
            <a:ext cx="270224" cy="114490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3793616" y="5102828"/>
            <a:ext cx="267335" cy="146685"/>
            <a:chOff x="3793616" y="5102828"/>
            <a:chExt cx="267335" cy="146685"/>
          </a:xfrm>
        </p:grpSpPr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93616" y="5134832"/>
              <a:ext cx="70199" cy="1144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86676" y="5102828"/>
              <a:ext cx="174116" cy="112870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4140136" y="5099786"/>
            <a:ext cx="765175" cy="116205"/>
          </a:xfrm>
          <a:custGeom>
            <a:avLst/>
            <a:gdLst/>
            <a:ahLst/>
            <a:cxnLst/>
            <a:rect l="l" t="t" r="r" b="b"/>
            <a:pathLst>
              <a:path w="765175" h="116204">
                <a:moveTo>
                  <a:pt x="13804" y="38100"/>
                </a:moveTo>
                <a:lnTo>
                  <a:pt x="1524" y="38100"/>
                </a:lnTo>
                <a:lnTo>
                  <a:pt x="1524" y="114401"/>
                </a:lnTo>
                <a:lnTo>
                  <a:pt x="13804" y="114401"/>
                </a:lnTo>
                <a:lnTo>
                  <a:pt x="13804" y="38100"/>
                </a:lnTo>
                <a:close/>
              </a:path>
              <a:path w="765175" h="116204">
                <a:moveTo>
                  <a:pt x="15328" y="6096"/>
                </a:moveTo>
                <a:lnTo>
                  <a:pt x="12280" y="3048"/>
                </a:lnTo>
                <a:lnTo>
                  <a:pt x="3048" y="3048"/>
                </a:lnTo>
                <a:lnTo>
                  <a:pt x="0" y="6096"/>
                </a:lnTo>
                <a:lnTo>
                  <a:pt x="0" y="15240"/>
                </a:lnTo>
                <a:lnTo>
                  <a:pt x="1524" y="16764"/>
                </a:lnTo>
                <a:lnTo>
                  <a:pt x="3048" y="16764"/>
                </a:lnTo>
                <a:lnTo>
                  <a:pt x="6096" y="18288"/>
                </a:lnTo>
                <a:lnTo>
                  <a:pt x="10756" y="18288"/>
                </a:lnTo>
                <a:lnTo>
                  <a:pt x="15328" y="13716"/>
                </a:lnTo>
                <a:lnTo>
                  <a:pt x="15328" y="6096"/>
                </a:lnTo>
                <a:close/>
              </a:path>
              <a:path w="765175" h="116204">
                <a:moveTo>
                  <a:pt x="102285" y="56476"/>
                </a:moveTo>
                <a:lnTo>
                  <a:pt x="99237" y="48768"/>
                </a:lnTo>
                <a:lnTo>
                  <a:pt x="96189" y="45720"/>
                </a:lnTo>
                <a:lnTo>
                  <a:pt x="94665" y="44196"/>
                </a:lnTo>
                <a:lnTo>
                  <a:pt x="90093" y="38100"/>
                </a:lnTo>
                <a:lnTo>
                  <a:pt x="83997" y="35052"/>
                </a:lnTo>
                <a:lnTo>
                  <a:pt x="76377" y="35052"/>
                </a:lnTo>
                <a:lnTo>
                  <a:pt x="68681" y="36144"/>
                </a:lnTo>
                <a:lnTo>
                  <a:pt x="61671" y="39255"/>
                </a:lnTo>
                <a:lnTo>
                  <a:pt x="55511" y="44094"/>
                </a:lnTo>
                <a:lnTo>
                  <a:pt x="50380" y="50380"/>
                </a:lnTo>
                <a:lnTo>
                  <a:pt x="50380" y="38100"/>
                </a:lnTo>
                <a:lnTo>
                  <a:pt x="38188" y="38100"/>
                </a:lnTo>
                <a:lnTo>
                  <a:pt x="38188" y="114388"/>
                </a:lnTo>
                <a:lnTo>
                  <a:pt x="50380" y="114388"/>
                </a:lnTo>
                <a:lnTo>
                  <a:pt x="50380" y="64096"/>
                </a:lnTo>
                <a:lnTo>
                  <a:pt x="51904" y="58000"/>
                </a:lnTo>
                <a:lnTo>
                  <a:pt x="59524" y="50380"/>
                </a:lnTo>
                <a:lnTo>
                  <a:pt x="61137" y="48768"/>
                </a:lnTo>
                <a:lnTo>
                  <a:pt x="65709" y="45720"/>
                </a:lnTo>
                <a:lnTo>
                  <a:pt x="71805" y="45720"/>
                </a:lnTo>
                <a:lnTo>
                  <a:pt x="79806" y="47396"/>
                </a:lnTo>
                <a:lnTo>
                  <a:pt x="85521" y="52247"/>
                </a:lnTo>
                <a:lnTo>
                  <a:pt x="88950" y="59944"/>
                </a:lnTo>
                <a:lnTo>
                  <a:pt x="90093" y="70192"/>
                </a:lnTo>
                <a:lnTo>
                  <a:pt x="90093" y="114388"/>
                </a:lnTo>
                <a:lnTo>
                  <a:pt x="102285" y="114388"/>
                </a:lnTo>
                <a:lnTo>
                  <a:pt x="102285" y="56476"/>
                </a:lnTo>
                <a:close/>
              </a:path>
              <a:path w="765175" h="116204">
                <a:moveTo>
                  <a:pt x="161823" y="0"/>
                </a:moveTo>
                <a:lnTo>
                  <a:pt x="146583" y="0"/>
                </a:lnTo>
                <a:lnTo>
                  <a:pt x="140487" y="1524"/>
                </a:lnTo>
                <a:lnTo>
                  <a:pt x="131343" y="10668"/>
                </a:lnTo>
                <a:lnTo>
                  <a:pt x="129819" y="16764"/>
                </a:lnTo>
                <a:lnTo>
                  <a:pt x="129819" y="38100"/>
                </a:lnTo>
                <a:lnTo>
                  <a:pt x="116103" y="38100"/>
                </a:lnTo>
                <a:lnTo>
                  <a:pt x="116103" y="48768"/>
                </a:lnTo>
                <a:lnTo>
                  <a:pt x="129819" y="48768"/>
                </a:lnTo>
                <a:lnTo>
                  <a:pt x="129819" y="114401"/>
                </a:lnTo>
                <a:lnTo>
                  <a:pt x="142011" y="114401"/>
                </a:lnTo>
                <a:lnTo>
                  <a:pt x="142011" y="48768"/>
                </a:lnTo>
                <a:lnTo>
                  <a:pt x="158775" y="48768"/>
                </a:lnTo>
                <a:lnTo>
                  <a:pt x="158775" y="38100"/>
                </a:lnTo>
                <a:lnTo>
                  <a:pt x="142011" y="38100"/>
                </a:lnTo>
                <a:lnTo>
                  <a:pt x="142011" y="15240"/>
                </a:lnTo>
                <a:lnTo>
                  <a:pt x="145059" y="9144"/>
                </a:lnTo>
                <a:lnTo>
                  <a:pt x="157251" y="9144"/>
                </a:lnTo>
                <a:lnTo>
                  <a:pt x="160299" y="10668"/>
                </a:lnTo>
                <a:lnTo>
                  <a:pt x="161823" y="12192"/>
                </a:lnTo>
                <a:lnTo>
                  <a:pt x="161823" y="0"/>
                </a:lnTo>
                <a:close/>
              </a:path>
              <a:path w="765175" h="116204">
                <a:moveTo>
                  <a:pt x="242785" y="74777"/>
                </a:moveTo>
                <a:lnTo>
                  <a:pt x="228981" y="43154"/>
                </a:lnTo>
                <a:lnTo>
                  <a:pt x="228981" y="67157"/>
                </a:lnTo>
                <a:lnTo>
                  <a:pt x="228981" y="85445"/>
                </a:lnTo>
                <a:lnTo>
                  <a:pt x="227457" y="93065"/>
                </a:lnTo>
                <a:lnTo>
                  <a:pt x="218313" y="102209"/>
                </a:lnTo>
                <a:lnTo>
                  <a:pt x="213741" y="105257"/>
                </a:lnTo>
                <a:lnTo>
                  <a:pt x="196977" y="105257"/>
                </a:lnTo>
                <a:lnTo>
                  <a:pt x="190881" y="102209"/>
                </a:lnTo>
                <a:lnTo>
                  <a:pt x="181737" y="93065"/>
                </a:lnTo>
                <a:lnTo>
                  <a:pt x="180213" y="85445"/>
                </a:lnTo>
                <a:lnTo>
                  <a:pt x="180213" y="67157"/>
                </a:lnTo>
                <a:lnTo>
                  <a:pt x="181737" y="59436"/>
                </a:lnTo>
                <a:lnTo>
                  <a:pt x="186309" y="53340"/>
                </a:lnTo>
                <a:lnTo>
                  <a:pt x="190881" y="48768"/>
                </a:lnTo>
                <a:lnTo>
                  <a:pt x="196977" y="45720"/>
                </a:lnTo>
                <a:lnTo>
                  <a:pt x="213741" y="45720"/>
                </a:lnTo>
                <a:lnTo>
                  <a:pt x="218313" y="48768"/>
                </a:lnTo>
                <a:lnTo>
                  <a:pt x="222885" y="53340"/>
                </a:lnTo>
                <a:lnTo>
                  <a:pt x="227457" y="59436"/>
                </a:lnTo>
                <a:lnTo>
                  <a:pt x="228981" y="67157"/>
                </a:lnTo>
                <a:lnTo>
                  <a:pt x="228981" y="43154"/>
                </a:lnTo>
                <a:lnTo>
                  <a:pt x="226949" y="41478"/>
                </a:lnTo>
                <a:lnTo>
                  <a:pt x="220789" y="38100"/>
                </a:lnTo>
                <a:lnTo>
                  <a:pt x="213804" y="35864"/>
                </a:lnTo>
                <a:lnTo>
                  <a:pt x="206121" y="35052"/>
                </a:lnTo>
                <a:lnTo>
                  <a:pt x="197523" y="35890"/>
                </a:lnTo>
                <a:lnTo>
                  <a:pt x="167208" y="67475"/>
                </a:lnTo>
                <a:lnTo>
                  <a:pt x="166395" y="76301"/>
                </a:lnTo>
                <a:lnTo>
                  <a:pt x="167208" y="84886"/>
                </a:lnTo>
                <a:lnTo>
                  <a:pt x="196024" y="115328"/>
                </a:lnTo>
                <a:lnTo>
                  <a:pt x="204597" y="115925"/>
                </a:lnTo>
                <a:lnTo>
                  <a:pt x="212305" y="115112"/>
                </a:lnTo>
                <a:lnTo>
                  <a:pt x="241973" y="83604"/>
                </a:lnTo>
                <a:lnTo>
                  <a:pt x="242785" y="74777"/>
                </a:lnTo>
                <a:close/>
              </a:path>
              <a:path w="765175" h="116204">
                <a:moveTo>
                  <a:pt x="300786" y="38011"/>
                </a:moveTo>
                <a:lnTo>
                  <a:pt x="299262" y="36487"/>
                </a:lnTo>
                <a:lnTo>
                  <a:pt x="290118" y="36487"/>
                </a:lnTo>
                <a:lnTo>
                  <a:pt x="285546" y="38011"/>
                </a:lnTo>
                <a:lnTo>
                  <a:pt x="282498" y="41059"/>
                </a:lnTo>
                <a:lnTo>
                  <a:pt x="277926" y="44107"/>
                </a:lnTo>
                <a:lnTo>
                  <a:pt x="274789" y="53340"/>
                </a:lnTo>
                <a:lnTo>
                  <a:pt x="273265" y="53340"/>
                </a:lnTo>
                <a:lnTo>
                  <a:pt x="273265" y="38011"/>
                </a:lnTo>
                <a:lnTo>
                  <a:pt x="261073" y="38011"/>
                </a:lnTo>
                <a:lnTo>
                  <a:pt x="261073" y="114300"/>
                </a:lnTo>
                <a:lnTo>
                  <a:pt x="273265" y="114300"/>
                </a:lnTo>
                <a:lnTo>
                  <a:pt x="273265" y="67056"/>
                </a:lnTo>
                <a:lnTo>
                  <a:pt x="274789" y="59436"/>
                </a:lnTo>
                <a:lnTo>
                  <a:pt x="279450" y="54864"/>
                </a:lnTo>
                <a:lnTo>
                  <a:pt x="282498" y="50292"/>
                </a:lnTo>
                <a:lnTo>
                  <a:pt x="287070" y="47155"/>
                </a:lnTo>
                <a:lnTo>
                  <a:pt x="296214" y="47155"/>
                </a:lnTo>
                <a:lnTo>
                  <a:pt x="299262" y="48679"/>
                </a:lnTo>
                <a:lnTo>
                  <a:pt x="300786" y="50292"/>
                </a:lnTo>
                <a:lnTo>
                  <a:pt x="300786" y="38011"/>
                </a:lnTo>
                <a:close/>
              </a:path>
              <a:path w="765175" h="116204">
                <a:moveTo>
                  <a:pt x="422897" y="67144"/>
                </a:moveTo>
                <a:lnTo>
                  <a:pt x="398513" y="35052"/>
                </a:lnTo>
                <a:lnTo>
                  <a:pt x="390131" y="36169"/>
                </a:lnTo>
                <a:lnTo>
                  <a:pt x="383197" y="39433"/>
                </a:lnTo>
                <a:lnTo>
                  <a:pt x="377418" y="44691"/>
                </a:lnTo>
                <a:lnTo>
                  <a:pt x="372516" y="51816"/>
                </a:lnTo>
                <a:lnTo>
                  <a:pt x="370992" y="47244"/>
                </a:lnTo>
                <a:lnTo>
                  <a:pt x="369976" y="45720"/>
                </a:lnTo>
                <a:lnTo>
                  <a:pt x="367944" y="42672"/>
                </a:lnTo>
                <a:lnTo>
                  <a:pt x="364896" y="39624"/>
                </a:lnTo>
                <a:lnTo>
                  <a:pt x="360324" y="36576"/>
                </a:lnTo>
                <a:lnTo>
                  <a:pt x="355752" y="35052"/>
                </a:lnTo>
                <a:lnTo>
                  <a:pt x="351180" y="35052"/>
                </a:lnTo>
                <a:lnTo>
                  <a:pt x="343674" y="36144"/>
                </a:lnTo>
                <a:lnTo>
                  <a:pt x="337185" y="39243"/>
                </a:lnTo>
                <a:lnTo>
                  <a:pt x="331584" y="44056"/>
                </a:lnTo>
                <a:lnTo>
                  <a:pt x="326694" y="50292"/>
                </a:lnTo>
                <a:lnTo>
                  <a:pt x="326694" y="38100"/>
                </a:lnTo>
                <a:lnTo>
                  <a:pt x="314502" y="38100"/>
                </a:lnTo>
                <a:lnTo>
                  <a:pt x="314502" y="114388"/>
                </a:lnTo>
                <a:lnTo>
                  <a:pt x="326694" y="114388"/>
                </a:lnTo>
                <a:lnTo>
                  <a:pt x="326694" y="62572"/>
                </a:lnTo>
                <a:lnTo>
                  <a:pt x="328218" y="57912"/>
                </a:lnTo>
                <a:lnTo>
                  <a:pt x="331266" y="53340"/>
                </a:lnTo>
                <a:lnTo>
                  <a:pt x="334314" y="50292"/>
                </a:lnTo>
                <a:lnTo>
                  <a:pt x="335838" y="48768"/>
                </a:lnTo>
                <a:lnTo>
                  <a:pt x="340410" y="45720"/>
                </a:lnTo>
                <a:lnTo>
                  <a:pt x="345084" y="45720"/>
                </a:lnTo>
                <a:lnTo>
                  <a:pt x="353085" y="47155"/>
                </a:lnTo>
                <a:lnTo>
                  <a:pt x="358800" y="51447"/>
                </a:lnTo>
                <a:lnTo>
                  <a:pt x="362229" y="58623"/>
                </a:lnTo>
                <a:lnTo>
                  <a:pt x="363372" y="68668"/>
                </a:lnTo>
                <a:lnTo>
                  <a:pt x="363372" y="114388"/>
                </a:lnTo>
                <a:lnTo>
                  <a:pt x="375564" y="114388"/>
                </a:lnTo>
                <a:lnTo>
                  <a:pt x="375564" y="64096"/>
                </a:lnTo>
                <a:lnTo>
                  <a:pt x="377088" y="57912"/>
                </a:lnTo>
                <a:lnTo>
                  <a:pt x="380136" y="53340"/>
                </a:lnTo>
                <a:lnTo>
                  <a:pt x="381660" y="51816"/>
                </a:lnTo>
                <a:lnTo>
                  <a:pt x="387756" y="45720"/>
                </a:lnTo>
                <a:lnTo>
                  <a:pt x="400037" y="45720"/>
                </a:lnTo>
                <a:lnTo>
                  <a:pt x="404609" y="47244"/>
                </a:lnTo>
                <a:lnTo>
                  <a:pt x="406133" y="51816"/>
                </a:lnTo>
                <a:lnTo>
                  <a:pt x="409181" y="54864"/>
                </a:lnTo>
                <a:lnTo>
                  <a:pt x="410705" y="61048"/>
                </a:lnTo>
                <a:lnTo>
                  <a:pt x="410705" y="114388"/>
                </a:lnTo>
                <a:lnTo>
                  <a:pt x="422897" y="114388"/>
                </a:lnTo>
                <a:lnTo>
                  <a:pt x="422897" y="67144"/>
                </a:lnTo>
                <a:close/>
              </a:path>
              <a:path w="765175" h="116204">
                <a:moveTo>
                  <a:pt x="500722" y="64096"/>
                </a:moveTo>
                <a:lnTo>
                  <a:pt x="473290" y="35052"/>
                </a:lnTo>
                <a:lnTo>
                  <a:pt x="466458" y="35598"/>
                </a:lnTo>
                <a:lnTo>
                  <a:pt x="459752" y="37147"/>
                </a:lnTo>
                <a:lnTo>
                  <a:pt x="453313" y="39547"/>
                </a:lnTo>
                <a:lnTo>
                  <a:pt x="447294" y="42672"/>
                </a:lnTo>
                <a:lnTo>
                  <a:pt x="447294" y="54864"/>
                </a:lnTo>
                <a:lnTo>
                  <a:pt x="453313" y="50863"/>
                </a:lnTo>
                <a:lnTo>
                  <a:pt x="459752" y="48006"/>
                </a:lnTo>
                <a:lnTo>
                  <a:pt x="466458" y="46291"/>
                </a:lnTo>
                <a:lnTo>
                  <a:pt x="473290" y="45720"/>
                </a:lnTo>
                <a:lnTo>
                  <a:pt x="483958" y="45720"/>
                </a:lnTo>
                <a:lnTo>
                  <a:pt x="488530" y="51803"/>
                </a:lnTo>
                <a:lnTo>
                  <a:pt x="488530" y="65620"/>
                </a:lnTo>
                <a:lnTo>
                  <a:pt x="488530" y="74764"/>
                </a:lnTo>
                <a:lnTo>
                  <a:pt x="488530" y="90004"/>
                </a:lnTo>
                <a:lnTo>
                  <a:pt x="487006" y="94576"/>
                </a:lnTo>
                <a:lnTo>
                  <a:pt x="477862" y="103720"/>
                </a:lnTo>
                <a:lnTo>
                  <a:pt x="473290" y="105244"/>
                </a:lnTo>
                <a:lnTo>
                  <a:pt x="462622" y="105244"/>
                </a:lnTo>
                <a:lnTo>
                  <a:pt x="456526" y="102196"/>
                </a:lnTo>
                <a:lnTo>
                  <a:pt x="453478" y="99148"/>
                </a:lnTo>
                <a:lnTo>
                  <a:pt x="453478" y="86956"/>
                </a:lnTo>
                <a:lnTo>
                  <a:pt x="455002" y="83908"/>
                </a:lnTo>
                <a:lnTo>
                  <a:pt x="459574" y="79336"/>
                </a:lnTo>
                <a:lnTo>
                  <a:pt x="464146" y="79336"/>
                </a:lnTo>
                <a:lnTo>
                  <a:pt x="470242" y="77812"/>
                </a:lnTo>
                <a:lnTo>
                  <a:pt x="488530" y="74764"/>
                </a:lnTo>
                <a:lnTo>
                  <a:pt x="488530" y="65620"/>
                </a:lnTo>
                <a:lnTo>
                  <a:pt x="446341" y="76860"/>
                </a:lnTo>
                <a:lnTo>
                  <a:pt x="439674" y="93052"/>
                </a:lnTo>
                <a:lnTo>
                  <a:pt x="439674" y="100672"/>
                </a:lnTo>
                <a:lnTo>
                  <a:pt x="442722" y="105244"/>
                </a:lnTo>
                <a:lnTo>
                  <a:pt x="447294" y="109816"/>
                </a:lnTo>
                <a:lnTo>
                  <a:pt x="450342" y="114388"/>
                </a:lnTo>
                <a:lnTo>
                  <a:pt x="456526" y="115912"/>
                </a:lnTo>
                <a:lnTo>
                  <a:pt x="464146" y="115912"/>
                </a:lnTo>
                <a:lnTo>
                  <a:pt x="471601" y="115062"/>
                </a:lnTo>
                <a:lnTo>
                  <a:pt x="478053" y="112483"/>
                </a:lnTo>
                <a:lnTo>
                  <a:pt x="483654" y="108204"/>
                </a:lnTo>
                <a:lnTo>
                  <a:pt x="486054" y="105244"/>
                </a:lnTo>
                <a:lnTo>
                  <a:pt x="488530" y="102196"/>
                </a:lnTo>
                <a:lnTo>
                  <a:pt x="488530" y="114388"/>
                </a:lnTo>
                <a:lnTo>
                  <a:pt x="500722" y="114388"/>
                </a:lnTo>
                <a:lnTo>
                  <a:pt x="500722" y="102196"/>
                </a:lnTo>
                <a:lnTo>
                  <a:pt x="500722" y="74764"/>
                </a:lnTo>
                <a:lnTo>
                  <a:pt x="500722" y="64096"/>
                </a:lnTo>
                <a:close/>
              </a:path>
              <a:path w="765175" h="116204">
                <a:moveTo>
                  <a:pt x="558736" y="38100"/>
                </a:moveTo>
                <a:lnTo>
                  <a:pt x="540448" y="38100"/>
                </a:lnTo>
                <a:lnTo>
                  <a:pt x="540448" y="15240"/>
                </a:lnTo>
                <a:lnTo>
                  <a:pt x="528154" y="18288"/>
                </a:lnTo>
                <a:lnTo>
                  <a:pt x="528154" y="38100"/>
                </a:lnTo>
                <a:lnTo>
                  <a:pt x="514438" y="38100"/>
                </a:lnTo>
                <a:lnTo>
                  <a:pt x="514438" y="48768"/>
                </a:lnTo>
                <a:lnTo>
                  <a:pt x="528154" y="48768"/>
                </a:lnTo>
                <a:lnTo>
                  <a:pt x="528154" y="93065"/>
                </a:lnTo>
                <a:lnTo>
                  <a:pt x="529323" y="103060"/>
                </a:lnTo>
                <a:lnTo>
                  <a:pt x="532930" y="110210"/>
                </a:lnTo>
                <a:lnTo>
                  <a:pt x="539127" y="114490"/>
                </a:lnTo>
                <a:lnTo>
                  <a:pt x="548068" y="115925"/>
                </a:lnTo>
                <a:lnTo>
                  <a:pt x="552640" y="115925"/>
                </a:lnTo>
                <a:lnTo>
                  <a:pt x="558736" y="112877"/>
                </a:lnTo>
                <a:lnTo>
                  <a:pt x="558736" y="102209"/>
                </a:lnTo>
                <a:lnTo>
                  <a:pt x="557212" y="103733"/>
                </a:lnTo>
                <a:lnTo>
                  <a:pt x="554164" y="105257"/>
                </a:lnTo>
                <a:lnTo>
                  <a:pt x="546544" y="105257"/>
                </a:lnTo>
                <a:lnTo>
                  <a:pt x="543496" y="103733"/>
                </a:lnTo>
                <a:lnTo>
                  <a:pt x="541972" y="102209"/>
                </a:lnTo>
                <a:lnTo>
                  <a:pt x="540448" y="99161"/>
                </a:lnTo>
                <a:lnTo>
                  <a:pt x="540448" y="48768"/>
                </a:lnTo>
                <a:lnTo>
                  <a:pt x="558736" y="48768"/>
                </a:lnTo>
                <a:lnTo>
                  <a:pt x="558736" y="38100"/>
                </a:lnTo>
                <a:close/>
              </a:path>
              <a:path w="765175" h="116204">
                <a:moveTo>
                  <a:pt x="587781" y="38100"/>
                </a:moveTo>
                <a:lnTo>
                  <a:pt x="575589" y="38100"/>
                </a:lnTo>
                <a:lnTo>
                  <a:pt x="575589" y="114401"/>
                </a:lnTo>
                <a:lnTo>
                  <a:pt x="587781" y="114401"/>
                </a:lnTo>
                <a:lnTo>
                  <a:pt x="587781" y="38100"/>
                </a:lnTo>
                <a:close/>
              </a:path>
              <a:path w="765175" h="116204">
                <a:moveTo>
                  <a:pt x="589305" y="6096"/>
                </a:moveTo>
                <a:lnTo>
                  <a:pt x="586257" y="3048"/>
                </a:lnTo>
                <a:lnTo>
                  <a:pt x="577113" y="3048"/>
                </a:lnTo>
                <a:lnTo>
                  <a:pt x="574065" y="6096"/>
                </a:lnTo>
                <a:lnTo>
                  <a:pt x="574065" y="15240"/>
                </a:lnTo>
                <a:lnTo>
                  <a:pt x="575589" y="16764"/>
                </a:lnTo>
                <a:lnTo>
                  <a:pt x="577113" y="16764"/>
                </a:lnTo>
                <a:lnTo>
                  <a:pt x="578637" y="18288"/>
                </a:lnTo>
                <a:lnTo>
                  <a:pt x="583209" y="18288"/>
                </a:lnTo>
                <a:lnTo>
                  <a:pt x="586257" y="16764"/>
                </a:lnTo>
                <a:lnTo>
                  <a:pt x="589305" y="13716"/>
                </a:lnTo>
                <a:lnTo>
                  <a:pt x="589305" y="6096"/>
                </a:lnTo>
                <a:close/>
              </a:path>
              <a:path w="765175" h="116204">
                <a:moveTo>
                  <a:pt x="682459" y="74777"/>
                </a:moveTo>
                <a:lnTo>
                  <a:pt x="670166" y="44462"/>
                </a:lnTo>
                <a:lnTo>
                  <a:pt x="670166" y="67157"/>
                </a:lnTo>
                <a:lnTo>
                  <a:pt x="670166" y="85445"/>
                </a:lnTo>
                <a:lnTo>
                  <a:pt x="667118" y="93065"/>
                </a:lnTo>
                <a:lnTo>
                  <a:pt x="662546" y="97637"/>
                </a:lnTo>
                <a:lnTo>
                  <a:pt x="659498" y="102209"/>
                </a:lnTo>
                <a:lnTo>
                  <a:pt x="653402" y="105257"/>
                </a:lnTo>
                <a:lnTo>
                  <a:pt x="636638" y="105257"/>
                </a:lnTo>
                <a:lnTo>
                  <a:pt x="630542" y="102209"/>
                </a:lnTo>
                <a:lnTo>
                  <a:pt x="621398" y="93065"/>
                </a:lnTo>
                <a:lnTo>
                  <a:pt x="619874" y="85445"/>
                </a:lnTo>
                <a:lnTo>
                  <a:pt x="619874" y="67157"/>
                </a:lnTo>
                <a:lnTo>
                  <a:pt x="621398" y="59436"/>
                </a:lnTo>
                <a:lnTo>
                  <a:pt x="625970" y="53340"/>
                </a:lnTo>
                <a:lnTo>
                  <a:pt x="630542" y="48768"/>
                </a:lnTo>
                <a:lnTo>
                  <a:pt x="636638" y="45720"/>
                </a:lnTo>
                <a:lnTo>
                  <a:pt x="653402" y="45720"/>
                </a:lnTo>
                <a:lnTo>
                  <a:pt x="659498" y="48768"/>
                </a:lnTo>
                <a:lnTo>
                  <a:pt x="662546" y="53340"/>
                </a:lnTo>
                <a:lnTo>
                  <a:pt x="667118" y="59436"/>
                </a:lnTo>
                <a:lnTo>
                  <a:pt x="645782" y="35052"/>
                </a:lnTo>
                <a:lnTo>
                  <a:pt x="637184" y="35890"/>
                </a:lnTo>
                <a:lnTo>
                  <a:pt x="608164" y="67475"/>
                </a:lnTo>
                <a:lnTo>
                  <a:pt x="607593" y="76301"/>
                </a:lnTo>
                <a:lnTo>
                  <a:pt x="608164" y="84886"/>
                </a:lnTo>
                <a:lnTo>
                  <a:pt x="635901" y="115328"/>
                </a:lnTo>
                <a:lnTo>
                  <a:pt x="644258" y="115925"/>
                </a:lnTo>
                <a:lnTo>
                  <a:pt x="651979" y="115112"/>
                </a:lnTo>
                <a:lnTo>
                  <a:pt x="681647" y="83604"/>
                </a:lnTo>
                <a:lnTo>
                  <a:pt x="682459" y="74777"/>
                </a:lnTo>
                <a:close/>
              </a:path>
              <a:path w="765175" h="116204">
                <a:moveTo>
                  <a:pt x="764857" y="56388"/>
                </a:moveTo>
                <a:lnTo>
                  <a:pt x="761809" y="48768"/>
                </a:lnTo>
                <a:lnTo>
                  <a:pt x="758761" y="44196"/>
                </a:lnTo>
                <a:lnTo>
                  <a:pt x="754189" y="38100"/>
                </a:lnTo>
                <a:lnTo>
                  <a:pt x="748093" y="35052"/>
                </a:lnTo>
                <a:lnTo>
                  <a:pt x="738949" y="35052"/>
                </a:lnTo>
                <a:lnTo>
                  <a:pt x="731215" y="36144"/>
                </a:lnTo>
                <a:lnTo>
                  <a:pt x="724382" y="39243"/>
                </a:lnTo>
                <a:lnTo>
                  <a:pt x="718705" y="44056"/>
                </a:lnTo>
                <a:lnTo>
                  <a:pt x="714463" y="50292"/>
                </a:lnTo>
                <a:lnTo>
                  <a:pt x="712939" y="50292"/>
                </a:lnTo>
                <a:lnTo>
                  <a:pt x="712939" y="38100"/>
                </a:lnTo>
                <a:lnTo>
                  <a:pt x="700747" y="38100"/>
                </a:lnTo>
                <a:lnTo>
                  <a:pt x="700747" y="114388"/>
                </a:lnTo>
                <a:lnTo>
                  <a:pt x="712939" y="114388"/>
                </a:lnTo>
                <a:lnTo>
                  <a:pt x="712939" y="64096"/>
                </a:lnTo>
                <a:lnTo>
                  <a:pt x="715987" y="57912"/>
                </a:lnTo>
                <a:lnTo>
                  <a:pt x="719035" y="53340"/>
                </a:lnTo>
                <a:lnTo>
                  <a:pt x="723607" y="48768"/>
                </a:lnTo>
                <a:lnTo>
                  <a:pt x="728179" y="45720"/>
                </a:lnTo>
                <a:lnTo>
                  <a:pt x="734377" y="45720"/>
                </a:lnTo>
                <a:lnTo>
                  <a:pt x="742378" y="47383"/>
                </a:lnTo>
                <a:lnTo>
                  <a:pt x="748093" y="52209"/>
                </a:lnTo>
                <a:lnTo>
                  <a:pt x="751522" y="59905"/>
                </a:lnTo>
                <a:lnTo>
                  <a:pt x="752665" y="70192"/>
                </a:lnTo>
                <a:lnTo>
                  <a:pt x="752665" y="114388"/>
                </a:lnTo>
                <a:lnTo>
                  <a:pt x="764857" y="114388"/>
                </a:lnTo>
                <a:lnTo>
                  <a:pt x="764857" y="5638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4985956" y="5101304"/>
            <a:ext cx="383540" cy="114935"/>
            <a:chOff x="4985956" y="5101304"/>
            <a:chExt cx="383540" cy="114935"/>
          </a:xfrm>
        </p:grpSpPr>
        <p:sp>
          <p:nvSpPr>
            <p:cNvPr id="68" name="object 68"/>
            <p:cNvSpPr/>
            <p:nvPr/>
          </p:nvSpPr>
          <p:spPr>
            <a:xfrm>
              <a:off x="4985956" y="5134832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5" h="81279">
                  <a:moveTo>
                    <a:pt x="7620" y="19812"/>
                  </a:moveTo>
                  <a:lnTo>
                    <a:pt x="7620" y="7620"/>
                  </a:lnTo>
                  <a:lnTo>
                    <a:pt x="13382" y="4500"/>
                  </a:lnTo>
                  <a:lnTo>
                    <a:pt x="19431" y="2095"/>
                  </a:lnTo>
                  <a:lnTo>
                    <a:pt x="26050" y="547"/>
                  </a:lnTo>
                  <a:lnTo>
                    <a:pt x="33528" y="0"/>
                  </a:lnTo>
                  <a:lnTo>
                    <a:pt x="45544" y="1954"/>
                  </a:lnTo>
                  <a:lnTo>
                    <a:pt x="54149" y="7631"/>
                  </a:lnTo>
                  <a:lnTo>
                    <a:pt x="55871" y="10668"/>
                  </a:lnTo>
                  <a:lnTo>
                    <a:pt x="32004" y="10668"/>
                  </a:lnTo>
                  <a:lnTo>
                    <a:pt x="25407" y="11239"/>
                  </a:lnTo>
                  <a:lnTo>
                    <a:pt x="19240" y="12954"/>
                  </a:lnTo>
                  <a:lnTo>
                    <a:pt x="13358" y="15811"/>
                  </a:lnTo>
                  <a:lnTo>
                    <a:pt x="7620" y="19812"/>
                  </a:lnTo>
                  <a:close/>
                </a:path>
                <a:path w="61595" h="81279">
                  <a:moveTo>
                    <a:pt x="24384" y="80867"/>
                  </a:moveTo>
                  <a:lnTo>
                    <a:pt x="16764" y="80867"/>
                  </a:lnTo>
                  <a:lnTo>
                    <a:pt x="10668" y="79343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768" y="30575"/>
                  </a:lnTo>
                  <a:lnTo>
                    <a:pt x="47648" y="21638"/>
                  </a:lnTo>
                  <a:lnTo>
                    <a:pt x="44386" y="15442"/>
                  </a:lnTo>
                  <a:lnTo>
                    <a:pt x="39123" y="11836"/>
                  </a:lnTo>
                  <a:lnTo>
                    <a:pt x="32004" y="10668"/>
                  </a:lnTo>
                  <a:lnTo>
                    <a:pt x="55871" y="10668"/>
                  </a:lnTo>
                  <a:lnTo>
                    <a:pt x="59325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768" y="39719"/>
                  </a:lnTo>
                  <a:lnTo>
                    <a:pt x="28956" y="42767"/>
                  </a:lnTo>
                  <a:lnTo>
                    <a:pt x="24384" y="44291"/>
                  </a:lnTo>
                  <a:lnTo>
                    <a:pt x="19812" y="44291"/>
                  </a:lnTo>
                  <a:lnTo>
                    <a:pt x="16764" y="47339"/>
                  </a:lnTo>
                  <a:lnTo>
                    <a:pt x="13716" y="48863"/>
                  </a:lnTo>
                  <a:lnTo>
                    <a:pt x="12192" y="51911"/>
                  </a:lnTo>
                  <a:lnTo>
                    <a:pt x="12192" y="61055"/>
                  </a:lnTo>
                  <a:lnTo>
                    <a:pt x="13716" y="64103"/>
                  </a:lnTo>
                  <a:lnTo>
                    <a:pt x="16764" y="67151"/>
                  </a:lnTo>
                  <a:lnTo>
                    <a:pt x="22860" y="70199"/>
                  </a:lnTo>
                  <a:lnTo>
                    <a:pt x="45212" y="70199"/>
                  </a:lnTo>
                  <a:lnTo>
                    <a:pt x="43243" y="73152"/>
                  </a:lnTo>
                  <a:lnTo>
                    <a:pt x="38100" y="77438"/>
                  </a:lnTo>
                  <a:lnTo>
                    <a:pt x="31813" y="80010"/>
                  </a:lnTo>
                  <a:lnTo>
                    <a:pt x="24384" y="80867"/>
                  </a:lnTo>
                  <a:close/>
                </a:path>
                <a:path w="61595" h="81279">
                  <a:moveTo>
                    <a:pt x="45212" y="70199"/>
                  </a:moveTo>
                  <a:lnTo>
                    <a:pt x="33528" y="70199"/>
                  </a:lnTo>
                  <a:lnTo>
                    <a:pt x="38100" y="68675"/>
                  </a:lnTo>
                  <a:lnTo>
                    <a:pt x="42672" y="64103"/>
                  </a:lnTo>
                  <a:lnTo>
                    <a:pt x="48768" y="54959"/>
                  </a:lnTo>
                  <a:lnTo>
                    <a:pt x="48768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7244" y="67151"/>
                  </a:lnTo>
                  <a:lnTo>
                    <a:pt x="45212" y="70199"/>
                  </a:lnTo>
                  <a:close/>
                </a:path>
                <a:path w="61595" h="81279">
                  <a:moveTo>
                    <a:pt x="61055" y="79343"/>
                  </a:moveTo>
                  <a:lnTo>
                    <a:pt x="48768" y="79343"/>
                  </a:lnTo>
                  <a:lnTo>
                    <a:pt x="48768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69871" y="5101304"/>
              <a:ext cx="299180" cy="114395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443918" y="5134831"/>
            <a:ext cx="352615" cy="80962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5868257" y="5099780"/>
            <a:ext cx="530225" cy="116205"/>
            <a:chOff x="5868257" y="5099780"/>
            <a:chExt cx="530225" cy="116205"/>
          </a:xfrm>
        </p:grpSpPr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68257" y="5099780"/>
              <a:ext cx="326707" cy="11591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19444" y="5134831"/>
              <a:ext cx="178593" cy="80867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471380" y="5101304"/>
            <a:ext cx="260984" cy="11439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811709" y="5134831"/>
            <a:ext cx="268699" cy="114490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147559" y="5099303"/>
            <a:ext cx="184785" cy="116839"/>
            <a:chOff x="7147559" y="5099303"/>
            <a:chExt cx="184785" cy="116839"/>
          </a:xfrm>
        </p:grpSpPr>
        <p:pic>
          <p:nvPicPr>
            <p:cNvPr id="77" name="object 7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147559" y="5099780"/>
              <a:ext cx="111442" cy="11591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280427" y="5099303"/>
              <a:ext cx="52069" cy="114935"/>
            </a:xfrm>
            <a:custGeom>
              <a:avLst/>
              <a:gdLst/>
              <a:ahLst/>
              <a:cxnLst/>
              <a:rect l="l" t="t" r="r" b="b"/>
              <a:pathLst>
                <a:path w="52070" h="114935">
                  <a:moveTo>
                    <a:pt x="13817" y="38582"/>
                  </a:moveTo>
                  <a:lnTo>
                    <a:pt x="1524" y="38582"/>
                  </a:lnTo>
                  <a:lnTo>
                    <a:pt x="1524" y="114884"/>
                  </a:lnTo>
                  <a:lnTo>
                    <a:pt x="13817" y="114884"/>
                  </a:lnTo>
                  <a:lnTo>
                    <a:pt x="13817" y="38582"/>
                  </a:lnTo>
                  <a:close/>
                </a:path>
                <a:path w="52070" h="114935">
                  <a:moveTo>
                    <a:pt x="15341" y="6578"/>
                  </a:moveTo>
                  <a:lnTo>
                    <a:pt x="12293" y="3530"/>
                  </a:lnTo>
                  <a:lnTo>
                    <a:pt x="3048" y="3530"/>
                  </a:lnTo>
                  <a:lnTo>
                    <a:pt x="0" y="6578"/>
                  </a:lnTo>
                  <a:lnTo>
                    <a:pt x="0" y="15722"/>
                  </a:lnTo>
                  <a:lnTo>
                    <a:pt x="1524" y="17246"/>
                  </a:lnTo>
                  <a:lnTo>
                    <a:pt x="3048" y="17246"/>
                  </a:lnTo>
                  <a:lnTo>
                    <a:pt x="6096" y="18770"/>
                  </a:lnTo>
                  <a:lnTo>
                    <a:pt x="10769" y="18770"/>
                  </a:lnTo>
                  <a:lnTo>
                    <a:pt x="15341" y="14198"/>
                  </a:lnTo>
                  <a:lnTo>
                    <a:pt x="15341" y="6578"/>
                  </a:lnTo>
                  <a:close/>
                </a:path>
                <a:path w="52070" h="114935">
                  <a:moveTo>
                    <a:pt x="51536" y="0"/>
                  </a:moveTo>
                  <a:lnTo>
                    <a:pt x="37820" y="0"/>
                  </a:lnTo>
                  <a:lnTo>
                    <a:pt x="37820" y="114300"/>
                  </a:lnTo>
                  <a:lnTo>
                    <a:pt x="51536" y="114300"/>
                  </a:lnTo>
                  <a:lnTo>
                    <a:pt x="5153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410259" y="5115020"/>
            <a:ext cx="129635" cy="100679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259556" y="5357622"/>
            <a:ext cx="2047239" cy="149860"/>
            <a:chOff x="259556" y="5357622"/>
            <a:chExt cx="2047239" cy="149860"/>
          </a:xfrm>
        </p:grpSpPr>
        <p:sp>
          <p:nvSpPr>
            <p:cNvPr id="81" name="object 81"/>
            <p:cNvSpPr/>
            <p:nvPr/>
          </p:nvSpPr>
          <p:spPr>
            <a:xfrm>
              <a:off x="259556" y="5359145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60">
                  <a:moveTo>
                    <a:pt x="9144" y="16859"/>
                  </a:moveTo>
                  <a:lnTo>
                    <a:pt x="4572" y="16859"/>
                  </a:lnTo>
                  <a:lnTo>
                    <a:pt x="0" y="12287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5240" y="6096"/>
                  </a:lnTo>
                  <a:lnTo>
                    <a:pt x="15240" y="10763"/>
                  </a:lnTo>
                  <a:lnTo>
                    <a:pt x="9144" y="16859"/>
                  </a:lnTo>
                  <a:close/>
                </a:path>
                <a:path w="15239" h="111760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97656" y="5372957"/>
              <a:ext cx="256508" cy="10067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77596" y="5357622"/>
              <a:ext cx="1729073" cy="149637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2372867" y="5356097"/>
            <a:ext cx="1388745" cy="149860"/>
            <a:chOff x="2372867" y="5356097"/>
            <a:chExt cx="1388745" cy="149860"/>
          </a:xfrm>
        </p:grpSpPr>
        <p:pic>
          <p:nvPicPr>
            <p:cNvPr id="85" name="object 8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372867" y="5356097"/>
              <a:ext cx="1356645" cy="14954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744753" y="54568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2192" y="15239"/>
                  </a:moveTo>
                  <a:lnTo>
                    <a:pt x="7620" y="15239"/>
                  </a:lnTo>
                  <a:lnTo>
                    <a:pt x="4572" y="15239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3048" y="1523"/>
                  </a:lnTo>
                  <a:lnTo>
                    <a:pt x="4572" y="0"/>
                  </a:lnTo>
                  <a:lnTo>
                    <a:pt x="12192" y="0"/>
                  </a:lnTo>
                  <a:lnTo>
                    <a:pt x="13811" y="1523"/>
                  </a:lnTo>
                  <a:lnTo>
                    <a:pt x="15335" y="3047"/>
                  </a:lnTo>
                  <a:lnTo>
                    <a:pt x="16859" y="6095"/>
                  </a:lnTo>
                  <a:lnTo>
                    <a:pt x="16859" y="10667"/>
                  </a:lnTo>
                  <a:lnTo>
                    <a:pt x="13811" y="13715"/>
                  </a:lnTo>
                  <a:lnTo>
                    <a:pt x="12192" y="15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15048" y="5363717"/>
            <a:ext cx="209074" cy="109918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080605" y="5392769"/>
            <a:ext cx="217170" cy="81280"/>
            <a:chOff x="4080605" y="5392769"/>
            <a:chExt cx="217170" cy="81280"/>
          </a:xfrm>
        </p:grpSpPr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80605" y="5392769"/>
              <a:ext cx="129825" cy="8086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33291" y="5392769"/>
              <a:ext cx="64103" cy="77819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363021" y="5358384"/>
            <a:ext cx="458057" cy="11525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4874419" y="5357622"/>
            <a:ext cx="334422" cy="116014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275992" y="5357621"/>
            <a:ext cx="2260854" cy="149638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251840" y="5615558"/>
            <a:ext cx="259556" cy="114490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558736" y="5615939"/>
            <a:ext cx="208279" cy="114300"/>
            <a:chOff x="558736" y="5615939"/>
            <a:chExt cx="208279" cy="114300"/>
          </a:xfrm>
        </p:grpSpPr>
        <p:pic>
          <p:nvPicPr>
            <p:cNvPr id="96" name="object 9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58736" y="5617082"/>
              <a:ext cx="134302" cy="1114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16267" y="5615939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28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28" y="114300"/>
                  </a:lnTo>
                  <a:lnTo>
                    <a:pt x="13728" y="0"/>
                  </a:lnTo>
                  <a:close/>
                </a:path>
                <a:path w="50800" h="114300">
                  <a:moveTo>
                    <a:pt x="50304" y="0"/>
                  </a:moveTo>
                  <a:lnTo>
                    <a:pt x="36588" y="0"/>
                  </a:lnTo>
                  <a:lnTo>
                    <a:pt x="36588" y="114300"/>
                  </a:lnTo>
                  <a:lnTo>
                    <a:pt x="50304" y="114300"/>
                  </a:lnTo>
                  <a:lnTo>
                    <a:pt x="503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830484" y="5615939"/>
            <a:ext cx="367665" cy="114300"/>
            <a:chOff x="830484" y="5615939"/>
            <a:chExt cx="367665" cy="114300"/>
          </a:xfrm>
        </p:grpSpPr>
        <p:sp>
          <p:nvSpPr>
            <p:cNvPr id="99" name="object 99"/>
            <p:cNvSpPr/>
            <p:nvPr/>
          </p:nvSpPr>
          <p:spPr>
            <a:xfrm>
              <a:off x="830484" y="5617082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40" h="111760">
                  <a:moveTo>
                    <a:pt x="12192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4572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2192" y="1524"/>
                  </a:lnTo>
                  <a:lnTo>
                    <a:pt x="15240" y="4572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40" h="111760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68680" y="5629274"/>
              <a:ext cx="257936" cy="10077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147572" y="5615939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259484" y="5615939"/>
            <a:ext cx="133985" cy="114300"/>
          </a:xfrm>
          <a:custGeom>
            <a:avLst/>
            <a:gdLst/>
            <a:ahLst/>
            <a:cxnLst/>
            <a:rect l="l" t="t" r="r" b="b"/>
            <a:pathLst>
              <a:path w="133984" h="114300">
                <a:moveTo>
                  <a:pt x="59524" y="63728"/>
                </a:moveTo>
                <a:lnTo>
                  <a:pt x="57810" y="50850"/>
                </a:lnTo>
                <a:lnTo>
                  <a:pt x="54724" y="45440"/>
                </a:lnTo>
                <a:lnTo>
                  <a:pt x="52666" y="41821"/>
                </a:lnTo>
                <a:lnTo>
                  <a:pt x="44056" y="36512"/>
                </a:lnTo>
                <a:lnTo>
                  <a:pt x="32004" y="34772"/>
                </a:lnTo>
                <a:lnTo>
                  <a:pt x="25171" y="35318"/>
                </a:lnTo>
                <a:lnTo>
                  <a:pt x="18478" y="36868"/>
                </a:lnTo>
                <a:lnTo>
                  <a:pt x="12077" y="39268"/>
                </a:lnTo>
                <a:lnTo>
                  <a:pt x="6096" y="42392"/>
                </a:lnTo>
                <a:lnTo>
                  <a:pt x="6096" y="54584"/>
                </a:lnTo>
                <a:lnTo>
                  <a:pt x="12077" y="50584"/>
                </a:lnTo>
                <a:lnTo>
                  <a:pt x="18478" y="47726"/>
                </a:lnTo>
                <a:lnTo>
                  <a:pt x="25171" y="46012"/>
                </a:lnTo>
                <a:lnTo>
                  <a:pt x="32004" y="45440"/>
                </a:lnTo>
                <a:lnTo>
                  <a:pt x="42672" y="45440"/>
                </a:lnTo>
                <a:lnTo>
                  <a:pt x="47244" y="51536"/>
                </a:lnTo>
                <a:lnTo>
                  <a:pt x="47244" y="63728"/>
                </a:lnTo>
                <a:lnTo>
                  <a:pt x="47244" y="74396"/>
                </a:lnTo>
                <a:lnTo>
                  <a:pt x="47244" y="88112"/>
                </a:lnTo>
                <a:lnTo>
                  <a:pt x="45720" y="94208"/>
                </a:lnTo>
                <a:lnTo>
                  <a:pt x="41148" y="97256"/>
                </a:lnTo>
                <a:lnTo>
                  <a:pt x="38100" y="101917"/>
                </a:lnTo>
                <a:lnTo>
                  <a:pt x="32004" y="104965"/>
                </a:lnTo>
                <a:lnTo>
                  <a:pt x="21336" y="104965"/>
                </a:lnTo>
                <a:lnTo>
                  <a:pt x="18288" y="103441"/>
                </a:lnTo>
                <a:lnTo>
                  <a:pt x="13716" y="98869"/>
                </a:lnTo>
                <a:lnTo>
                  <a:pt x="12192" y="95732"/>
                </a:lnTo>
                <a:lnTo>
                  <a:pt x="12192" y="86588"/>
                </a:lnTo>
                <a:lnTo>
                  <a:pt x="13716" y="83540"/>
                </a:lnTo>
                <a:lnTo>
                  <a:pt x="16764" y="80492"/>
                </a:lnTo>
                <a:lnTo>
                  <a:pt x="22860" y="77444"/>
                </a:lnTo>
                <a:lnTo>
                  <a:pt x="28956" y="77444"/>
                </a:lnTo>
                <a:lnTo>
                  <a:pt x="47244" y="74396"/>
                </a:lnTo>
                <a:lnTo>
                  <a:pt x="47244" y="63728"/>
                </a:lnTo>
                <a:lnTo>
                  <a:pt x="24384" y="68300"/>
                </a:lnTo>
                <a:lnTo>
                  <a:pt x="13500" y="70827"/>
                </a:lnTo>
                <a:lnTo>
                  <a:pt x="5905" y="75920"/>
                </a:lnTo>
                <a:lnTo>
                  <a:pt x="1447" y="83299"/>
                </a:lnTo>
                <a:lnTo>
                  <a:pt x="0" y="92684"/>
                </a:lnTo>
                <a:lnTo>
                  <a:pt x="0" y="98869"/>
                </a:lnTo>
                <a:lnTo>
                  <a:pt x="1524" y="104965"/>
                </a:lnTo>
                <a:lnTo>
                  <a:pt x="6096" y="108013"/>
                </a:lnTo>
                <a:lnTo>
                  <a:pt x="10668" y="112585"/>
                </a:lnTo>
                <a:lnTo>
                  <a:pt x="16764" y="114109"/>
                </a:lnTo>
                <a:lnTo>
                  <a:pt x="24384" y="114109"/>
                </a:lnTo>
                <a:lnTo>
                  <a:pt x="47244" y="100393"/>
                </a:lnTo>
                <a:lnTo>
                  <a:pt x="47244" y="112585"/>
                </a:lnTo>
                <a:lnTo>
                  <a:pt x="59524" y="112585"/>
                </a:lnTo>
                <a:lnTo>
                  <a:pt x="59524" y="100393"/>
                </a:lnTo>
                <a:lnTo>
                  <a:pt x="59524" y="74396"/>
                </a:lnTo>
                <a:lnTo>
                  <a:pt x="59524" y="63728"/>
                </a:lnTo>
                <a:close/>
              </a:path>
              <a:path w="133984" h="114300">
                <a:moveTo>
                  <a:pt x="96862" y="0"/>
                </a:moveTo>
                <a:lnTo>
                  <a:pt x="83159" y="0"/>
                </a:lnTo>
                <a:lnTo>
                  <a:pt x="83159" y="114300"/>
                </a:lnTo>
                <a:lnTo>
                  <a:pt x="96862" y="114300"/>
                </a:lnTo>
                <a:lnTo>
                  <a:pt x="96862" y="0"/>
                </a:lnTo>
                <a:close/>
              </a:path>
              <a:path w="133984" h="114300">
                <a:moveTo>
                  <a:pt x="133451" y="0"/>
                </a:moveTo>
                <a:lnTo>
                  <a:pt x="119735" y="0"/>
                </a:lnTo>
                <a:lnTo>
                  <a:pt x="119735" y="114300"/>
                </a:lnTo>
                <a:lnTo>
                  <a:pt x="133451" y="114300"/>
                </a:lnTo>
                <a:lnTo>
                  <a:pt x="13345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457896" y="5615558"/>
            <a:ext cx="3002915" cy="149860"/>
            <a:chOff x="1457896" y="5615558"/>
            <a:chExt cx="3002915" cy="149860"/>
          </a:xfrm>
        </p:grpSpPr>
        <p:pic>
          <p:nvPicPr>
            <p:cNvPr id="104" name="object 10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457896" y="5617083"/>
              <a:ext cx="1660969" cy="14649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140964" y="5615558"/>
              <a:ext cx="1284636" cy="14954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443983" y="571319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3716" y="16859"/>
                  </a:moveTo>
                  <a:lnTo>
                    <a:pt x="9144" y="16859"/>
                  </a:lnTo>
                  <a:lnTo>
                    <a:pt x="4572" y="16859"/>
                  </a:lnTo>
                  <a:lnTo>
                    <a:pt x="1524" y="13811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4572" y="1619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619"/>
                  </a:lnTo>
                  <a:lnTo>
                    <a:pt x="16764" y="4667"/>
                  </a:lnTo>
                  <a:lnTo>
                    <a:pt x="16764" y="13811"/>
                  </a:lnTo>
                  <a:lnTo>
                    <a:pt x="13716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4524851" y="5615558"/>
            <a:ext cx="2019935" cy="133350"/>
            <a:chOff x="4524851" y="5615558"/>
            <a:chExt cx="2019935" cy="133350"/>
          </a:xfrm>
        </p:grpSpPr>
        <p:pic>
          <p:nvPicPr>
            <p:cNvPr id="108" name="object 10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524851" y="5615558"/>
              <a:ext cx="1984628" cy="132778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527768" y="571328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192" y="16763"/>
                  </a:moveTo>
                  <a:lnTo>
                    <a:pt x="7620" y="16763"/>
                  </a:lnTo>
                  <a:lnTo>
                    <a:pt x="4572" y="16763"/>
                  </a:lnTo>
                  <a:lnTo>
                    <a:pt x="1524" y="13715"/>
                  </a:lnTo>
                  <a:lnTo>
                    <a:pt x="0" y="10667"/>
                  </a:lnTo>
                  <a:lnTo>
                    <a:pt x="0" y="4571"/>
                  </a:lnTo>
                  <a:lnTo>
                    <a:pt x="3048" y="3047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667"/>
                  </a:lnTo>
                  <a:lnTo>
                    <a:pt x="15240" y="13715"/>
                  </a:lnTo>
                  <a:lnTo>
                    <a:pt x="12192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0" name="object 110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112" name="object 11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341389" y="8526966"/>
              <a:ext cx="431010" cy="52540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428267"/>
            <a:ext cx="305276" cy="1434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935" y="4429791"/>
            <a:ext cx="119157" cy="10839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9056" y="4428743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4" h="108585">
                <a:moveTo>
                  <a:pt x="13716" y="0"/>
                </a:moveTo>
                <a:lnTo>
                  <a:pt x="0" y="0"/>
                </a:lnTo>
                <a:lnTo>
                  <a:pt x="0" y="108216"/>
                </a:lnTo>
                <a:lnTo>
                  <a:pt x="13716" y="108216"/>
                </a:lnTo>
                <a:lnTo>
                  <a:pt x="13716" y="0"/>
                </a:lnTo>
                <a:close/>
              </a:path>
              <a:path w="102234" h="108585">
                <a:moveTo>
                  <a:pt x="102196" y="51447"/>
                </a:moveTo>
                <a:lnTo>
                  <a:pt x="100672" y="43827"/>
                </a:lnTo>
                <a:lnTo>
                  <a:pt x="97294" y="39255"/>
                </a:lnTo>
                <a:lnTo>
                  <a:pt x="96100" y="37630"/>
                </a:lnTo>
                <a:lnTo>
                  <a:pt x="91528" y="33058"/>
                </a:lnTo>
                <a:lnTo>
                  <a:pt x="85331" y="30010"/>
                </a:lnTo>
                <a:lnTo>
                  <a:pt x="77711" y="30010"/>
                </a:lnTo>
                <a:lnTo>
                  <a:pt x="69380" y="30873"/>
                </a:lnTo>
                <a:lnTo>
                  <a:pt x="62471" y="33451"/>
                </a:lnTo>
                <a:lnTo>
                  <a:pt x="56718" y="37769"/>
                </a:lnTo>
                <a:lnTo>
                  <a:pt x="51803" y="43827"/>
                </a:lnTo>
                <a:lnTo>
                  <a:pt x="51803" y="31534"/>
                </a:lnTo>
                <a:lnTo>
                  <a:pt x="39611" y="31534"/>
                </a:lnTo>
                <a:lnTo>
                  <a:pt x="39611" y="107924"/>
                </a:lnTo>
                <a:lnTo>
                  <a:pt x="51803" y="107924"/>
                </a:lnTo>
                <a:lnTo>
                  <a:pt x="51803" y="57543"/>
                </a:lnTo>
                <a:lnTo>
                  <a:pt x="53327" y="51447"/>
                </a:lnTo>
                <a:lnTo>
                  <a:pt x="60947" y="43827"/>
                </a:lnTo>
                <a:lnTo>
                  <a:pt x="62471" y="42303"/>
                </a:lnTo>
                <a:lnTo>
                  <a:pt x="67043" y="39255"/>
                </a:lnTo>
                <a:lnTo>
                  <a:pt x="73139" y="39255"/>
                </a:lnTo>
                <a:lnTo>
                  <a:pt x="80924" y="40919"/>
                </a:lnTo>
                <a:lnTo>
                  <a:pt x="86144" y="45732"/>
                </a:lnTo>
                <a:lnTo>
                  <a:pt x="89090" y="53390"/>
                </a:lnTo>
                <a:lnTo>
                  <a:pt x="90004" y="63639"/>
                </a:lnTo>
                <a:lnTo>
                  <a:pt x="90004" y="107924"/>
                </a:lnTo>
                <a:lnTo>
                  <a:pt x="102196" y="107924"/>
                </a:lnTo>
                <a:lnTo>
                  <a:pt x="102196" y="5144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125" y="4423791"/>
            <a:ext cx="20754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3018" y="4437411"/>
            <a:ext cx="271748" cy="10067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30394" y="4423695"/>
            <a:ext cx="459740" cy="133350"/>
            <a:chOff x="1630394" y="4423695"/>
            <a:chExt cx="459740" cy="13335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0394" y="4425124"/>
              <a:ext cx="280892" cy="1130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4241" y="4423695"/>
              <a:ext cx="155733" cy="13277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0174" y="4458747"/>
            <a:ext cx="183165" cy="7934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410491" y="4422648"/>
            <a:ext cx="208279" cy="114300"/>
            <a:chOff x="2410491" y="4422648"/>
            <a:chExt cx="208279" cy="11430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0491" y="4425219"/>
              <a:ext cx="135921" cy="1114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67940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9003" y="4458747"/>
            <a:ext cx="209169" cy="794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981515" y="4458747"/>
            <a:ext cx="61594" cy="80010"/>
          </a:xfrm>
          <a:custGeom>
            <a:avLst/>
            <a:gdLst/>
            <a:ahLst/>
            <a:cxnLst/>
            <a:rect l="l" t="t" r="r" b="b"/>
            <a:pathLst>
              <a:path w="61594" h="80010">
                <a:moveTo>
                  <a:pt x="7620" y="19907"/>
                </a:moveTo>
                <a:lnTo>
                  <a:pt x="7620" y="6096"/>
                </a:lnTo>
                <a:lnTo>
                  <a:pt x="13596" y="3214"/>
                </a:lnTo>
                <a:lnTo>
                  <a:pt x="20002" y="1333"/>
                </a:lnTo>
                <a:lnTo>
                  <a:pt x="26693" y="309"/>
                </a:lnTo>
                <a:lnTo>
                  <a:pt x="33528" y="0"/>
                </a:lnTo>
                <a:lnTo>
                  <a:pt x="45544" y="1729"/>
                </a:lnTo>
                <a:lnTo>
                  <a:pt x="54149" y="6905"/>
                </a:lnTo>
                <a:lnTo>
                  <a:pt x="55553" y="9239"/>
                </a:lnTo>
                <a:lnTo>
                  <a:pt x="32004" y="9239"/>
                </a:lnTo>
                <a:lnTo>
                  <a:pt x="25407" y="10048"/>
                </a:lnTo>
                <a:lnTo>
                  <a:pt x="19240" y="12287"/>
                </a:lnTo>
                <a:lnTo>
                  <a:pt x="13358" y="15668"/>
                </a:lnTo>
                <a:lnTo>
                  <a:pt x="7620" y="19907"/>
                </a:lnTo>
                <a:close/>
              </a:path>
              <a:path w="61594" h="80010">
                <a:moveTo>
                  <a:pt x="24384" y="79438"/>
                </a:moveTo>
                <a:lnTo>
                  <a:pt x="16764" y="79438"/>
                </a:lnTo>
                <a:lnTo>
                  <a:pt x="10668" y="77914"/>
                </a:lnTo>
                <a:lnTo>
                  <a:pt x="6096" y="73247"/>
                </a:lnTo>
                <a:lnTo>
                  <a:pt x="3048" y="70199"/>
                </a:lnTo>
                <a:lnTo>
                  <a:pt x="0" y="64103"/>
                </a:lnTo>
                <a:lnTo>
                  <a:pt x="0" y="58007"/>
                </a:lnTo>
                <a:lnTo>
                  <a:pt x="48768" y="29051"/>
                </a:lnTo>
                <a:lnTo>
                  <a:pt x="47648" y="20812"/>
                </a:lnTo>
                <a:lnTo>
                  <a:pt x="44386" y="14573"/>
                </a:lnTo>
                <a:lnTo>
                  <a:pt x="39123" y="10620"/>
                </a:lnTo>
                <a:lnTo>
                  <a:pt x="32004" y="9239"/>
                </a:lnTo>
                <a:lnTo>
                  <a:pt x="55553" y="9239"/>
                </a:lnTo>
                <a:lnTo>
                  <a:pt x="59325" y="15510"/>
                </a:lnTo>
                <a:lnTo>
                  <a:pt x="61055" y="27527"/>
                </a:lnTo>
                <a:lnTo>
                  <a:pt x="61055" y="39719"/>
                </a:lnTo>
                <a:lnTo>
                  <a:pt x="48768" y="39719"/>
                </a:lnTo>
                <a:lnTo>
                  <a:pt x="30480" y="41243"/>
                </a:lnTo>
                <a:lnTo>
                  <a:pt x="24384" y="42767"/>
                </a:lnTo>
                <a:lnTo>
                  <a:pt x="19812" y="44291"/>
                </a:lnTo>
                <a:lnTo>
                  <a:pt x="13716" y="47339"/>
                </a:lnTo>
                <a:lnTo>
                  <a:pt x="12192" y="51911"/>
                </a:lnTo>
                <a:lnTo>
                  <a:pt x="12192" y="59531"/>
                </a:lnTo>
                <a:lnTo>
                  <a:pt x="13716" y="62579"/>
                </a:lnTo>
                <a:lnTo>
                  <a:pt x="19812" y="68675"/>
                </a:lnTo>
                <a:lnTo>
                  <a:pt x="46294" y="68675"/>
                </a:lnTo>
                <a:lnTo>
                  <a:pt x="43886" y="71642"/>
                </a:lnTo>
                <a:lnTo>
                  <a:pt x="38290" y="75961"/>
                </a:lnTo>
                <a:lnTo>
                  <a:pt x="31837" y="78566"/>
                </a:lnTo>
                <a:lnTo>
                  <a:pt x="24384" y="79438"/>
                </a:lnTo>
                <a:close/>
              </a:path>
              <a:path w="61594" h="80010">
                <a:moveTo>
                  <a:pt x="46294" y="68675"/>
                </a:moveTo>
                <a:lnTo>
                  <a:pt x="33528" y="68675"/>
                </a:lnTo>
                <a:lnTo>
                  <a:pt x="38100" y="67151"/>
                </a:lnTo>
                <a:lnTo>
                  <a:pt x="42672" y="62579"/>
                </a:lnTo>
                <a:lnTo>
                  <a:pt x="48768" y="53435"/>
                </a:lnTo>
                <a:lnTo>
                  <a:pt x="48768" y="39719"/>
                </a:lnTo>
                <a:lnTo>
                  <a:pt x="61055" y="39719"/>
                </a:lnTo>
                <a:lnTo>
                  <a:pt x="61055" y="65627"/>
                </a:lnTo>
                <a:lnTo>
                  <a:pt x="48768" y="65627"/>
                </a:lnTo>
                <a:lnTo>
                  <a:pt x="46294" y="68675"/>
                </a:lnTo>
                <a:close/>
              </a:path>
              <a:path w="61594" h="80010">
                <a:moveTo>
                  <a:pt x="61055" y="77914"/>
                </a:moveTo>
                <a:lnTo>
                  <a:pt x="48768" y="77914"/>
                </a:lnTo>
                <a:lnTo>
                  <a:pt x="48768" y="65627"/>
                </a:lnTo>
                <a:lnTo>
                  <a:pt x="61055" y="65627"/>
                </a:lnTo>
                <a:lnTo>
                  <a:pt x="61055" y="7791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120294" y="4422647"/>
            <a:ext cx="400050" cy="149225"/>
            <a:chOff x="3120294" y="4422647"/>
            <a:chExt cx="400050" cy="14922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0294" y="4423695"/>
              <a:ext cx="70294" cy="1144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3544" y="4425124"/>
              <a:ext cx="93059" cy="1130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28416" y="4422647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61562" y="4458747"/>
              <a:ext cx="158781" cy="11296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05879" y="4423695"/>
            <a:ext cx="235076" cy="1144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06583" y="4423695"/>
            <a:ext cx="259556" cy="11449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37863" y="4423695"/>
            <a:ext cx="269240" cy="114935"/>
            <a:chOff x="4237863" y="4423695"/>
            <a:chExt cx="269240" cy="11493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37863" y="4458747"/>
              <a:ext cx="128301" cy="7943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5976" y="4423695"/>
              <a:ext cx="120586" cy="11449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578286" y="4422171"/>
            <a:ext cx="184785" cy="116205"/>
            <a:chOff x="4578286" y="4422171"/>
            <a:chExt cx="184785" cy="116205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8286" y="4422171"/>
              <a:ext cx="125158" cy="11601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23352" y="4458842"/>
              <a:ext cx="40005" cy="78105"/>
            </a:xfrm>
            <a:custGeom>
              <a:avLst/>
              <a:gdLst/>
              <a:ahLst/>
              <a:cxnLst/>
              <a:rect l="l" t="t" r="r" b="b"/>
              <a:pathLst>
                <a:path w="40004" h="78104">
                  <a:moveTo>
                    <a:pt x="18288" y="16764"/>
                  </a:moveTo>
                  <a:lnTo>
                    <a:pt x="12192" y="16764"/>
                  </a:lnTo>
                  <a:lnTo>
                    <a:pt x="13716" y="12192"/>
                  </a:lnTo>
                  <a:lnTo>
                    <a:pt x="16764" y="7620"/>
                  </a:lnTo>
                  <a:lnTo>
                    <a:pt x="19812" y="4572"/>
                  </a:lnTo>
                  <a:lnTo>
                    <a:pt x="24479" y="1524"/>
                  </a:lnTo>
                  <a:lnTo>
                    <a:pt x="27527" y="0"/>
                  </a:lnTo>
                  <a:lnTo>
                    <a:pt x="38195" y="0"/>
                  </a:lnTo>
                  <a:lnTo>
                    <a:pt x="39719" y="1524"/>
                  </a:lnTo>
                  <a:lnTo>
                    <a:pt x="39719" y="10668"/>
                  </a:lnTo>
                  <a:lnTo>
                    <a:pt x="26003" y="10668"/>
                  </a:lnTo>
                  <a:lnTo>
                    <a:pt x="21336" y="13716"/>
                  </a:lnTo>
                  <a:lnTo>
                    <a:pt x="18288" y="16764"/>
                  </a:lnTo>
                  <a:close/>
                </a:path>
                <a:path w="40004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6764"/>
                  </a:lnTo>
                  <a:lnTo>
                    <a:pt x="18288" y="16764"/>
                  </a:lnTo>
                  <a:lnTo>
                    <a:pt x="16764" y="18288"/>
                  </a:lnTo>
                  <a:lnTo>
                    <a:pt x="13716" y="22860"/>
                  </a:lnTo>
                  <a:lnTo>
                    <a:pt x="12192" y="30480"/>
                  </a:lnTo>
                  <a:lnTo>
                    <a:pt x="12192" y="77819"/>
                  </a:lnTo>
                  <a:close/>
                </a:path>
                <a:path w="40004" h="78104">
                  <a:moveTo>
                    <a:pt x="39719" y="13716"/>
                  </a:moveTo>
                  <a:lnTo>
                    <a:pt x="38195" y="12192"/>
                  </a:lnTo>
                  <a:lnTo>
                    <a:pt x="35147" y="10668"/>
                  </a:lnTo>
                  <a:lnTo>
                    <a:pt x="39719" y="10668"/>
                  </a:lnTo>
                  <a:lnTo>
                    <a:pt x="39719" y="1371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31651" y="4458747"/>
            <a:ext cx="220345" cy="80010"/>
            <a:chOff x="4831651" y="4458747"/>
            <a:chExt cx="220345" cy="80010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31651" y="4458747"/>
              <a:ext cx="155829" cy="7943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11864" y="4458747"/>
              <a:ext cx="40005" cy="78105"/>
            </a:xfrm>
            <a:custGeom>
              <a:avLst/>
              <a:gdLst/>
              <a:ahLst/>
              <a:cxnLst/>
              <a:rect l="l" t="t" r="r" b="b"/>
              <a:pathLst>
                <a:path w="40004" h="78104">
                  <a:moveTo>
                    <a:pt x="19304" y="16859"/>
                  </a:moveTo>
                  <a:lnTo>
                    <a:pt x="12192" y="16859"/>
                  </a:lnTo>
                  <a:lnTo>
                    <a:pt x="15240" y="12287"/>
                  </a:lnTo>
                  <a:lnTo>
                    <a:pt x="16764" y="7715"/>
                  </a:lnTo>
                  <a:lnTo>
                    <a:pt x="21336" y="4667"/>
                  </a:lnTo>
                  <a:lnTo>
                    <a:pt x="24384" y="1524"/>
                  </a:lnTo>
                  <a:lnTo>
                    <a:pt x="28956" y="0"/>
                  </a:lnTo>
                  <a:lnTo>
                    <a:pt x="38195" y="0"/>
                  </a:lnTo>
                  <a:lnTo>
                    <a:pt x="39719" y="1524"/>
                  </a:lnTo>
                  <a:lnTo>
                    <a:pt x="39719" y="10763"/>
                  </a:lnTo>
                  <a:lnTo>
                    <a:pt x="25908" y="10763"/>
                  </a:lnTo>
                  <a:lnTo>
                    <a:pt x="21336" y="13811"/>
                  </a:lnTo>
                  <a:lnTo>
                    <a:pt x="19304" y="16859"/>
                  </a:lnTo>
                  <a:close/>
                </a:path>
                <a:path w="40004" h="78104">
                  <a:moveTo>
                    <a:pt x="12192" y="77914"/>
                  </a:moveTo>
                  <a:lnTo>
                    <a:pt x="0" y="77914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6859"/>
                  </a:lnTo>
                  <a:lnTo>
                    <a:pt x="19304" y="16859"/>
                  </a:lnTo>
                  <a:lnTo>
                    <a:pt x="18288" y="18383"/>
                  </a:lnTo>
                  <a:lnTo>
                    <a:pt x="13716" y="22955"/>
                  </a:lnTo>
                  <a:lnTo>
                    <a:pt x="12192" y="30575"/>
                  </a:lnTo>
                  <a:lnTo>
                    <a:pt x="12192" y="77914"/>
                  </a:lnTo>
                  <a:close/>
                </a:path>
                <a:path w="40004" h="78104">
                  <a:moveTo>
                    <a:pt x="39719" y="13811"/>
                  </a:moveTo>
                  <a:lnTo>
                    <a:pt x="38195" y="12287"/>
                  </a:lnTo>
                  <a:lnTo>
                    <a:pt x="35052" y="10763"/>
                  </a:lnTo>
                  <a:lnTo>
                    <a:pt x="39719" y="10763"/>
                  </a:lnTo>
                  <a:lnTo>
                    <a:pt x="39719" y="1381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120259" y="4422171"/>
            <a:ext cx="840105" cy="116205"/>
            <a:chOff x="5120259" y="4422171"/>
            <a:chExt cx="840105" cy="116205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20259" y="4458652"/>
              <a:ext cx="145065" cy="7953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85136" y="4422171"/>
              <a:ext cx="148113" cy="1144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56110" y="4425124"/>
              <a:ext cx="421385" cy="1130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97308" y="4458842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0415" y="13716"/>
                  </a:moveTo>
                  <a:lnTo>
                    <a:pt x="12287" y="13716"/>
                  </a:lnTo>
                  <a:lnTo>
                    <a:pt x="17168" y="7715"/>
                  </a:lnTo>
                  <a:lnTo>
                    <a:pt x="22764" y="3429"/>
                  </a:lnTo>
                  <a:lnTo>
                    <a:pt x="29217" y="857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7620"/>
                  </a:lnTo>
                  <a:lnTo>
                    <a:pt x="57626" y="9144"/>
                  </a:lnTo>
                  <a:lnTo>
                    <a:pt x="27527" y="9144"/>
                  </a:lnTo>
                  <a:lnTo>
                    <a:pt x="21431" y="12192"/>
                  </a:lnTo>
                  <a:lnTo>
                    <a:pt x="20415" y="13716"/>
                  </a:lnTo>
                  <a:close/>
                </a:path>
                <a:path w="62864" h="78104">
                  <a:moveTo>
                    <a:pt x="12287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287" y="1524"/>
                  </a:lnTo>
                  <a:lnTo>
                    <a:pt x="12287" y="13716"/>
                  </a:lnTo>
                  <a:lnTo>
                    <a:pt x="20415" y="13716"/>
                  </a:lnTo>
                  <a:lnTo>
                    <a:pt x="18383" y="16764"/>
                  </a:lnTo>
                  <a:lnTo>
                    <a:pt x="13811" y="21336"/>
                  </a:lnTo>
                  <a:lnTo>
                    <a:pt x="12287" y="27432"/>
                  </a:lnTo>
                  <a:lnTo>
                    <a:pt x="12287" y="77819"/>
                  </a:lnTo>
                  <a:close/>
                </a:path>
                <a:path w="62864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3528"/>
                  </a:lnTo>
                  <a:lnTo>
                    <a:pt x="49268" y="23288"/>
                  </a:lnTo>
                  <a:lnTo>
                    <a:pt x="46005" y="15621"/>
                  </a:lnTo>
                  <a:lnTo>
                    <a:pt x="40743" y="10810"/>
                  </a:lnTo>
                  <a:lnTo>
                    <a:pt x="33623" y="9144"/>
                  </a:lnTo>
                  <a:lnTo>
                    <a:pt x="57626" y="9144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37707" y="4422171"/>
            <a:ext cx="132873" cy="116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234683" y="4458842"/>
            <a:ext cx="61594" cy="79375"/>
          </a:xfrm>
          <a:custGeom>
            <a:avLst/>
            <a:gdLst/>
            <a:ahLst/>
            <a:cxnLst/>
            <a:rect l="l" t="t" r="r" b="b"/>
            <a:pathLst>
              <a:path w="61595" h="79375">
                <a:moveTo>
                  <a:pt x="7620" y="19812"/>
                </a:moveTo>
                <a:lnTo>
                  <a:pt x="7620" y="6096"/>
                </a:lnTo>
                <a:lnTo>
                  <a:pt x="13596" y="3214"/>
                </a:lnTo>
                <a:lnTo>
                  <a:pt x="20002" y="1333"/>
                </a:lnTo>
                <a:lnTo>
                  <a:pt x="26693" y="309"/>
                </a:lnTo>
                <a:lnTo>
                  <a:pt x="33528" y="0"/>
                </a:lnTo>
                <a:lnTo>
                  <a:pt x="45584" y="1714"/>
                </a:lnTo>
                <a:lnTo>
                  <a:pt x="54185" y="6858"/>
                </a:lnTo>
                <a:lnTo>
                  <a:pt x="55559" y="9144"/>
                </a:lnTo>
                <a:lnTo>
                  <a:pt x="33528" y="9144"/>
                </a:lnTo>
                <a:lnTo>
                  <a:pt x="26693" y="9953"/>
                </a:lnTo>
                <a:lnTo>
                  <a:pt x="20002" y="12192"/>
                </a:lnTo>
                <a:lnTo>
                  <a:pt x="13596" y="15573"/>
                </a:lnTo>
                <a:lnTo>
                  <a:pt x="7620" y="19812"/>
                </a:lnTo>
                <a:close/>
              </a:path>
              <a:path w="61595" h="79375">
                <a:moveTo>
                  <a:pt x="24384" y="79343"/>
                </a:moveTo>
                <a:lnTo>
                  <a:pt x="16764" y="79343"/>
                </a:lnTo>
                <a:lnTo>
                  <a:pt x="10668" y="77819"/>
                </a:lnTo>
                <a:lnTo>
                  <a:pt x="7620" y="73247"/>
                </a:lnTo>
                <a:lnTo>
                  <a:pt x="3048" y="68675"/>
                </a:lnTo>
                <a:lnTo>
                  <a:pt x="0" y="64103"/>
                </a:lnTo>
                <a:lnTo>
                  <a:pt x="0" y="58007"/>
                </a:lnTo>
                <a:lnTo>
                  <a:pt x="48863" y="28956"/>
                </a:lnTo>
                <a:lnTo>
                  <a:pt x="48863" y="16764"/>
                </a:lnTo>
                <a:lnTo>
                  <a:pt x="42672" y="9144"/>
                </a:lnTo>
                <a:lnTo>
                  <a:pt x="55559" y="9144"/>
                </a:lnTo>
                <a:lnTo>
                  <a:pt x="59339" y="15430"/>
                </a:lnTo>
                <a:lnTo>
                  <a:pt x="61055" y="27432"/>
                </a:lnTo>
                <a:lnTo>
                  <a:pt x="61055" y="39624"/>
                </a:lnTo>
                <a:lnTo>
                  <a:pt x="48863" y="39624"/>
                </a:lnTo>
                <a:lnTo>
                  <a:pt x="30480" y="41148"/>
                </a:lnTo>
                <a:lnTo>
                  <a:pt x="13716" y="51911"/>
                </a:lnTo>
                <a:lnTo>
                  <a:pt x="13716" y="62579"/>
                </a:lnTo>
                <a:lnTo>
                  <a:pt x="19812" y="68675"/>
                </a:lnTo>
                <a:lnTo>
                  <a:pt x="46355" y="68675"/>
                </a:lnTo>
                <a:lnTo>
                  <a:pt x="43926" y="71628"/>
                </a:lnTo>
                <a:lnTo>
                  <a:pt x="38302" y="75914"/>
                </a:lnTo>
                <a:lnTo>
                  <a:pt x="31838" y="78486"/>
                </a:lnTo>
                <a:lnTo>
                  <a:pt x="24384" y="79343"/>
                </a:lnTo>
                <a:close/>
              </a:path>
              <a:path w="61595" h="79375">
                <a:moveTo>
                  <a:pt x="46355" y="68675"/>
                </a:moveTo>
                <a:lnTo>
                  <a:pt x="33528" y="68675"/>
                </a:lnTo>
                <a:lnTo>
                  <a:pt x="38100" y="67151"/>
                </a:lnTo>
                <a:lnTo>
                  <a:pt x="42672" y="62579"/>
                </a:lnTo>
                <a:lnTo>
                  <a:pt x="47339" y="58007"/>
                </a:lnTo>
                <a:lnTo>
                  <a:pt x="48863" y="53435"/>
                </a:lnTo>
                <a:lnTo>
                  <a:pt x="48863" y="39624"/>
                </a:lnTo>
                <a:lnTo>
                  <a:pt x="61055" y="39624"/>
                </a:lnTo>
                <a:lnTo>
                  <a:pt x="61055" y="65627"/>
                </a:lnTo>
                <a:lnTo>
                  <a:pt x="48863" y="65627"/>
                </a:lnTo>
                <a:lnTo>
                  <a:pt x="46355" y="68675"/>
                </a:lnTo>
                <a:close/>
              </a:path>
              <a:path w="61595" h="79375">
                <a:moveTo>
                  <a:pt x="61055" y="77819"/>
                </a:moveTo>
                <a:lnTo>
                  <a:pt x="48863" y="77819"/>
                </a:lnTo>
                <a:lnTo>
                  <a:pt x="48863" y="65627"/>
                </a:lnTo>
                <a:lnTo>
                  <a:pt x="61055" y="65627"/>
                </a:lnTo>
                <a:lnTo>
                  <a:pt x="61055" y="778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370510" y="4422171"/>
            <a:ext cx="232124" cy="11601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6677406" y="4423695"/>
            <a:ext cx="575945" cy="148590"/>
            <a:chOff x="6677406" y="4423695"/>
            <a:chExt cx="575945" cy="148590"/>
          </a:xfrm>
        </p:grpSpPr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77406" y="4423695"/>
              <a:ext cx="296132" cy="14801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96398" y="4437411"/>
              <a:ext cx="256507" cy="100774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332345" y="4437411"/>
            <a:ext cx="210597" cy="10077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254984" y="4683156"/>
            <a:ext cx="467359" cy="146685"/>
            <a:chOff x="254984" y="4683156"/>
            <a:chExt cx="467359" cy="146685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4984" y="4715160"/>
              <a:ext cx="70199" cy="11449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4995" y="4683156"/>
              <a:ext cx="203073" cy="11296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9404" y="4715160"/>
              <a:ext cx="152685" cy="11449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786193" y="4680203"/>
            <a:ext cx="574040" cy="116205"/>
            <a:chOff x="786193" y="4680203"/>
            <a:chExt cx="574040" cy="116205"/>
          </a:xfrm>
        </p:grpSpPr>
        <p:sp>
          <p:nvSpPr>
            <p:cNvPr id="50" name="object 50"/>
            <p:cNvSpPr/>
            <p:nvPr/>
          </p:nvSpPr>
          <p:spPr>
            <a:xfrm>
              <a:off x="786193" y="4683156"/>
              <a:ext cx="15875" cy="111760"/>
            </a:xfrm>
            <a:custGeom>
              <a:avLst/>
              <a:gdLst/>
              <a:ahLst/>
              <a:cxnLst/>
              <a:rect l="l" t="t" r="r" b="b"/>
              <a:pathLst>
                <a:path w="15875" h="111760">
                  <a:moveTo>
                    <a:pt x="10763" y="15240"/>
                  </a:moveTo>
                  <a:lnTo>
                    <a:pt x="6096" y="15240"/>
                  </a:lnTo>
                  <a:lnTo>
                    <a:pt x="3048" y="13716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287" y="0"/>
                  </a:lnTo>
                  <a:lnTo>
                    <a:pt x="15335" y="3048"/>
                  </a:lnTo>
                  <a:lnTo>
                    <a:pt x="15335" y="10668"/>
                  </a:lnTo>
                  <a:lnTo>
                    <a:pt x="10763" y="15240"/>
                  </a:lnTo>
                  <a:close/>
                </a:path>
                <a:path w="15875" h="111760">
                  <a:moveTo>
                    <a:pt x="13811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811" y="35052"/>
                  </a:lnTo>
                  <a:lnTo>
                    <a:pt x="13811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4388" y="4695348"/>
              <a:ext cx="257936" cy="10067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03363" y="4680203"/>
              <a:ext cx="50800" cy="114935"/>
            </a:xfrm>
            <a:custGeom>
              <a:avLst/>
              <a:gdLst/>
              <a:ahLst/>
              <a:cxnLst/>
              <a:rect l="l" t="t" r="r" b="b"/>
              <a:pathLst>
                <a:path w="50800" h="114935">
                  <a:moveTo>
                    <a:pt x="13728" y="0"/>
                  </a:moveTo>
                  <a:lnTo>
                    <a:pt x="0" y="0"/>
                  </a:lnTo>
                  <a:lnTo>
                    <a:pt x="0" y="114312"/>
                  </a:lnTo>
                  <a:lnTo>
                    <a:pt x="13728" y="114312"/>
                  </a:lnTo>
                  <a:lnTo>
                    <a:pt x="13728" y="0"/>
                  </a:lnTo>
                  <a:close/>
                </a:path>
                <a:path w="50800" h="114935">
                  <a:moveTo>
                    <a:pt x="50304" y="0"/>
                  </a:moveTo>
                  <a:lnTo>
                    <a:pt x="36588" y="0"/>
                  </a:lnTo>
                  <a:lnTo>
                    <a:pt x="36588" y="114312"/>
                  </a:lnTo>
                  <a:lnTo>
                    <a:pt x="50304" y="114312"/>
                  </a:lnTo>
                  <a:lnTo>
                    <a:pt x="503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73956" y="4681632"/>
              <a:ext cx="149637" cy="11439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43310" y="47792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763" y="16763"/>
                  </a:moveTo>
                  <a:lnTo>
                    <a:pt x="9239" y="16763"/>
                  </a:lnTo>
                  <a:lnTo>
                    <a:pt x="6191" y="16763"/>
                  </a:lnTo>
                  <a:lnTo>
                    <a:pt x="4667" y="15239"/>
                  </a:lnTo>
                  <a:lnTo>
                    <a:pt x="3048" y="13715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4667" y="0"/>
                  </a:lnTo>
                  <a:lnTo>
                    <a:pt x="13811" y="0"/>
                  </a:lnTo>
                  <a:lnTo>
                    <a:pt x="16859" y="3047"/>
                  </a:lnTo>
                  <a:lnTo>
                    <a:pt x="16859" y="12191"/>
                  </a:lnTo>
                  <a:lnTo>
                    <a:pt x="13811" y="15239"/>
                  </a:lnTo>
                  <a:lnTo>
                    <a:pt x="10763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424368" y="4680203"/>
            <a:ext cx="2719070" cy="134620"/>
            <a:chOff x="1424368" y="4680203"/>
            <a:chExt cx="2719070" cy="134620"/>
          </a:xfrm>
        </p:grpSpPr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24368" y="4680203"/>
              <a:ext cx="2682240" cy="13420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126420" y="477916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859"/>
                  </a:moveTo>
                  <a:lnTo>
                    <a:pt x="7620" y="16859"/>
                  </a:lnTo>
                  <a:lnTo>
                    <a:pt x="6096" y="16859"/>
                  </a:lnTo>
                  <a:lnTo>
                    <a:pt x="3048" y="15335"/>
                  </a:lnTo>
                  <a:lnTo>
                    <a:pt x="0" y="12287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763"/>
                  </a:lnTo>
                  <a:lnTo>
                    <a:pt x="10668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46888" y="5021579"/>
            <a:ext cx="4447031" cy="1633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0317" y="6949344"/>
            <a:ext cx="326707" cy="116014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631983" y="6950868"/>
            <a:ext cx="484505" cy="149860"/>
            <a:chOff x="631983" y="6950868"/>
            <a:chExt cx="484505" cy="149860"/>
          </a:xfrm>
        </p:grpSpPr>
        <p:sp>
          <p:nvSpPr>
            <p:cNvPr id="61" name="object 61"/>
            <p:cNvSpPr/>
            <p:nvPr/>
          </p:nvSpPr>
          <p:spPr>
            <a:xfrm>
              <a:off x="631977" y="6950976"/>
              <a:ext cx="88900" cy="114935"/>
            </a:xfrm>
            <a:custGeom>
              <a:avLst/>
              <a:gdLst/>
              <a:ahLst/>
              <a:cxnLst/>
              <a:rect l="l" t="t" r="r" b="b"/>
              <a:pathLst>
                <a:path w="88900" h="114934">
                  <a:moveTo>
                    <a:pt x="56476" y="38087"/>
                  </a:moveTo>
                  <a:lnTo>
                    <a:pt x="51904" y="36563"/>
                  </a:lnTo>
                  <a:lnTo>
                    <a:pt x="45808" y="35039"/>
                  </a:lnTo>
                  <a:lnTo>
                    <a:pt x="39712" y="35039"/>
                  </a:lnTo>
                  <a:lnTo>
                    <a:pt x="2489" y="59232"/>
                  </a:lnTo>
                  <a:lnTo>
                    <a:pt x="0" y="76187"/>
                  </a:lnTo>
                  <a:lnTo>
                    <a:pt x="571" y="84823"/>
                  </a:lnTo>
                  <a:lnTo>
                    <a:pt x="27457" y="113792"/>
                  </a:lnTo>
                  <a:lnTo>
                    <a:pt x="35140" y="114388"/>
                  </a:lnTo>
                  <a:lnTo>
                    <a:pt x="44284" y="114388"/>
                  </a:lnTo>
                  <a:lnTo>
                    <a:pt x="50380" y="112864"/>
                  </a:lnTo>
                  <a:lnTo>
                    <a:pt x="56476" y="109816"/>
                  </a:lnTo>
                  <a:lnTo>
                    <a:pt x="56476" y="97624"/>
                  </a:lnTo>
                  <a:lnTo>
                    <a:pt x="50380" y="102196"/>
                  </a:lnTo>
                  <a:lnTo>
                    <a:pt x="44284" y="105244"/>
                  </a:lnTo>
                  <a:lnTo>
                    <a:pt x="30568" y="105244"/>
                  </a:lnTo>
                  <a:lnTo>
                    <a:pt x="22948" y="102196"/>
                  </a:lnTo>
                  <a:lnTo>
                    <a:pt x="18376" y="97624"/>
                  </a:lnTo>
                  <a:lnTo>
                    <a:pt x="13804" y="91528"/>
                  </a:lnTo>
                  <a:lnTo>
                    <a:pt x="12280" y="85432"/>
                  </a:lnTo>
                  <a:lnTo>
                    <a:pt x="12280" y="67043"/>
                  </a:lnTo>
                  <a:lnTo>
                    <a:pt x="13804" y="59423"/>
                  </a:lnTo>
                  <a:lnTo>
                    <a:pt x="24472" y="48755"/>
                  </a:lnTo>
                  <a:lnTo>
                    <a:pt x="30568" y="45707"/>
                  </a:lnTo>
                  <a:lnTo>
                    <a:pt x="44284" y="45707"/>
                  </a:lnTo>
                  <a:lnTo>
                    <a:pt x="50380" y="47231"/>
                  </a:lnTo>
                  <a:lnTo>
                    <a:pt x="56476" y="51803"/>
                  </a:lnTo>
                  <a:lnTo>
                    <a:pt x="56476" y="38087"/>
                  </a:lnTo>
                  <a:close/>
                </a:path>
                <a:path w="88900" h="114934">
                  <a:moveTo>
                    <a:pt x="88874" y="0"/>
                  </a:moveTo>
                  <a:lnTo>
                    <a:pt x="75145" y="0"/>
                  </a:lnTo>
                  <a:lnTo>
                    <a:pt x="75145" y="114300"/>
                  </a:lnTo>
                  <a:lnTo>
                    <a:pt x="88874" y="114300"/>
                  </a:lnTo>
                  <a:lnTo>
                    <a:pt x="8887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1902" y="6950868"/>
              <a:ext cx="200024" cy="11449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63263" y="6986015"/>
              <a:ext cx="152685" cy="114490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80052" y="6986016"/>
            <a:ext cx="158781" cy="7934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398365" y="6950868"/>
            <a:ext cx="207644" cy="11449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59445" y="6956965"/>
            <a:ext cx="207644" cy="108394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1931193" y="6950868"/>
            <a:ext cx="466090" cy="133350"/>
            <a:chOff x="1931193" y="6950868"/>
            <a:chExt cx="466090" cy="133350"/>
          </a:xfrm>
        </p:grpSpPr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31193" y="6950868"/>
              <a:ext cx="348043" cy="11449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99049" y="6986015"/>
              <a:ext cx="97726" cy="97631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453258" y="6986016"/>
            <a:ext cx="183165" cy="79343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2689859" y="6950964"/>
            <a:ext cx="207645" cy="114300"/>
            <a:chOff x="2689859" y="6950964"/>
            <a:chExt cx="207645" cy="114300"/>
          </a:xfrm>
        </p:grpSpPr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89859" y="6952392"/>
              <a:ext cx="134397" cy="1114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45308" y="6950976"/>
              <a:ext cx="52069" cy="114300"/>
            </a:xfrm>
            <a:custGeom>
              <a:avLst/>
              <a:gdLst/>
              <a:ahLst/>
              <a:cxnLst/>
              <a:rect l="l" t="t" r="r" b="b"/>
              <a:pathLst>
                <a:path w="52069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2069" h="114300">
                  <a:moveTo>
                    <a:pt x="51816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51816" y="114300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961608" y="6985920"/>
            <a:ext cx="210692" cy="79438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227260" y="6950868"/>
            <a:ext cx="207644" cy="114490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3497579" y="6950964"/>
            <a:ext cx="175895" cy="114935"/>
            <a:chOff x="3497579" y="6950964"/>
            <a:chExt cx="175895" cy="114935"/>
          </a:xfrm>
        </p:grpSpPr>
        <p:sp>
          <p:nvSpPr>
            <p:cNvPr id="77" name="object 77"/>
            <p:cNvSpPr/>
            <p:nvPr/>
          </p:nvSpPr>
          <p:spPr>
            <a:xfrm>
              <a:off x="3497579" y="6950964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534155" y="6952488"/>
              <a:ext cx="138874" cy="112870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729513" y="6949344"/>
            <a:ext cx="132778" cy="11601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908107" y="6950868"/>
            <a:ext cx="207644" cy="11449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179855" y="6950868"/>
            <a:ext cx="1007554" cy="14811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251513" y="6952488"/>
            <a:ext cx="819816" cy="148018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6136957" y="6950868"/>
            <a:ext cx="151161" cy="114490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6349174" y="6950868"/>
            <a:ext cx="575945" cy="114935"/>
            <a:chOff x="6349174" y="6950868"/>
            <a:chExt cx="575945" cy="114935"/>
          </a:xfrm>
        </p:grpSpPr>
        <p:sp>
          <p:nvSpPr>
            <p:cNvPr id="85" name="object 85"/>
            <p:cNvSpPr/>
            <p:nvPr/>
          </p:nvSpPr>
          <p:spPr>
            <a:xfrm>
              <a:off x="6349174" y="6952488"/>
              <a:ext cx="17145" cy="111760"/>
            </a:xfrm>
            <a:custGeom>
              <a:avLst/>
              <a:gdLst/>
              <a:ahLst/>
              <a:cxnLst/>
              <a:rect l="l" t="t" r="r" b="b"/>
              <a:pathLst>
                <a:path w="17145" h="111759">
                  <a:moveTo>
                    <a:pt x="12192" y="15240"/>
                  </a:moveTo>
                  <a:lnTo>
                    <a:pt x="4572" y="15240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6"/>
                  </a:lnTo>
                  <a:lnTo>
                    <a:pt x="16764" y="10668"/>
                  </a:lnTo>
                  <a:lnTo>
                    <a:pt x="12192" y="15240"/>
                  </a:lnTo>
                  <a:close/>
                </a:path>
                <a:path w="17145" h="111759">
                  <a:moveTo>
                    <a:pt x="13716" y="111442"/>
                  </a:moveTo>
                  <a:lnTo>
                    <a:pt x="1524" y="111442"/>
                  </a:lnTo>
                  <a:lnTo>
                    <a:pt x="1524" y="35147"/>
                  </a:lnTo>
                  <a:lnTo>
                    <a:pt x="13716" y="35147"/>
                  </a:lnTo>
                  <a:lnTo>
                    <a:pt x="13716" y="1114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388893" y="6964584"/>
              <a:ext cx="256412" cy="10077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69024" y="6950964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705600" y="6950868"/>
              <a:ext cx="180974" cy="11449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907910" y="704859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192" y="16764"/>
                  </a:moveTo>
                  <a:lnTo>
                    <a:pt x="7620" y="16764"/>
                  </a:lnTo>
                  <a:lnTo>
                    <a:pt x="4572" y="16764"/>
                  </a:lnTo>
                  <a:lnTo>
                    <a:pt x="1524" y="15240"/>
                  </a:lnTo>
                  <a:lnTo>
                    <a:pt x="0" y="13716"/>
                  </a:lnTo>
                  <a:lnTo>
                    <a:pt x="0" y="4572"/>
                  </a:lnTo>
                  <a:lnTo>
                    <a:pt x="1524" y="3048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6"/>
                  </a:lnTo>
                  <a:lnTo>
                    <a:pt x="16764" y="10668"/>
                  </a:lnTo>
                  <a:lnTo>
                    <a:pt x="15240" y="13716"/>
                  </a:lnTo>
                  <a:lnTo>
                    <a:pt x="12192" y="1676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0" name="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987349" y="6955440"/>
            <a:ext cx="184689" cy="12820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237665" y="6949344"/>
            <a:ext cx="76295" cy="114585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7359777" y="6986016"/>
            <a:ext cx="181641" cy="79343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261080" y="7208805"/>
            <a:ext cx="309848" cy="114490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631977" y="7207008"/>
            <a:ext cx="133350" cy="116839"/>
          </a:xfrm>
          <a:custGeom>
            <a:avLst/>
            <a:gdLst/>
            <a:ahLst/>
            <a:cxnLst/>
            <a:rect l="l" t="t" r="r" b="b"/>
            <a:pathLst>
              <a:path w="133350" h="116840">
                <a:moveTo>
                  <a:pt x="59524" y="64389"/>
                </a:moveTo>
                <a:lnTo>
                  <a:pt x="58051" y="52387"/>
                </a:lnTo>
                <a:lnTo>
                  <a:pt x="54660" y="46101"/>
                </a:lnTo>
                <a:lnTo>
                  <a:pt x="53428" y="43815"/>
                </a:lnTo>
                <a:lnTo>
                  <a:pt x="45389" y="38671"/>
                </a:lnTo>
                <a:lnTo>
                  <a:pt x="33616" y="36957"/>
                </a:lnTo>
                <a:lnTo>
                  <a:pt x="26149" y="37261"/>
                </a:lnTo>
                <a:lnTo>
                  <a:pt x="19519" y="38290"/>
                </a:lnTo>
                <a:lnTo>
                  <a:pt x="13436" y="40170"/>
                </a:lnTo>
                <a:lnTo>
                  <a:pt x="7620" y="43053"/>
                </a:lnTo>
                <a:lnTo>
                  <a:pt x="7620" y="56769"/>
                </a:lnTo>
                <a:lnTo>
                  <a:pt x="13411" y="52527"/>
                </a:lnTo>
                <a:lnTo>
                  <a:pt x="19329" y="49149"/>
                </a:lnTo>
                <a:lnTo>
                  <a:pt x="25501" y="46901"/>
                </a:lnTo>
                <a:lnTo>
                  <a:pt x="32092" y="46101"/>
                </a:lnTo>
                <a:lnTo>
                  <a:pt x="42760" y="46101"/>
                </a:lnTo>
                <a:lnTo>
                  <a:pt x="47332" y="53721"/>
                </a:lnTo>
                <a:lnTo>
                  <a:pt x="47332" y="65913"/>
                </a:lnTo>
                <a:lnTo>
                  <a:pt x="47332" y="76581"/>
                </a:lnTo>
                <a:lnTo>
                  <a:pt x="47332" y="90297"/>
                </a:lnTo>
                <a:lnTo>
                  <a:pt x="45808" y="94869"/>
                </a:lnTo>
                <a:lnTo>
                  <a:pt x="42760" y="99529"/>
                </a:lnTo>
                <a:lnTo>
                  <a:pt x="38188" y="104101"/>
                </a:lnTo>
                <a:lnTo>
                  <a:pt x="33616" y="105625"/>
                </a:lnTo>
                <a:lnTo>
                  <a:pt x="18376" y="105625"/>
                </a:lnTo>
                <a:lnTo>
                  <a:pt x="16852" y="102577"/>
                </a:lnTo>
                <a:lnTo>
                  <a:pt x="13804" y="99529"/>
                </a:lnTo>
                <a:lnTo>
                  <a:pt x="12280" y="96393"/>
                </a:lnTo>
                <a:lnTo>
                  <a:pt x="12280" y="88773"/>
                </a:lnTo>
                <a:lnTo>
                  <a:pt x="13804" y="84201"/>
                </a:lnTo>
                <a:lnTo>
                  <a:pt x="19900" y="81153"/>
                </a:lnTo>
                <a:lnTo>
                  <a:pt x="29044" y="78105"/>
                </a:lnTo>
                <a:lnTo>
                  <a:pt x="47332" y="76581"/>
                </a:lnTo>
                <a:lnTo>
                  <a:pt x="47332" y="65913"/>
                </a:lnTo>
                <a:lnTo>
                  <a:pt x="5918" y="77343"/>
                </a:lnTo>
                <a:lnTo>
                  <a:pt x="0" y="94869"/>
                </a:lnTo>
                <a:lnTo>
                  <a:pt x="0" y="101053"/>
                </a:lnTo>
                <a:lnTo>
                  <a:pt x="1524" y="107149"/>
                </a:lnTo>
                <a:lnTo>
                  <a:pt x="6096" y="110197"/>
                </a:lnTo>
                <a:lnTo>
                  <a:pt x="10756" y="114769"/>
                </a:lnTo>
                <a:lnTo>
                  <a:pt x="16852" y="116293"/>
                </a:lnTo>
                <a:lnTo>
                  <a:pt x="24472" y="116293"/>
                </a:lnTo>
                <a:lnTo>
                  <a:pt x="31902" y="115443"/>
                </a:lnTo>
                <a:lnTo>
                  <a:pt x="38188" y="112864"/>
                </a:lnTo>
                <a:lnTo>
                  <a:pt x="43332" y="108585"/>
                </a:lnTo>
                <a:lnTo>
                  <a:pt x="45300" y="105625"/>
                </a:lnTo>
                <a:lnTo>
                  <a:pt x="47332" y="102577"/>
                </a:lnTo>
                <a:lnTo>
                  <a:pt x="47332" y="114769"/>
                </a:lnTo>
                <a:lnTo>
                  <a:pt x="59524" y="114769"/>
                </a:lnTo>
                <a:lnTo>
                  <a:pt x="59524" y="102577"/>
                </a:lnTo>
                <a:lnTo>
                  <a:pt x="59524" y="76581"/>
                </a:lnTo>
                <a:lnTo>
                  <a:pt x="59524" y="64389"/>
                </a:lnTo>
                <a:close/>
              </a:path>
              <a:path w="133350" h="116840">
                <a:moveTo>
                  <a:pt x="96494" y="0"/>
                </a:moveTo>
                <a:lnTo>
                  <a:pt x="82778" y="0"/>
                </a:lnTo>
                <a:lnTo>
                  <a:pt x="82778" y="114300"/>
                </a:lnTo>
                <a:lnTo>
                  <a:pt x="96494" y="114300"/>
                </a:lnTo>
                <a:lnTo>
                  <a:pt x="96494" y="0"/>
                </a:lnTo>
                <a:close/>
              </a:path>
              <a:path w="133350" h="116840">
                <a:moveTo>
                  <a:pt x="133070" y="0"/>
                </a:moveTo>
                <a:lnTo>
                  <a:pt x="119341" y="0"/>
                </a:lnTo>
                <a:lnTo>
                  <a:pt x="119341" y="114300"/>
                </a:lnTo>
                <a:lnTo>
                  <a:pt x="133070" y="114300"/>
                </a:lnTo>
                <a:lnTo>
                  <a:pt x="13307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830484" y="7206996"/>
            <a:ext cx="2502535" cy="149860"/>
            <a:chOff x="830484" y="7206996"/>
            <a:chExt cx="2502535" cy="149860"/>
          </a:xfrm>
        </p:grpSpPr>
        <p:pic>
          <p:nvPicPr>
            <p:cNvPr id="96" name="object 9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30484" y="7206996"/>
              <a:ext cx="2465450" cy="14982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315843" y="730643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859"/>
                  </a:moveTo>
                  <a:lnTo>
                    <a:pt x="7620" y="16859"/>
                  </a:lnTo>
                  <a:lnTo>
                    <a:pt x="6096" y="16859"/>
                  </a:lnTo>
                  <a:lnTo>
                    <a:pt x="3048" y="15335"/>
                  </a:lnTo>
                  <a:lnTo>
                    <a:pt x="0" y="12287"/>
                  </a:lnTo>
                  <a:lnTo>
                    <a:pt x="0" y="4571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763"/>
                  </a:lnTo>
                  <a:lnTo>
                    <a:pt x="10668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8" name="object 9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100" name="object 1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341389" y="8441436"/>
              <a:ext cx="431010" cy="61093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248655" cy="395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428267"/>
            <a:ext cx="305276" cy="1434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411" y="4429791"/>
            <a:ext cx="111442" cy="1083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2957" y="4428267"/>
            <a:ext cx="339090" cy="110489"/>
            <a:chOff x="802957" y="4428267"/>
            <a:chExt cx="339090" cy="110489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957" y="4428267"/>
              <a:ext cx="100774" cy="1099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639" y="4458747"/>
              <a:ext cx="218312" cy="7943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9864" y="4458747"/>
            <a:ext cx="181737" cy="7943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45704" y="4422647"/>
            <a:ext cx="282575" cy="115570"/>
            <a:chOff x="1445704" y="4422647"/>
            <a:chExt cx="282575" cy="115570"/>
          </a:xfrm>
        </p:grpSpPr>
        <p:sp>
          <p:nvSpPr>
            <p:cNvPr id="10" name="object 10"/>
            <p:cNvSpPr/>
            <p:nvPr/>
          </p:nvSpPr>
          <p:spPr>
            <a:xfrm>
              <a:off x="1445704" y="4422660"/>
              <a:ext cx="89535" cy="115570"/>
            </a:xfrm>
            <a:custGeom>
              <a:avLst/>
              <a:gdLst/>
              <a:ahLst/>
              <a:cxnLst/>
              <a:rect l="l" t="t" r="r" b="b"/>
              <a:pathLst>
                <a:path w="89534" h="115570">
                  <a:moveTo>
                    <a:pt x="56476" y="39141"/>
                  </a:moveTo>
                  <a:lnTo>
                    <a:pt x="51904" y="37617"/>
                  </a:lnTo>
                  <a:lnTo>
                    <a:pt x="45808" y="36093"/>
                  </a:lnTo>
                  <a:lnTo>
                    <a:pt x="39712" y="36093"/>
                  </a:lnTo>
                  <a:lnTo>
                    <a:pt x="2476" y="60375"/>
                  </a:lnTo>
                  <a:lnTo>
                    <a:pt x="0" y="77330"/>
                  </a:lnTo>
                  <a:lnTo>
                    <a:pt x="571" y="85051"/>
                  </a:lnTo>
                  <a:lnTo>
                    <a:pt x="28892" y="114922"/>
                  </a:lnTo>
                  <a:lnTo>
                    <a:pt x="36664" y="115531"/>
                  </a:lnTo>
                  <a:lnTo>
                    <a:pt x="44284" y="115531"/>
                  </a:lnTo>
                  <a:lnTo>
                    <a:pt x="51904" y="114007"/>
                  </a:lnTo>
                  <a:lnTo>
                    <a:pt x="56476" y="110858"/>
                  </a:lnTo>
                  <a:lnTo>
                    <a:pt x="56476" y="98666"/>
                  </a:lnTo>
                  <a:lnTo>
                    <a:pt x="50380" y="103238"/>
                  </a:lnTo>
                  <a:lnTo>
                    <a:pt x="44284" y="104762"/>
                  </a:lnTo>
                  <a:lnTo>
                    <a:pt x="30568" y="104762"/>
                  </a:lnTo>
                  <a:lnTo>
                    <a:pt x="24384" y="103238"/>
                  </a:lnTo>
                  <a:lnTo>
                    <a:pt x="19812" y="97142"/>
                  </a:lnTo>
                  <a:lnTo>
                    <a:pt x="15240" y="92570"/>
                  </a:lnTo>
                  <a:lnTo>
                    <a:pt x="12192" y="84950"/>
                  </a:lnTo>
                  <a:lnTo>
                    <a:pt x="12192" y="66662"/>
                  </a:lnTo>
                  <a:lnTo>
                    <a:pt x="15240" y="60566"/>
                  </a:lnTo>
                  <a:lnTo>
                    <a:pt x="24384" y="48374"/>
                  </a:lnTo>
                  <a:lnTo>
                    <a:pt x="30568" y="45326"/>
                  </a:lnTo>
                  <a:lnTo>
                    <a:pt x="45808" y="45326"/>
                  </a:lnTo>
                  <a:lnTo>
                    <a:pt x="51904" y="48374"/>
                  </a:lnTo>
                  <a:lnTo>
                    <a:pt x="56476" y="51422"/>
                  </a:lnTo>
                  <a:lnTo>
                    <a:pt x="56476" y="39141"/>
                  </a:lnTo>
                  <a:close/>
                </a:path>
                <a:path w="89534" h="115570">
                  <a:moveTo>
                    <a:pt x="88950" y="0"/>
                  </a:moveTo>
                  <a:lnTo>
                    <a:pt x="75234" y="0"/>
                  </a:lnTo>
                  <a:lnTo>
                    <a:pt x="75234" y="114300"/>
                  </a:lnTo>
                  <a:lnTo>
                    <a:pt x="88950" y="114300"/>
                  </a:lnTo>
                  <a:lnTo>
                    <a:pt x="8895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5623" y="4423695"/>
              <a:ext cx="172497" cy="11449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786127" y="4458747"/>
            <a:ext cx="159385" cy="80010"/>
            <a:chOff x="1786127" y="4458747"/>
            <a:chExt cx="159385" cy="8001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6127" y="4458747"/>
              <a:ext cx="74866" cy="794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0806" y="4458843"/>
              <a:ext cx="64103" cy="778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9013" y="4423695"/>
            <a:ext cx="207644" cy="1144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86857" y="4429792"/>
            <a:ext cx="494633" cy="10839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1689" y="4423695"/>
            <a:ext cx="465677" cy="1327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89090" y="4425219"/>
            <a:ext cx="73247" cy="11287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518820" y="4422648"/>
            <a:ext cx="207645" cy="114300"/>
            <a:chOff x="3518820" y="4422648"/>
            <a:chExt cx="207645" cy="11430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8820" y="4425219"/>
              <a:ext cx="135826" cy="1113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75888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0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03" y="114300"/>
                  </a:lnTo>
                  <a:lnTo>
                    <a:pt x="13703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795140" y="4422647"/>
            <a:ext cx="650875" cy="115570"/>
            <a:chOff x="3795140" y="4422647"/>
            <a:chExt cx="650875" cy="11557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5140" y="4423695"/>
              <a:ext cx="70199" cy="1144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85247" y="4458842"/>
              <a:ext cx="268700" cy="793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75759" y="4422647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13716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143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08906" y="4423695"/>
              <a:ext cx="236601" cy="11449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515707" y="4423791"/>
            <a:ext cx="233679" cy="114935"/>
            <a:chOff x="4515707" y="4423791"/>
            <a:chExt cx="233679" cy="114935"/>
          </a:xfrm>
        </p:grpSpPr>
        <p:sp>
          <p:nvSpPr>
            <p:cNvPr id="28" name="object 28"/>
            <p:cNvSpPr/>
            <p:nvPr/>
          </p:nvSpPr>
          <p:spPr>
            <a:xfrm>
              <a:off x="4515707" y="4458747"/>
              <a:ext cx="59690" cy="80010"/>
            </a:xfrm>
            <a:custGeom>
              <a:avLst/>
              <a:gdLst/>
              <a:ahLst/>
              <a:cxnLst/>
              <a:rect l="l" t="t" r="r" b="b"/>
              <a:pathLst>
                <a:path w="59689" h="80010">
                  <a:moveTo>
                    <a:pt x="7620" y="19907"/>
                  </a:moveTo>
                  <a:lnTo>
                    <a:pt x="7620" y="6096"/>
                  </a:lnTo>
                  <a:lnTo>
                    <a:pt x="13397" y="3214"/>
                  </a:lnTo>
                  <a:lnTo>
                    <a:pt x="19478" y="1333"/>
                  </a:lnTo>
                  <a:lnTo>
                    <a:pt x="26131" y="309"/>
                  </a:lnTo>
                  <a:lnTo>
                    <a:pt x="33623" y="0"/>
                  </a:lnTo>
                  <a:lnTo>
                    <a:pt x="44743" y="1729"/>
                  </a:lnTo>
                  <a:lnTo>
                    <a:pt x="52863" y="6905"/>
                  </a:lnTo>
                  <a:lnTo>
                    <a:pt x="54213" y="9239"/>
                  </a:lnTo>
                  <a:lnTo>
                    <a:pt x="32099" y="9239"/>
                  </a:lnTo>
                  <a:lnTo>
                    <a:pt x="25488" y="10048"/>
                  </a:lnTo>
                  <a:lnTo>
                    <a:pt x="19288" y="12287"/>
                  </a:lnTo>
                  <a:lnTo>
                    <a:pt x="13373" y="15668"/>
                  </a:lnTo>
                  <a:lnTo>
                    <a:pt x="7620" y="19907"/>
                  </a:lnTo>
                  <a:close/>
                </a:path>
                <a:path w="59689" h="80010">
                  <a:moveTo>
                    <a:pt x="24479" y="79438"/>
                  </a:moveTo>
                  <a:lnTo>
                    <a:pt x="16764" y="79438"/>
                  </a:lnTo>
                  <a:lnTo>
                    <a:pt x="10668" y="77914"/>
                  </a:lnTo>
                  <a:lnTo>
                    <a:pt x="6096" y="73247"/>
                  </a:lnTo>
                  <a:lnTo>
                    <a:pt x="1524" y="68675"/>
                  </a:lnTo>
                  <a:lnTo>
                    <a:pt x="0" y="64103"/>
                  </a:lnTo>
                  <a:lnTo>
                    <a:pt x="0" y="58007"/>
                  </a:lnTo>
                  <a:lnTo>
                    <a:pt x="47339" y="29051"/>
                  </a:lnTo>
                  <a:lnTo>
                    <a:pt x="47339" y="16859"/>
                  </a:lnTo>
                  <a:lnTo>
                    <a:pt x="42767" y="9239"/>
                  </a:lnTo>
                  <a:lnTo>
                    <a:pt x="54213" y="9239"/>
                  </a:lnTo>
                  <a:lnTo>
                    <a:pt x="57840" y="15510"/>
                  </a:lnTo>
                  <a:lnTo>
                    <a:pt x="59531" y="27527"/>
                  </a:lnTo>
                  <a:lnTo>
                    <a:pt x="59531" y="39719"/>
                  </a:lnTo>
                  <a:lnTo>
                    <a:pt x="47339" y="39719"/>
                  </a:lnTo>
                  <a:lnTo>
                    <a:pt x="29051" y="41243"/>
                  </a:lnTo>
                  <a:lnTo>
                    <a:pt x="19812" y="44291"/>
                  </a:lnTo>
                  <a:lnTo>
                    <a:pt x="13716" y="47339"/>
                  </a:lnTo>
                  <a:lnTo>
                    <a:pt x="12192" y="51911"/>
                  </a:lnTo>
                  <a:lnTo>
                    <a:pt x="12192" y="59531"/>
                  </a:lnTo>
                  <a:lnTo>
                    <a:pt x="13716" y="62579"/>
                  </a:lnTo>
                  <a:lnTo>
                    <a:pt x="16764" y="65627"/>
                  </a:lnTo>
                  <a:lnTo>
                    <a:pt x="18288" y="68675"/>
                  </a:lnTo>
                  <a:lnTo>
                    <a:pt x="45312" y="68675"/>
                  </a:lnTo>
                  <a:lnTo>
                    <a:pt x="43338" y="71642"/>
                  </a:lnTo>
                  <a:lnTo>
                    <a:pt x="38195" y="75961"/>
                  </a:lnTo>
                  <a:lnTo>
                    <a:pt x="31908" y="78566"/>
                  </a:lnTo>
                  <a:lnTo>
                    <a:pt x="24479" y="79438"/>
                  </a:lnTo>
                  <a:close/>
                </a:path>
                <a:path w="59689" h="80010">
                  <a:moveTo>
                    <a:pt x="45312" y="68675"/>
                  </a:moveTo>
                  <a:lnTo>
                    <a:pt x="33623" y="68675"/>
                  </a:lnTo>
                  <a:lnTo>
                    <a:pt x="38195" y="67151"/>
                  </a:lnTo>
                  <a:lnTo>
                    <a:pt x="41243" y="62579"/>
                  </a:lnTo>
                  <a:lnTo>
                    <a:pt x="45815" y="58007"/>
                  </a:lnTo>
                  <a:lnTo>
                    <a:pt x="47339" y="53435"/>
                  </a:lnTo>
                  <a:lnTo>
                    <a:pt x="47339" y="39719"/>
                  </a:lnTo>
                  <a:lnTo>
                    <a:pt x="59531" y="39719"/>
                  </a:lnTo>
                  <a:lnTo>
                    <a:pt x="59531" y="65627"/>
                  </a:lnTo>
                  <a:lnTo>
                    <a:pt x="47339" y="65627"/>
                  </a:lnTo>
                  <a:lnTo>
                    <a:pt x="45312" y="68675"/>
                  </a:lnTo>
                  <a:close/>
                </a:path>
                <a:path w="59689" h="80010">
                  <a:moveTo>
                    <a:pt x="59531" y="77914"/>
                  </a:moveTo>
                  <a:lnTo>
                    <a:pt x="47339" y="77914"/>
                  </a:lnTo>
                  <a:lnTo>
                    <a:pt x="47339" y="65627"/>
                  </a:lnTo>
                  <a:lnTo>
                    <a:pt x="59531" y="65627"/>
                  </a:lnTo>
                  <a:lnTo>
                    <a:pt x="59531" y="779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98193" y="4423791"/>
              <a:ext cx="151066" cy="11439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824126" y="4422648"/>
            <a:ext cx="368300" cy="115570"/>
            <a:chOff x="4824126" y="4422648"/>
            <a:chExt cx="368300" cy="115570"/>
          </a:xfrm>
        </p:grpSpPr>
        <p:sp>
          <p:nvSpPr>
            <p:cNvPr id="31" name="object 31"/>
            <p:cNvSpPr/>
            <p:nvPr/>
          </p:nvSpPr>
          <p:spPr>
            <a:xfrm>
              <a:off x="4824126" y="4425219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60">
                  <a:moveTo>
                    <a:pt x="12192" y="15240"/>
                  </a:moveTo>
                  <a:lnTo>
                    <a:pt x="3048" y="15240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2192"/>
                  </a:lnTo>
                  <a:lnTo>
                    <a:pt x="12192" y="15240"/>
                  </a:lnTo>
                  <a:close/>
                </a:path>
                <a:path w="15239" h="111760">
                  <a:moveTo>
                    <a:pt x="13716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716" y="35052"/>
                  </a:lnTo>
                  <a:lnTo>
                    <a:pt x="13716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2226" y="4437411"/>
              <a:ext cx="256508" cy="1007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41976" y="44226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260645" y="4422660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61150" y="63627"/>
                </a:moveTo>
                <a:lnTo>
                  <a:pt x="59423" y="51600"/>
                </a:lnTo>
                <a:lnTo>
                  <a:pt x="55651" y="45339"/>
                </a:lnTo>
                <a:lnTo>
                  <a:pt x="54254" y="43002"/>
                </a:lnTo>
                <a:lnTo>
                  <a:pt x="45643" y="37820"/>
                </a:lnTo>
                <a:lnTo>
                  <a:pt x="33629" y="36093"/>
                </a:lnTo>
                <a:lnTo>
                  <a:pt x="26797" y="36398"/>
                </a:lnTo>
                <a:lnTo>
                  <a:pt x="20104" y="37426"/>
                </a:lnTo>
                <a:lnTo>
                  <a:pt x="13703" y="39306"/>
                </a:lnTo>
                <a:lnTo>
                  <a:pt x="7721" y="42189"/>
                </a:lnTo>
                <a:lnTo>
                  <a:pt x="7721" y="56007"/>
                </a:lnTo>
                <a:lnTo>
                  <a:pt x="13703" y="51765"/>
                </a:lnTo>
                <a:lnTo>
                  <a:pt x="20104" y="48387"/>
                </a:lnTo>
                <a:lnTo>
                  <a:pt x="26797" y="46139"/>
                </a:lnTo>
                <a:lnTo>
                  <a:pt x="33629" y="45339"/>
                </a:lnTo>
                <a:lnTo>
                  <a:pt x="42773" y="45339"/>
                </a:lnTo>
                <a:lnTo>
                  <a:pt x="48869" y="52959"/>
                </a:lnTo>
                <a:lnTo>
                  <a:pt x="48869" y="65151"/>
                </a:lnTo>
                <a:lnTo>
                  <a:pt x="48869" y="75819"/>
                </a:lnTo>
                <a:lnTo>
                  <a:pt x="48869" y="89535"/>
                </a:lnTo>
                <a:lnTo>
                  <a:pt x="47345" y="94107"/>
                </a:lnTo>
                <a:lnTo>
                  <a:pt x="38201" y="103251"/>
                </a:lnTo>
                <a:lnTo>
                  <a:pt x="33629" y="104775"/>
                </a:lnTo>
                <a:lnTo>
                  <a:pt x="19913" y="104775"/>
                </a:lnTo>
                <a:lnTo>
                  <a:pt x="13817" y="98679"/>
                </a:lnTo>
                <a:lnTo>
                  <a:pt x="13817" y="88011"/>
                </a:lnTo>
                <a:lnTo>
                  <a:pt x="48869" y="75819"/>
                </a:lnTo>
                <a:lnTo>
                  <a:pt x="48869" y="65151"/>
                </a:lnTo>
                <a:lnTo>
                  <a:pt x="6718" y="76581"/>
                </a:lnTo>
                <a:lnTo>
                  <a:pt x="0" y="94107"/>
                </a:lnTo>
                <a:lnTo>
                  <a:pt x="0" y="100203"/>
                </a:lnTo>
                <a:lnTo>
                  <a:pt x="3149" y="104775"/>
                </a:lnTo>
                <a:lnTo>
                  <a:pt x="7721" y="109347"/>
                </a:lnTo>
                <a:lnTo>
                  <a:pt x="10769" y="114007"/>
                </a:lnTo>
                <a:lnTo>
                  <a:pt x="16865" y="115531"/>
                </a:lnTo>
                <a:lnTo>
                  <a:pt x="24485" y="115531"/>
                </a:lnTo>
                <a:lnTo>
                  <a:pt x="31940" y="114655"/>
                </a:lnTo>
                <a:lnTo>
                  <a:pt x="38392" y="112052"/>
                </a:lnTo>
                <a:lnTo>
                  <a:pt x="43992" y="107734"/>
                </a:lnTo>
                <a:lnTo>
                  <a:pt x="46393" y="104775"/>
                </a:lnTo>
                <a:lnTo>
                  <a:pt x="48869" y="101727"/>
                </a:lnTo>
                <a:lnTo>
                  <a:pt x="48869" y="114007"/>
                </a:lnTo>
                <a:lnTo>
                  <a:pt x="61150" y="114007"/>
                </a:lnTo>
                <a:lnTo>
                  <a:pt x="61150" y="101727"/>
                </a:lnTo>
                <a:lnTo>
                  <a:pt x="61150" y="75819"/>
                </a:lnTo>
                <a:lnTo>
                  <a:pt x="61150" y="63627"/>
                </a:lnTo>
                <a:close/>
              </a:path>
              <a:path w="134620" h="115570">
                <a:moveTo>
                  <a:pt x="96215" y="0"/>
                </a:moveTo>
                <a:lnTo>
                  <a:pt x="82499" y="0"/>
                </a:lnTo>
                <a:lnTo>
                  <a:pt x="82499" y="114300"/>
                </a:lnTo>
                <a:lnTo>
                  <a:pt x="96215" y="114300"/>
                </a:lnTo>
                <a:lnTo>
                  <a:pt x="96215" y="0"/>
                </a:lnTo>
                <a:close/>
              </a:path>
              <a:path w="134620" h="115570">
                <a:moveTo>
                  <a:pt x="134315" y="0"/>
                </a:moveTo>
                <a:lnTo>
                  <a:pt x="120599" y="0"/>
                </a:lnTo>
                <a:lnTo>
                  <a:pt x="120599" y="114300"/>
                </a:lnTo>
                <a:lnTo>
                  <a:pt x="134315" y="114300"/>
                </a:lnTo>
                <a:lnTo>
                  <a:pt x="13431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59158" y="4423695"/>
            <a:ext cx="209168" cy="11439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5737002" y="4422171"/>
            <a:ext cx="1797050" cy="149860"/>
            <a:chOff x="5737002" y="4422171"/>
            <a:chExt cx="1797050" cy="149860"/>
          </a:xfrm>
        </p:grpSpPr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37002" y="4458747"/>
              <a:ext cx="70199" cy="11296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27013" y="4423695"/>
              <a:ext cx="207645" cy="11449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57608" y="4437417"/>
              <a:ext cx="255270" cy="100965"/>
            </a:xfrm>
            <a:custGeom>
              <a:avLst/>
              <a:gdLst/>
              <a:ahLst/>
              <a:cxnLst/>
              <a:rect l="l" t="t" r="r" b="b"/>
              <a:pathLst>
                <a:path w="255270" h="100964">
                  <a:moveTo>
                    <a:pt x="62572" y="22961"/>
                  </a:moveTo>
                  <a:lnTo>
                    <a:pt x="50380" y="22961"/>
                  </a:lnTo>
                  <a:lnTo>
                    <a:pt x="50380" y="73342"/>
                  </a:lnTo>
                  <a:lnTo>
                    <a:pt x="48856" y="79438"/>
                  </a:lnTo>
                  <a:lnTo>
                    <a:pt x="44284" y="84010"/>
                  </a:lnTo>
                  <a:lnTo>
                    <a:pt x="41236" y="88582"/>
                  </a:lnTo>
                  <a:lnTo>
                    <a:pt x="36576" y="90106"/>
                  </a:lnTo>
                  <a:lnTo>
                    <a:pt x="30480" y="90106"/>
                  </a:lnTo>
                  <a:lnTo>
                    <a:pt x="22479" y="88658"/>
                  </a:lnTo>
                  <a:lnTo>
                    <a:pt x="16764" y="84201"/>
                  </a:lnTo>
                  <a:lnTo>
                    <a:pt x="13335" y="76606"/>
                  </a:lnTo>
                  <a:lnTo>
                    <a:pt x="12192" y="65722"/>
                  </a:lnTo>
                  <a:lnTo>
                    <a:pt x="12192" y="22961"/>
                  </a:lnTo>
                  <a:lnTo>
                    <a:pt x="0" y="22961"/>
                  </a:lnTo>
                  <a:lnTo>
                    <a:pt x="0" y="68770"/>
                  </a:lnTo>
                  <a:lnTo>
                    <a:pt x="1689" y="82778"/>
                  </a:lnTo>
                  <a:lnTo>
                    <a:pt x="6667" y="92773"/>
                  </a:lnTo>
                  <a:lnTo>
                    <a:pt x="14782" y="98780"/>
                  </a:lnTo>
                  <a:lnTo>
                    <a:pt x="25908" y="100774"/>
                  </a:lnTo>
                  <a:lnTo>
                    <a:pt x="33591" y="99923"/>
                  </a:lnTo>
                  <a:lnTo>
                    <a:pt x="40436" y="97345"/>
                  </a:lnTo>
                  <a:lnTo>
                    <a:pt x="46139" y="93065"/>
                  </a:lnTo>
                  <a:lnTo>
                    <a:pt x="48221" y="90106"/>
                  </a:lnTo>
                  <a:lnTo>
                    <a:pt x="50380" y="87058"/>
                  </a:lnTo>
                  <a:lnTo>
                    <a:pt x="50380" y="99250"/>
                  </a:lnTo>
                  <a:lnTo>
                    <a:pt x="62572" y="99250"/>
                  </a:lnTo>
                  <a:lnTo>
                    <a:pt x="62572" y="87058"/>
                  </a:lnTo>
                  <a:lnTo>
                    <a:pt x="62572" y="22961"/>
                  </a:lnTo>
                  <a:close/>
                </a:path>
                <a:path w="255270" h="100964">
                  <a:moveTo>
                    <a:pt x="138874" y="24384"/>
                  </a:moveTo>
                  <a:lnTo>
                    <a:pt x="134302" y="22860"/>
                  </a:lnTo>
                  <a:lnTo>
                    <a:pt x="128206" y="21336"/>
                  </a:lnTo>
                  <a:lnTo>
                    <a:pt x="122110" y="21336"/>
                  </a:lnTo>
                  <a:lnTo>
                    <a:pt x="84861" y="45618"/>
                  </a:lnTo>
                  <a:lnTo>
                    <a:pt x="82384" y="62572"/>
                  </a:lnTo>
                  <a:lnTo>
                    <a:pt x="82956" y="70294"/>
                  </a:lnTo>
                  <a:lnTo>
                    <a:pt x="110705" y="100164"/>
                  </a:lnTo>
                  <a:lnTo>
                    <a:pt x="119062" y="100774"/>
                  </a:lnTo>
                  <a:lnTo>
                    <a:pt x="126682" y="100774"/>
                  </a:lnTo>
                  <a:lnTo>
                    <a:pt x="132778" y="99250"/>
                  </a:lnTo>
                  <a:lnTo>
                    <a:pt x="138874" y="96100"/>
                  </a:lnTo>
                  <a:lnTo>
                    <a:pt x="138874" y="83908"/>
                  </a:lnTo>
                  <a:lnTo>
                    <a:pt x="132778" y="88480"/>
                  </a:lnTo>
                  <a:lnTo>
                    <a:pt x="126682" y="90004"/>
                  </a:lnTo>
                  <a:lnTo>
                    <a:pt x="112966" y="90004"/>
                  </a:lnTo>
                  <a:lnTo>
                    <a:pt x="106870" y="88480"/>
                  </a:lnTo>
                  <a:lnTo>
                    <a:pt x="102298" y="82384"/>
                  </a:lnTo>
                  <a:lnTo>
                    <a:pt x="96202" y="77812"/>
                  </a:lnTo>
                  <a:lnTo>
                    <a:pt x="94678" y="70192"/>
                  </a:lnTo>
                  <a:lnTo>
                    <a:pt x="94678" y="51904"/>
                  </a:lnTo>
                  <a:lnTo>
                    <a:pt x="97726" y="45808"/>
                  </a:lnTo>
                  <a:lnTo>
                    <a:pt x="106870" y="33616"/>
                  </a:lnTo>
                  <a:lnTo>
                    <a:pt x="112966" y="30568"/>
                  </a:lnTo>
                  <a:lnTo>
                    <a:pt x="128206" y="30568"/>
                  </a:lnTo>
                  <a:lnTo>
                    <a:pt x="134302" y="33616"/>
                  </a:lnTo>
                  <a:lnTo>
                    <a:pt x="138874" y="36664"/>
                  </a:lnTo>
                  <a:lnTo>
                    <a:pt x="138874" y="24384"/>
                  </a:lnTo>
                  <a:close/>
                </a:path>
                <a:path w="255270" h="100964">
                  <a:moveTo>
                    <a:pt x="192303" y="22860"/>
                  </a:moveTo>
                  <a:lnTo>
                    <a:pt x="173926" y="22860"/>
                  </a:lnTo>
                  <a:lnTo>
                    <a:pt x="173926" y="0"/>
                  </a:lnTo>
                  <a:lnTo>
                    <a:pt x="161734" y="4572"/>
                  </a:lnTo>
                  <a:lnTo>
                    <a:pt x="161734" y="22860"/>
                  </a:lnTo>
                  <a:lnTo>
                    <a:pt x="148018" y="22860"/>
                  </a:lnTo>
                  <a:lnTo>
                    <a:pt x="148018" y="33528"/>
                  </a:lnTo>
                  <a:lnTo>
                    <a:pt x="161734" y="33528"/>
                  </a:lnTo>
                  <a:lnTo>
                    <a:pt x="161734" y="77812"/>
                  </a:lnTo>
                  <a:lnTo>
                    <a:pt x="162902" y="87820"/>
                  </a:lnTo>
                  <a:lnTo>
                    <a:pt x="166509" y="94957"/>
                  </a:lnTo>
                  <a:lnTo>
                    <a:pt x="172707" y="99250"/>
                  </a:lnTo>
                  <a:lnTo>
                    <a:pt x="181635" y="100672"/>
                  </a:lnTo>
                  <a:lnTo>
                    <a:pt x="186207" y="100672"/>
                  </a:lnTo>
                  <a:lnTo>
                    <a:pt x="190779" y="99148"/>
                  </a:lnTo>
                  <a:lnTo>
                    <a:pt x="192303" y="97624"/>
                  </a:lnTo>
                  <a:lnTo>
                    <a:pt x="192303" y="88480"/>
                  </a:lnTo>
                  <a:lnTo>
                    <a:pt x="190779" y="90004"/>
                  </a:lnTo>
                  <a:lnTo>
                    <a:pt x="178587" y="90004"/>
                  </a:lnTo>
                  <a:lnTo>
                    <a:pt x="176974" y="86956"/>
                  </a:lnTo>
                  <a:lnTo>
                    <a:pt x="173926" y="85432"/>
                  </a:lnTo>
                  <a:lnTo>
                    <a:pt x="173926" y="33528"/>
                  </a:lnTo>
                  <a:lnTo>
                    <a:pt x="192303" y="33528"/>
                  </a:lnTo>
                  <a:lnTo>
                    <a:pt x="192303" y="22860"/>
                  </a:lnTo>
                  <a:close/>
                </a:path>
                <a:path w="255270" h="100964">
                  <a:moveTo>
                    <a:pt x="254889" y="73240"/>
                  </a:moveTo>
                  <a:lnTo>
                    <a:pt x="253365" y="70192"/>
                  </a:lnTo>
                  <a:lnTo>
                    <a:pt x="251841" y="68668"/>
                  </a:lnTo>
                  <a:lnTo>
                    <a:pt x="251841" y="67144"/>
                  </a:lnTo>
                  <a:lnTo>
                    <a:pt x="245745" y="61048"/>
                  </a:lnTo>
                  <a:lnTo>
                    <a:pt x="242697" y="59524"/>
                  </a:lnTo>
                  <a:lnTo>
                    <a:pt x="239649" y="59524"/>
                  </a:lnTo>
                  <a:lnTo>
                    <a:pt x="230505" y="54952"/>
                  </a:lnTo>
                  <a:lnTo>
                    <a:pt x="228981" y="54952"/>
                  </a:lnTo>
                  <a:lnTo>
                    <a:pt x="225933" y="53428"/>
                  </a:lnTo>
                  <a:lnTo>
                    <a:pt x="224409" y="51904"/>
                  </a:lnTo>
                  <a:lnTo>
                    <a:pt x="222885" y="51904"/>
                  </a:lnTo>
                  <a:lnTo>
                    <a:pt x="219837" y="48856"/>
                  </a:lnTo>
                  <a:lnTo>
                    <a:pt x="218313" y="48856"/>
                  </a:lnTo>
                  <a:lnTo>
                    <a:pt x="218313" y="45808"/>
                  </a:lnTo>
                  <a:lnTo>
                    <a:pt x="216789" y="44284"/>
                  </a:lnTo>
                  <a:lnTo>
                    <a:pt x="216789" y="39712"/>
                  </a:lnTo>
                  <a:lnTo>
                    <a:pt x="218313" y="39712"/>
                  </a:lnTo>
                  <a:lnTo>
                    <a:pt x="218313" y="38188"/>
                  </a:lnTo>
                  <a:lnTo>
                    <a:pt x="219837" y="36664"/>
                  </a:lnTo>
                  <a:lnTo>
                    <a:pt x="219837" y="35140"/>
                  </a:lnTo>
                  <a:lnTo>
                    <a:pt x="221361" y="33616"/>
                  </a:lnTo>
                  <a:lnTo>
                    <a:pt x="222885" y="33616"/>
                  </a:lnTo>
                  <a:lnTo>
                    <a:pt x="224409" y="32092"/>
                  </a:lnTo>
                  <a:lnTo>
                    <a:pt x="227457" y="32092"/>
                  </a:lnTo>
                  <a:lnTo>
                    <a:pt x="230505" y="30568"/>
                  </a:lnTo>
                  <a:lnTo>
                    <a:pt x="239649" y="30568"/>
                  </a:lnTo>
                  <a:lnTo>
                    <a:pt x="251841" y="36664"/>
                  </a:lnTo>
                  <a:lnTo>
                    <a:pt x="251841" y="24384"/>
                  </a:lnTo>
                  <a:lnTo>
                    <a:pt x="245745" y="21336"/>
                  </a:lnTo>
                  <a:lnTo>
                    <a:pt x="225933" y="21336"/>
                  </a:lnTo>
                  <a:lnTo>
                    <a:pt x="222885" y="22860"/>
                  </a:lnTo>
                  <a:lnTo>
                    <a:pt x="219837" y="22860"/>
                  </a:lnTo>
                  <a:lnTo>
                    <a:pt x="213741" y="25908"/>
                  </a:lnTo>
                  <a:lnTo>
                    <a:pt x="209169" y="30568"/>
                  </a:lnTo>
                  <a:lnTo>
                    <a:pt x="204508" y="39712"/>
                  </a:lnTo>
                  <a:lnTo>
                    <a:pt x="204508" y="48856"/>
                  </a:lnTo>
                  <a:lnTo>
                    <a:pt x="206121" y="50380"/>
                  </a:lnTo>
                  <a:lnTo>
                    <a:pt x="207645" y="53428"/>
                  </a:lnTo>
                  <a:lnTo>
                    <a:pt x="207645" y="54952"/>
                  </a:lnTo>
                  <a:lnTo>
                    <a:pt x="210693" y="56476"/>
                  </a:lnTo>
                  <a:lnTo>
                    <a:pt x="213741" y="59524"/>
                  </a:lnTo>
                  <a:lnTo>
                    <a:pt x="216789" y="61048"/>
                  </a:lnTo>
                  <a:lnTo>
                    <a:pt x="218313" y="62572"/>
                  </a:lnTo>
                  <a:lnTo>
                    <a:pt x="221361" y="64096"/>
                  </a:lnTo>
                  <a:lnTo>
                    <a:pt x="225933" y="65620"/>
                  </a:lnTo>
                  <a:lnTo>
                    <a:pt x="227457" y="65620"/>
                  </a:lnTo>
                  <a:lnTo>
                    <a:pt x="230505" y="67144"/>
                  </a:lnTo>
                  <a:lnTo>
                    <a:pt x="232029" y="68668"/>
                  </a:lnTo>
                  <a:lnTo>
                    <a:pt x="233553" y="68668"/>
                  </a:lnTo>
                  <a:lnTo>
                    <a:pt x="236601" y="70192"/>
                  </a:lnTo>
                  <a:lnTo>
                    <a:pt x="238125" y="70192"/>
                  </a:lnTo>
                  <a:lnTo>
                    <a:pt x="239649" y="71716"/>
                  </a:lnTo>
                  <a:lnTo>
                    <a:pt x="239649" y="73240"/>
                  </a:lnTo>
                  <a:lnTo>
                    <a:pt x="242697" y="76288"/>
                  </a:lnTo>
                  <a:lnTo>
                    <a:pt x="242697" y="86956"/>
                  </a:lnTo>
                  <a:lnTo>
                    <a:pt x="236601" y="90004"/>
                  </a:lnTo>
                  <a:lnTo>
                    <a:pt x="218313" y="90004"/>
                  </a:lnTo>
                  <a:lnTo>
                    <a:pt x="210693" y="88480"/>
                  </a:lnTo>
                  <a:lnTo>
                    <a:pt x="204508" y="83908"/>
                  </a:lnTo>
                  <a:lnTo>
                    <a:pt x="204508" y="96100"/>
                  </a:lnTo>
                  <a:lnTo>
                    <a:pt x="210693" y="99250"/>
                  </a:lnTo>
                  <a:lnTo>
                    <a:pt x="216789" y="100774"/>
                  </a:lnTo>
                  <a:lnTo>
                    <a:pt x="232029" y="100774"/>
                  </a:lnTo>
                  <a:lnTo>
                    <a:pt x="236601" y="99250"/>
                  </a:lnTo>
                  <a:lnTo>
                    <a:pt x="239649" y="99250"/>
                  </a:lnTo>
                  <a:lnTo>
                    <a:pt x="245745" y="96100"/>
                  </a:lnTo>
                  <a:lnTo>
                    <a:pt x="253365" y="88480"/>
                  </a:lnTo>
                  <a:lnTo>
                    <a:pt x="254889" y="85432"/>
                  </a:lnTo>
                  <a:lnTo>
                    <a:pt x="254889" y="7324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27838" y="4422171"/>
              <a:ext cx="1205960" cy="14954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1936" y="4681632"/>
            <a:ext cx="207549" cy="114395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517493" y="4680203"/>
            <a:ext cx="2442845" cy="134620"/>
            <a:chOff x="517493" y="4680203"/>
            <a:chExt cx="2442845" cy="134620"/>
          </a:xfrm>
        </p:grpSpPr>
        <p:sp>
          <p:nvSpPr>
            <p:cNvPr id="43" name="object 43"/>
            <p:cNvSpPr/>
            <p:nvPr/>
          </p:nvSpPr>
          <p:spPr>
            <a:xfrm>
              <a:off x="517493" y="4683156"/>
              <a:ext cx="17145" cy="111760"/>
            </a:xfrm>
            <a:custGeom>
              <a:avLst/>
              <a:gdLst/>
              <a:ahLst/>
              <a:cxnLst/>
              <a:rect l="l" t="t" r="r" b="b"/>
              <a:pathLst>
                <a:path w="17145" h="111760">
                  <a:moveTo>
                    <a:pt x="10668" y="15240"/>
                  </a:moveTo>
                  <a:lnTo>
                    <a:pt x="6096" y="15240"/>
                  </a:lnTo>
                  <a:lnTo>
                    <a:pt x="4572" y="13716"/>
                  </a:lnTo>
                  <a:lnTo>
                    <a:pt x="3048" y="13716"/>
                  </a:lnTo>
                  <a:lnTo>
                    <a:pt x="1524" y="12192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2287" y="0"/>
                  </a:lnTo>
                  <a:lnTo>
                    <a:pt x="16859" y="4572"/>
                  </a:lnTo>
                  <a:lnTo>
                    <a:pt x="16859" y="9144"/>
                  </a:lnTo>
                  <a:lnTo>
                    <a:pt x="12287" y="13716"/>
                  </a:lnTo>
                  <a:lnTo>
                    <a:pt x="10668" y="15240"/>
                  </a:lnTo>
                  <a:close/>
                </a:path>
                <a:path w="17145" h="111760">
                  <a:moveTo>
                    <a:pt x="13811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811" y="35052"/>
                  </a:lnTo>
                  <a:lnTo>
                    <a:pt x="13811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7212" y="4695348"/>
              <a:ext cx="256508" cy="1006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6675" y="4680203"/>
              <a:ext cx="2088356" cy="1342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43320" y="47792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667" y="16763"/>
                  </a:moveTo>
                  <a:lnTo>
                    <a:pt x="7619" y="16763"/>
                  </a:lnTo>
                  <a:lnTo>
                    <a:pt x="6095" y="16763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12191" y="0"/>
                  </a:lnTo>
                  <a:lnTo>
                    <a:pt x="15239" y="3047"/>
                  </a:lnTo>
                  <a:lnTo>
                    <a:pt x="16763" y="6095"/>
                  </a:lnTo>
                  <a:lnTo>
                    <a:pt x="16763" y="10667"/>
                  </a:lnTo>
                  <a:lnTo>
                    <a:pt x="10667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46888" y="5021579"/>
            <a:ext cx="7531100" cy="4867910"/>
            <a:chOff x="246888" y="5021579"/>
            <a:chExt cx="7531100" cy="4867910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6888" y="5021579"/>
              <a:ext cx="5248655" cy="395173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68496" y="7741919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43571" y="8441435"/>
              <a:ext cx="528828" cy="6995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69835" y="8285987"/>
              <a:ext cx="702564" cy="10469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90460" y="8656319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84" y="258984"/>
            <a:ext cx="305276" cy="1449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31" y="258984"/>
            <a:ext cx="114490" cy="1113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2104" y="260616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4" h="108585">
                <a:moveTo>
                  <a:pt x="13716" y="0"/>
                </a:moveTo>
                <a:lnTo>
                  <a:pt x="0" y="0"/>
                </a:lnTo>
                <a:lnTo>
                  <a:pt x="0" y="108204"/>
                </a:lnTo>
                <a:lnTo>
                  <a:pt x="13716" y="108204"/>
                </a:lnTo>
                <a:lnTo>
                  <a:pt x="13716" y="0"/>
                </a:lnTo>
                <a:close/>
              </a:path>
              <a:path w="102234" h="108585">
                <a:moveTo>
                  <a:pt x="102196" y="50190"/>
                </a:moveTo>
                <a:lnTo>
                  <a:pt x="100672" y="42570"/>
                </a:lnTo>
                <a:lnTo>
                  <a:pt x="97624" y="39522"/>
                </a:lnTo>
                <a:lnTo>
                  <a:pt x="96100" y="37998"/>
                </a:lnTo>
                <a:lnTo>
                  <a:pt x="91528" y="31902"/>
                </a:lnTo>
                <a:lnTo>
                  <a:pt x="85432" y="28854"/>
                </a:lnTo>
                <a:lnTo>
                  <a:pt x="76288" y="28854"/>
                </a:lnTo>
                <a:lnTo>
                  <a:pt x="68567" y="29946"/>
                </a:lnTo>
                <a:lnTo>
                  <a:pt x="61722" y="33045"/>
                </a:lnTo>
                <a:lnTo>
                  <a:pt x="56045" y="37858"/>
                </a:lnTo>
                <a:lnTo>
                  <a:pt x="51803" y="44094"/>
                </a:lnTo>
                <a:lnTo>
                  <a:pt x="51803" y="31902"/>
                </a:lnTo>
                <a:lnTo>
                  <a:pt x="39611" y="31902"/>
                </a:lnTo>
                <a:lnTo>
                  <a:pt x="39611" y="108204"/>
                </a:lnTo>
                <a:lnTo>
                  <a:pt x="51803" y="108204"/>
                </a:lnTo>
                <a:lnTo>
                  <a:pt x="51803" y="57912"/>
                </a:lnTo>
                <a:lnTo>
                  <a:pt x="53327" y="51714"/>
                </a:lnTo>
                <a:lnTo>
                  <a:pt x="56375" y="47142"/>
                </a:lnTo>
                <a:lnTo>
                  <a:pt x="59423" y="44094"/>
                </a:lnTo>
                <a:lnTo>
                  <a:pt x="60947" y="42570"/>
                </a:lnTo>
                <a:lnTo>
                  <a:pt x="65519" y="39522"/>
                </a:lnTo>
                <a:lnTo>
                  <a:pt x="71716" y="39522"/>
                </a:lnTo>
                <a:lnTo>
                  <a:pt x="79717" y="41186"/>
                </a:lnTo>
                <a:lnTo>
                  <a:pt x="85432" y="46012"/>
                </a:lnTo>
                <a:lnTo>
                  <a:pt x="88861" y="53708"/>
                </a:lnTo>
                <a:lnTo>
                  <a:pt x="90004" y="64008"/>
                </a:lnTo>
                <a:lnTo>
                  <a:pt x="90004" y="108204"/>
                </a:lnTo>
                <a:lnTo>
                  <a:pt x="102196" y="108204"/>
                </a:lnTo>
                <a:lnTo>
                  <a:pt x="102196" y="501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078" y="255841"/>
            <a:ext cx="209169" cy="1144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7590" y="269557"/>
            <a:ext cx="271748" cy="1007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36490" y="255841"/>
            <a:ext cx="458470" cy="133350"/>
            <a:chOff x="1636490" y="255841"/>
            <a:chExt cx="458470" cy="1333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490" y="257460"/>
              <a:ext cx="280892" cy="1128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0337" y="255841"/>
              <a:ext cx="154209" cy="13287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7794" y="289464"/>
            <a:ext cx="181641" cy="808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0399" y="255936"/>
            <a:ext cx="309848" cy="1143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8066" y="269557"/>
            <a:ext cx="129825" cy="10077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24187" y="254412"/>
            <a:ext cx="626110" cy="149860"/>
            <a:chOff x="3024187" y="254412"/>
            <a:chExt cx="626110" cy="1498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4187" y="289464"/>
              <a:ext cx="145065" cy="808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9065" y="254412"/>
              <a:ext cx="236696" cy="14954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48621" y="292512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7527" y="77819"/>
                  </a:moveTo>
                  <a:lnTo>
                    <a:pt x="15470" y="75819"/>
                  </a:lnTo>
                  <a:lnTo>
                    <a:pt x="6869" y="69818"/>
                  </a:lnTo>
                  <a:lnTo>
                    <a:pt x="1715" y="59817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42767"/>
                  </a:lnTo>
                  <a:lnTo>
                    <a:pt x="13336" y="53649"/>
                  </a:lnTo>
                  <a:lnTo>
                    <a:pt x="16775" y="61245"/>
                  </a:lnTo>
                  <a:lnTo>
                    <a:pt x="22519" y="65698"/>
                  </a:lnTo>
                  <a:lnTo>
                    <a:pt x="30575" y="67151"/>
                  </a:lnTo>
                  <a:lnTo>
                    <a:pt x="48355" y="67151"/>
                  </a:lnTo>
                  <a:lnTo>
                    <a:pt x="46386" y="70104"/>
                  </a:lnTo>
                  <a:lnTo>
                    <a:pt x="41243" y="74390"/>
                  </a:lnTo>
                  <a:lnTo>
                    <a:pt x="34956" y="76962"/>
                  </a:lnTo>
                  <a:lnTo>
                    <a:pt x="27527" y="77819"/>
                  </a:lnTo>
                  <a:close/>
                </a:path>
                <a:path w="62864" h="78104">
                  <a:moveTo>
                    <a:pt x="48355" y="67151"/>
                  </a:moveTo>
                  <a:lnTo>
                    <a:pt x="36671" y="67151"/>
                  </a:lnTo>
                  <a:lnTo>
                    <a:pt x="41243" y="65627"/>
                  </a:lnTo>
                  <a:lnTo>
                    <a:pt x="45815" y="61055"/>
                  </a:lnTo>
                  <a:lnTo>
                    <a:pt x="48863" y="56483"/>
                  </a:lnTo>
                  <a:lnTo>
                    <a:pt x="50387" y="50387"/>
                  </a:lnTo>
                  <a:lnTo>
                    <a:pt x="50387" y="0"/>
                  </a:lnTo>
                  <a:lnTo>
                    <a:pt x="62579" y="0"/>
                  </a:lnTo>
                  <a:lnTo>
                    <a:pt x="62579" y="64103"/>
                  </a:lnTo>
                  <a:lnTo>
                    <a:pt x="50387" y="64103"/>
                  </a:lnTo>
                  <a:lnTo>
                    <a:pt x="48355" y="67151"/>
                  </a:lnTo>
                  <a:close/>
                </a:path>
                <a:path w="62864" h="78104">
                  <a:moveTo>
                    <a:pt x="62579" y="76295"/>
                  </a:moveTo>
                  <a:lnTo>
                    <a:pt x="50387" y="76295"/>
                  </a:lnTo>
                  <a:lnTo>
                    <a:pt x="50387" y="64103"/>
                  </a:lnTo>
                  <a:lnTo>
                    <a:pt x="62579" y="64103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84" y="289464"/>
              <a:ext cx="114585" cy="80867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21893" y="255841"/>
            <a:ext cx="207644" cy="1144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11929" y="258984"/>
            <a:ext cx="462534" cy="14497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46282" y="258984"/>
            <a:ext cx="410622" cy="11134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025580" y="255936"/>
            <a:ext cx="235585" cy="114935"/>
            <a:chOff x="5025580" y="255936"/>
            <a:chExt cx="235585" cy="114935"/>
          </a:xfrm>
        </p:grpSpPr>
        <p:sp>
          <p:nvSpPr>
            <p:cNvPr id="22" name="object 22"/>
            <p:cNvSpPr/>
            <p:nvPr/>
          </p:nvSpPr>
          <p:spPr>
            <a:xfrm>
              <a:off x="5025580" y="289464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5" h="81279">
                  <a:moveTo>
                    <a:pt x="7715" y="19907"/>
                  </a:moveTo>
                  <a:lnTo>
                    <a:pt x="7715" y="7620"/>
                  </a:lnTo>
                  <a:lnTo>
                    <a:pt x="13692" y="4500"/>
                  </a:lnTo>
                  <a:lnTo>
                    <a:pt x="20097" y="2095"/>
                  </a:lnTo>
                  <a:lnTo>
                    <a:pt x="26789" y="547"/>
                  </a:lnTo>
                  <a:lnTo>
                    <a:pt x="33623" y="0"/>
                  </a:lnTo>
                  <a:lnTo>
                    <a:pt x="45624" y="1954"/>
                  </a:lnTo>
                  <a:lnTo>
                    <a:pt x="54197" y="7631"/>
                  </a:lnTo>
                  <a:lnTo>
                    <a:pt x="55908" y="10668"/>
                  </a:lnTo>
                  <a:lnTo>
                    <a:pt x="32099" y="10668"/>
                  </a:lnTo>
                  <a:lnTo>
                    <a:pt x="25503" y="11240"/>
                  </a:lnTo>
                  <a:lnTo>
                    <a:pt x="19335" y="12965"/>
                  </a:lnTo>
                  <a:lnTo>
                    <a:pt x="13454" y="15851"/>
                  </a:lnTo>
                  <a:lnTo>
                    <a:pt x="7715" y="19907"/>
                  </a:lnTo>
                  <a:close/>
                </a:path>
                <a:path w="61595" h="81279">
                  <a:moveTo>
                    <a:pt x="24479" y="80867"/>
                  </a:moveTo>
                  <a:lnTo>
                    <a:pt x="16859" y="80867"/>
                  </a:lnTo>
                  <a:lnTo>
                    <a:pt x="10763" y="79343"/>
                  </a:lnTo>
                  <a:lnTo>
                    <a:pt x="6096" y="74771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863" y="30575"/>
                  </a:lnTo>
                  <a:lnTo>
                    <a:pt x="47744" y="21638"/>
                  </a:lnTo>
                  <a:lnTo>
                    <a:pt x="44481" y="15442"/>
                  </a:lnTo>
                  <a:lnTo>
                    <a:pt x="39219" y="11836"/>
                  </a:lnTo>
                  <a:lnTo>
                    <a:pt x="32099" y="10668"/>
                  </a:lnTo>
                  <a:lnTo>
                    <a:pt x="55908" y="10668"/>
                  </a:lnTo>
                  <a:lnTo>
                    <a:pt x="59340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863" y="39719"/>
                  </a:lnTo>
                  <a:lnTo>
                    <a:pt x="30575" y="42767"/>
                  </a:lnTo>
                  <a:lnTo>
                    <a:pt x="24479" y="44291"/>
                  </a:lnTo>
                  <a:lnTo>
                    <a:pt x="19907" y="44291"/>
                  </a:lnTo>
                  <a:lnTo>
                    <a:pt x="16859" y="47339"/>
                  </a:lnTo>
                  <a:lnTo>
                    <a:pt x="13811" y="48863"/>
                  </a:lnTo>
                  <a:lnTo>
                    <a:pt x="12287" y="51911"/>
                  </a:lnTo>
                  <a:lnTo>
                    <a:pt x="12287" y="61055"/>
                  </a:lnTo>
                  <a:lnTo>
                    <a:pt x="13811" y="64103"/>
                  </a:lnTo>
                  <a:lnTo>
                    <a:pt x="16859" y="67151"/>
                  </a:lnTo>
                  <a:lnTo>
                    <a:pt x="22955" y="70199"/>
                  </a:lnTo>
                  <a:lnTo>
                    <a:pt x="45307" y="70199"/>
                  </a:lnTo>
                  <a:lnTo>
                    <a:pt x="43338" y="73152"/>
                  </a:lnTo>
                  <a:lnTo>
                    <a:pt x="38195" y="77438"/>
                  </a:lnTo>
                  <a:lnTo>
                    <a:pt x="31908" y="80010"/>
                  </a:lnTo>
                  <a:lnTo>
                    <a:pt x="24479" y="80867"/>
                  </a:lnTo>
                  <a:close/>
                </a:path>
                <a:path w="61595" h="81279">
                  <a:moveTo>
                    <a:pt x="45307" y="70199"/>
                  </a:moveTo>
                  <a:lnTo>
                    <a:pt x="33623" y="70199"/>
                  </a:lnTo>
                  <a:lnTo>
                    <a:pt x="38195" y="68675"/>
                  </a:lnTo>
                  <a:lnTo>
                    <a:pt x="42767" y="64103"/>
                  </a:lnTo>
                  <a:lnTo>
                    <a:pt x="48863" y="54959"/>
                  </a:lnTo>
                  <a:lnTo>
                    <a:pt x="48863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7339" y="67151"/>
                  </a:lnTo>
                  <a:lnTo>
                    <a:pt x="45307" y="70199"/>
                  </a:lnTo>
                  <a:close/>
                </a:path>
                <a:path w="61595" h="81279">
                  <a:moveTo>
                    <a:pt x="61055" y="79343"/>
                  </a:moveTo>
                  <a:lnTo>
                    <a:pt x="48863" y="79343"/>
                  </a:lnTo>
                  <a:lnTo>
                    <a:pt x="48863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09591" y="255936"/>
              <a:ext cx="151066" cy="1143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49144" y="262032"/>
            <a:ext cx="456533" cy="10839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889688" y="262128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0"/>
                </a:moveTo>
                <a:lnTo>
                  <a:pt x="12192" y="0"/>
                </a:lnTo>
                <a:lnTo>
                  <a:pt x="1219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889688" y="262128"/>
            <a:ext cx="330200" cy="127000"/>
            <a:chOff x="5889688" y="262128"/>
            <a:chExt cx="330200" cy="127000"/>
          </a:xfrm>
        </p:grpSpPr>
        <p:sp>
          <p:nvSpPr>
            <p:cNvPr id="27" name="object 27"/>
            <p:cNvSpPr/>
            <p:nvPr/>
          </p:nvSpPr>
          <p:spPr>
            <a:xfrm>
              <a:off x="5889688" y="262140"/>
              <a:ext cx="81280" cy="106680"/>
            </a:xfrm>
            <a:custGeom>
              <a:avLst/>
              <a:gdLst/>
              <a:ahLst/>
              <a:cxnLst/>
              <a:rect l="l" t="t" r="r" b="b"/>
              <a:pathLst>
                <a:path w="81279" h="106679">
                  <a:moveTo>
                    <a:pt x="80860" y="0"/>
                  </a:moveTo>
                  <a:lnTo>
                    <a:pt x="68668" y="0"/>
                  </a:lnTo>
                  <a:lnTo>
                    <a:pt x="68668" y="45720"/>
                  </a:lnTo>
                  <a:lnTo>
                    <a:pt x="0" y="4572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8668" y="58420"/>
                  </a:lnTo>
                  <a:lnTo>
                    <a:pt x="68668" y="106680"/>
                  </a:lnTo>
                  <a:lnTo>
                    <a:pt x="80860" y="106680"/>
                  </a:lnTo>
                  <a:lnTo>
                    <a:pt x="80860" y="58420"/>
                  </a:lnTo>
                  <a:lnTo>
                    <a:pt x="80860" y="45720"/>
                  </a:lnTo>
                  <a:lnTo>
                    <a:pt x="8086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91986" y="289464"/>
              <a:ext cx="227457" cy="9925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304788" y="260604"/>
            <a:ext cx="13970" cy="108585"/>
          </a:xfrm>
          <a:custGeom>
            <a:avLst/>
            <a:gdLst/>
            <a:ahLst/>
            <a:cxnLst/>
            <a:rect l="l" t="t" r="r" b="b"/>
            <a:pathLst>
              <a:path w="13970" h="108585">
                <a:moveTo>
                  <a:pt x="13716" y="108203"/>
                </a:moveTo>
                <a:lnTo>
                  <a:pt x="0" y="108203"/>
                </a:lnTo>
                <a:lnTo>
                  <a:pt x="0" y="0"/>
                </a:lnTo>
                <a:lnTo>
                  <a:pt x="13716" y="0"/>
                </a:lnTo>
                <a:lnTo>
                  <a:pt x="13716" y="10820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399562" y="289464"/>
            <a:ext cx="192405" cy="81280"/>
            <a:chOff x="6399562" y="289464"/>
            <a:chExt cx="192405" cy="81280"/>
          </a:xfrm>
        </p:grpSpPr>
        <p:sp>
          <p:nvSpPr>
            <p:cNvPr id="31" name="object 31"/>
            <p:cNvSpPr/>
            <p:nvPr/>
          </p:nvSpPr>
          <p:spPr>
            <a:xfrm>
              <a:off x="6399562" y="289464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5" h="81279">
                  <a:moveTo>
                    <a:pt x="7620" y="19812"/>
                  </a:moveTo>
                  <a:lnTo>
                    <a:pt x="7620" y="7620"/>
                  </a:lnTo>
                  <a:lnTo>
                    <a:pt x="13598" y="4500"/>
                  </a:lnTo>
                  <a:lnTo>
                    <a:pt x="20014" y="2095"/>
                  </a:lnTo>
                  <a:lnTo>
                    <a:pt x="26733" y="547"/>
                  </a:lnTo>
                  <a:lnTo>
                    <a:pt x="33623" y="0"/>
                  </a:lnTo>
                  <a:lnTo>
                    <a:pt x="45624" y="1954"/>
                  </a:lnTo>
                  <a:lnTo>
                    <a:pt x="54197" y="7631"/>
                  </a:lnTo>
                  <a:lnTo>
                    <a:pt x="55908" y="10668"/>
                  </a:lnTo>
                  <a:lnTo>
                    <a:pt x="32099" y="10668"/>
                  </a:lnTo>
                  <a:lnTo>
                    <a:pt x="25448" y="11239"/>
                  </a:lnTo>
                  <a:lnTo>
                    <a:pt x="19252" y="12954"/>
                  </a:lnTo>
                  <a:lnTo>
                    <a:pt x="13360" y="15811"/>
                  </a:lnTo>
                  <a:lnTo>
                    <a:pt x="7620" y="19812"/>
                  </a:lnTo>
                  <a:close/>
                </a:path>
                <a:path w="61595" h="81279">
                  <a:moveTo>
                    <a:pt x="24384" y="80867"/>
                  </a:moveTo>
                  <a:lnTo>
                    <a:pt x="16764" y="80867"/>
                  </a:lnTo>
                  <a:lnTo>
                    <a:pt x="10668" y="79343"/>
                  </a:lnTo>
                  <a:lnTo>
                    <a:pt x="7620" y="74771"/>
                  </a:lnTo>
                  <a:lnTo>
                    <a:pt x="3048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863" y="30575"/>
                  </a:lnTo>
                  <a:lnTo>
                    <a:pt x="47744" y="21638"/>
                  </a:lnTo>
                  <a:lnTo>
                    <a:pt x="44481" y="15442"/>
                  </a:lnTo>
                  <a:lnTo>
                    <a:pt x="39219" y="11836"/>
                  </a:lnTo>
                  <a:lnTo>
                    <a:pt x="32099" y="10668"/>
                  </a:lnTo>
                  <a:lnTo>
                    <a:pt x="55908" y="10668"/>
                  </a:lnTo>
                  <a:lnTo>
                    <a:pt x="59340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863" y="39719"/>
                  </a:lnTo>
                  <a:lnTo>
                    <a:pt x="30575" y="42767"/>
                  </a:lnTo>
                  <a:lnTo>
                    <a:pt x="24384" y="44291"/>
                  </a:lnTo>
                  <a:lnTo>
                    <a:pt x="19812" y="44291"/>
                  </a:lnTo>
                  <a:lnTo>
                    <a:pt x="16764" y="47339"/>
                  </a:lnTo>
                  <a:lnTo>
                    <a:pt x="13763" y="48839"/>
                  </a:lnTo>
                  <a:lnTo>
                    <a:pt x="13716" y="64103"/>
                  </a:lnTo>
                  <a:lnTo>
                    <a:pt x="16764" y="67151"/>
                  </a:lnTo>
                  <a:lnTo>
                    <a:pt x="22860" y="70199"/>
                  </a:lnTo>
                  <a:lnTo>
                    <a:pt x="46382" y="70199"/>
                  </a:lnTo>
                  <a:lnTo>
                    <a:pt x="43980" y="73152"/>
                  </a:lnTo>
                  <a:lnTo>
                    <a:pt x="38373" y="77438"/>
                  </a:lnTo>
                  <a:lnTo>
                    <a:pt x="31892" y="80010"/>
                  </a:lnTo>
                  <a:lnTo>
                    <a:pt x="24384" y="80867"/>
                  </a:lnTo>
                  <a:close/>
                </a:path>
                <a:path w="61595" h="81279">
                  <a:moveTo>
                    <a:pt x="46382" y="70199"/>
                  </a:moveTo>
                  <a:lnTo>
                    <a:pt x="33623" y="70199"/>
                  </a:lnTo>
                  <a:lnTo>
                    <a:pt x="38195" y="68675"/>
                  </a:lnTo>
                  <a:lnTo>
                    <a:pt x="47339" y="59531"/>
                  </a:lnTo>
                  <a:lnTo>
                    <a:pt x="48863" y="54959"/>
                  </a:lnTo>
                  <a:lnTo>
                    <a:pt x="48863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8863" y="67151"/>
                  </a:lnTo>
                  <a:lnTo>
                    <a:pt x="46382" y="70199"/>
                  </a:lnTo>
                  <a:close/>
                </a:path>
                <a:path w="61595" h="81279">
                  <a:moveTo>
                    <a:pt x="61055" y="79343"/>
                  </a:moveTo>
                  <a:lnTo>
                    <a:pt x="48863" y="79343"/>
                  </a:lnTo>
                  <a:lnTo>
                    <a:pt x="48863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3477" y="289464"/>
              <a:ext cx="108394" cy="79343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75881" y="269652"/>
            <a:ext cx="210693" cy="10067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6959822" y="257460"/>
            <a:ext cx="372745" cy="146685"/>
            <a:chOff x="6959822" y="257460"/>
            <a:chExt cx="372745" cy="146685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59822" y="289464"/>
              <a:ext cx="70199" cy="1144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49833" y="257460"/>
              <a:ext cx="108394" cy="1128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81183" y="289464"/>
              <a:ext cx="151161" cy="11449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10259" y="269652"/>
            <a:ext cx="129635" cy="10067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54984" y="510730"/>
            <a:ext cx="626110" cy="151765"/>
            <a:chOff x="254984" y="510730"/>
            <a:chExt cx="626110" cy="151765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4984" y="510730"/>
              <a:ext cx="401478" cy="15116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9322" y="548925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5" h="79375">
                  <a:moveTo>
                    <a:pt x="27527" y="79343"/>
                  </a:moveTo>
                  <a:lnTo>
                    <a:pt x="15470" y="77319"/>
                  </a:lnTo>
                  <a:lnTo>
                    <a:pt x="6869" y="71151"/>
                  </a:lnTo>
                  <a:lnTo>
                    <a:pt x="1715" y="60698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287" y="0"/>
                  </a:lnTo>
                  <a:lnTo>
                    <a:pt x="12287" y="44291"/>
                  </a:lnTo>
                  <a:lnTo>
                    <a:pt x="13430" y="55173"/>
                  </a:lnTo>
                  <a:lnTo>
                    <a:pt x="16859" y="62769"/>
                  </a:lnTo>
                  <a:lnTo>
                    <a:pt x="22574" y="67222"/>
                  </a:lnTo>
                  <a:lnTo>
                    <a:pt x="30575" y="68675"/>
                  </a:lnTo>
                  <a:lnTo>
                    <a:pt x="48355" y="68675"/>
                  </a:lnTo>
                  <a:lnTo>
                    <a:pt x="46386" y="71628"/>
                  </a:lnTo>
                  <a:lnTo>
                    <a:pt x="41243" y="75914"/>
                  </a:lnTo>
                  <a:lnTo>
                    <a:pt x="34956" y="78486"/>
                  </a:lnTo>
                  <a:lnTo>
                    <a:pt x="27527" y="79343"/>
                  </a:lnTo>
                  <a:close/>
                </a:path>
                <a:path w="62865" h="79375">
                  <a:moveTo>
                    <a:pt x="48355" y="68675"/>
                  </a:moveTo>
                  <a:lnTo>
                    <a:pt x="36671" y="68675"/>
                  </a:lnTo>
                  <a:lnTo>
                    <a:pt x="45815" y="62579"/>
                  </a:lnTo>
                  <a:lnTo>
                    <a:pt x="48863" y="58007"/>
                  </a:lnTo>
                  <a:lnTo>
                    <a:pt x="50387" y="51911"/>
                  </a:lnTo>
                  <a:lnTo>
                    <a:pt x="50387" y="0"/>
                  </a:lnTo>
                  <a:lnTo>
                    <a:pt x="62579" y="0"/>
                  </a:lnTo>
                  <a:lnTo>
                    <a:pt x="62579" y="65627"/>
                  </a:lnTo>
                  <a:lnTo>
                    <a:pt x="50387" y="65627"/>
                  </a:lnTo>
                  <a:lnTo>
                    <a:pt x="48355" y="68675"/>
                  </a:lnTo>
                  <a:close/>
                </a:path>
                <a:path w="62865" h="79375">
                  <a:moveTo>
                    <a:pt x="62579" y="76295"/>
                  </a:moveTo>
                  <a:lnTo>
                    <a:pt x="50387" y="76295"/>
                  </a:lnTo>
                  <a:lnTo>
                    <a:pt x="50387" y="65627"/>
                  </a:lnTo>
                  <a:lnTo>
                    <a:pt x="62579" y="65627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6381" y="547496"/>
              <a:ext cx="114490" cy="80867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52595" y="512254"/>
            <a:ext cx="209169" cy="11610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44250" y="518445"/>
            <a:ext cx="431958" cy="10982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750980" y="512254"/>
            <a:ext cx="530225" cy="116205"/>
            <a:chOff x="1750980" y="512254"/>
            <a:chExt cx="530225" cy="116205"/>
          </a:xfrm>
        </p:grpSpPr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50980" y="512254"/>
              <a:ext cx="294703" cy="11601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67020" y="548925"/>
              <a:ext cx="62865" cy="79375"/>
            </a:xfrm>
            <a:custGeom>
              <a:avLst/>
              <a:gdLst/>
              <a:ahLst/>
              <a:cxnLst/>
              <a:rect l="l" t="t" r="r" b="b"/>
              <a:pathLst>
                <a:path w="62864" h="79375">
                  <a:moveTo>
                    <a:pt x="27527" y="79343"/>
                  </a:moveTo>
                  <a:lnTo>
                    <a:pt x="15470" y="77319"/>
                  </a:lnTo>
                  <a:lnTo>
                    <a:pt x="6869" y="71151"/>
                  </a:lnTo>
                  <a:lnTo>
                    <a:pt x="1715" y="60698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287" y="0"/>
                  </a:lnTo>
                  <a:lnTo>
                    <a:pt x="12287" y="44291"/>
                  </a:lnTo>
                  <a:lnTo>
                    <a:pt x="13430" y="55173"/>
                  </a:lnTo>
                  <a:lnTo>
                    <a:pt x="16859" y="62769"/>
                  </a:lnTo>
                  <a:lnTo>
                    <a:pt x="22574" y="67222"/>
                  </a:lnTo>
                  <a:lnTo>
                    <a:pt x="30575" y="68675"/>
                  </a:lnTo>
                  <a:lnTo>
                    <a:pt x="48355" y="68675"/>
                  </a:lnTo>
                  <a:lnTo>
                    <a:pt x="46386" y="71628"/>
                  </a:lnTo>
                  <a:lnTo>
                    <a:pt x="41243" y="75914"/>
                  </a:lnTo>
                  <a:lnTo>
                    <a:pt x="34956" y="78486"/>
                  </a:lnTo>
                  <a:lnTo>
                    <a:pt x="27527" y="79343"/>
                  </a:lnTo>
                  <a:close/>
                </a:path>
                <a:path w="62864" h="79375">
                  <a:moveTo>
                    <a:pt x="48355" y="68675"/>
                  </a:moveTo>
                  <a:lnTo>
                    <a:pt x="36671" y="68675"/>
                  </a:lnTo>
                  <a:lnTo>
                    <a:pt x="41243" y="65627"/>
                  </a:lnTo>
                  <a:lnTo>
                    <a:pt x="48863" y="58007"/>
                  </a:lnTo>
                  <a:lnTo>
                    <a:pt x="50387" y="51911"/>
                  </a:lnTo>
                  <a:lnTo>
                    <a:pt x="50387" y="0"/>
                  </a:lnTo>
                  <a:lnTo>
                    <a:pt x="62579" y="0"/>
                  </a:lnTo>
                  <a:lnTo>
                    <a:pt x="62579" y="65627"/>
                  </a:lnTo>
                  <a:lnTo>
                    <a:pt x="50387" y="65627"/>
                  </a:lnTo>
                  <a:lnTo>
                    <a:pt x="48355" y="68675"/>
                  </a:lnTo>
                  <a:close/>
                </a:path>
                <a:path w="62864" h="79375">
                  <a:moveTo>
                    <a:pt x="62579" y="76295"/>
                  </a:moveTo>
                  <a:lnTo>
                    <a:pt x="50387" y="76295"/>
                  </a:lnTo>
                  <a:lnTo>
                    <a:pt x="50387" y="65627"/>
                  </a:lnTo>
                  <a:lnTo>
                    <a:pt x="62579" y="65627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9506" y="547401"/>
              <a:ext cx="131254" cy="80867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352484" y="512254"/>
            <a:ext cx="340423" cy="11610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772346" y="513778"/>
            <a:ext cx="83915" cy="11449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937224" y="547401"/>
            <a:ext cx="155733" cy="8086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175349" y="512254"/>
            <a:ext cx="309943" cy="11610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563207" y="527494"/>
            <a:ext cx="131159" cy="100774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773804" y="547401"/>
            <a:ext cx="213995" cy="81280"/>
            <a:chOff x="3773804" y="547401"/>
            <a:chExt cx="213995" cy="81280"/>
          </a:xfrm>
        </p:grpSpPr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773804" y="548925"/>
              <a:ext cx="64103" cy="793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57720" y="547401"/>
              <a:ext cx="129825" cy="8096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66888" y="513778"/>
            <a:ext cx="73247" cy="11296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207383" y="512254"/>
            <a:ext cx="273177" cy="11449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567618" y="516826"/>
            <a:ext cx="488537" cy="145065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129402" y="518350"/>
            <a:ext cx="207645" cy="109918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411818" y="547401"/>
            <a:ext cx="197485" cy="81280"/>
            <a:chOff x="5411818" y="547401"/>
            <a:chExt cx="197485" cy="81280"/>
          </a:xfrm>
        </p:grpSpPr>
        <p:sp>
          <p:nvSpPr>
            <p:cNvPr id="62" name="object 62"/>
            <p:cNvSpPr/>
            <p:nvPr/>
          </p:nvSpPr>
          <p:spPr>
            <a:xfrm>
              <a:off x="5411818" y="547401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79">
                  <a:moveTo>
                    <a:pt x="7620" y="19812"/>
                  </a:moveTo>
                  <a:lnTo>
                    <a:pt x="7620" y="7620"/>
                  </a:lnTo>
                  <a:lnTo>
                    <a:pt x="13397" y="4500"/>
                  </a:lnTo>
                  <a:lnTo>
                    <a:pt x="19478" y="2095"/>
                  </a:lnTo>
                  <a:lnTo>
                    <a:pt x="26131" y="547"/>
                  </a:lnTo>
                  <a:lnTo>
                    <a:pt x="33623" y="0"/>
                  </a:lnTo>
                  <a:lnTo>
                    <a:pt x="45386" y="1738"/>
                  </a:lnTo>
                  <a:lnTo>
                    <a:pt x="53435" y="7048"/>
                  </a:lnTo>
                  <a:lnTo>
                    <a:pt x="55287" y="10668"/>
                  </a:lnTo>
                  <a:lnTo>
                    <a:pt x="32099" y="10668"/>
                  </a:lnTo>
                  <a:lnTo>
                    <a:pt x="25488" y="11239"/>
                  </a:lnTo>
                  <a:lnTo>
                    <a:pt x="19288" y="12954"/>
                  </a:lnTo>
                  <a:lnTo>
                    <a:pt x="13373" y="15811"/>
                  </a:lnTo>
                  <a:lnTo>
                    <a:pt x="7620" y="19812"/>
                  </a:lnTo>
                  <a:close/>
                </a:path>
                <a:path w="59689" h="81279">
                  <a:moveTo>
                    <a:pt x="24479" y="80867"/>
                  </a:moveTo>
                  <a:lnTo>
                    <a:pt x="16859" y="80867"/>
                  </a:lnTo>
                  <a:lnTo>
                    <a:pt x="10668" y="77819"/>
                  </a:lnTo>
                  <a:lnTo>
                    <a:pt x="6096" y="74771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7339" y="30480"/>
                  </a:lnTo>
                  <a:lnTo>
                    <a:pt x="47339" y="16764"/>
                  </a:lnTo>
                  <a:lnTo>
                    <a:pt x="42767" y="10668"/>
                  </a:lnTo>
                  <a:lnTo>
                    <a:pt x="55287" y="10668"/>
                  </a:lnTo>
                  <a:lnTo>
                    <a:pt x="58054" y="16073"/>
                  </a:lnTo>
                  <a:lnTo>
                    <a:pt x="59531" y="28956"/>
                  </a:lnTo>
                  <a:lnTo>
                    <a:pt x="59531" y="39624"/>
                  </a:lnTo>
                  <a:lnTo>
                    <a:pt x="47339" y="39624"/>
                  </a:lnTo>
                  <a:lnTo>
                    <a:pt x="29051" y="42767"/>
                  </a:lnTo>
                  <a:lnTo>
                    <a:pt x="24479" y="42767"/>
                  </a:lnTo>
                  <a:lnTo>
                    <a:pt x="19907" y="44291"/>
                  </a:lnTo>
                  <a:lnTo>
                    <a:pt x="16859" y="47339"/>
                  </a:lnTo>
                  <a:lnTo>
                    <a:pt x="13716" y="48863"/>
                  </a:lnTo>
                  <a:lnTo>
                    <a:pt x="12192" y="51911"/>
                  </a:lnTo>
                  <a:lnTo>
                    <a:pt x="12192" y="61055"/>
                  </a:lnTo>
                  <a:lnTo>
                    <a:pt x="13716" y="64103"/>
                  </a:lnTo>
                  <a:lnTo>
                    <a:pt x="16859" y="67151"/>
                  </a:lnTo>
                  <a:lnTo>
                    <a:pt x="22955" y="70199"/>
                  </a:lnTo>
                  <a:lnTo>
                    <a:pt x="45307" y="70199"/>
                  </a:lnTo>
                  <a:lnTo>
                    <a:pt x="43338" y="73152"/>
                  </a:lnTo>
                  <a:lnTo>
                    <a:pt x="38195" y="77438"/>
                  </a:lnTo>
                  <a:lnTo>
                    <a:pt x="31908" y="80010"/>
                  </a:lnTo>
                  <a:lnTo>
                    <a:pt x="24479" y="80867"/>
                  </a:lnTo>
                  <a:close/>
                </a:path>
                <a:path w="59689" h="81279">
                  <a:moveTo>
                    <a:pt x="45307" y="70199"/>
                  </a:moveTo>
                  <a:lnTo>
                    <a:pt x="33623" y="70199"/>
                  </a:lnTo>
                  <a:lnTo>
                    <a:pt x="42767" y="64103"/>
                  </a:lnTo>
                  <a:lnTo>
                    <a:pt x="45815" y="59531"/>
                  </a:lnTo>
                  <a:lnTo>
                    <a:pt x="47339" y="53435"/>
                  </a:lnTo>
                  <a:lnTo>
                    <a:pt x="47339" y="39624"/>
                  </a:lnTo>
                  <a:lnTo>
                    <a:pt x="59531" y="39624"/>
                  </a:lnTo>
                  <a:lnTo>
                    <a:pt x="59531" y="67151"/>
                  </a:lnTo>
                  <a:lnTo>
                    <a:pt x="47339" y="67151"/>
                  </a:lnTo>
                  <a:lnTo>
                    <a:pt x="45307" y="70199"/>
                  </a:lnTo>
                  <a:close/>
                </a:path>
                <a:path w="59689" h="81279">
                  <a:moveTo>
                    <a:pt x="59531" y="77819"/>
                  </a:moveTo>
                  <a:lnTo>
                    <a:pt x="47339" y="77819"/>
                  </a:lnTo>
                  <a:lnTo>
                    <a:pt x="47339" y="67151"/>
                  </a:lnTo>
                  <a:lnTo>
                    <a:pt x="59531" y="67151"/>
                  </a:lnTo>
                  <a:lnTo>
                    <a:pt x="59531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94210" y="547401"/>
              <a:ext cx="114585" cy="80962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5685091" y="513778"/>
            <a:ext cx="372745" cy="148590"/>
            <a:chOff x="5685091" y="513778"/>
            <a:chExt cx="372745" cy="148590"/>
          </a:xfrm>
        </p:grpSpPr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85091" y="513778"/>
              <a:ext cx="198501" cy="14811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06452" y="547401"/>
              <a:ext cx="151161" cy="114490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135433" y="527589"/>
            <a:ext cx="129826" cy="10067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341554" y="512254"/>
            <a:ext cx="341947" cy="116014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747700" y="547401"/>
            <a:ext cx="236505" cy="11449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71265" y="512254"/>
            <a:ext cx="271747" cy="116014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7410163" y="527589"/>
            <a:ext cx="129826" cy="100679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254984" y="768667"/>
            <a:ext cx="3772535" cy="151130"/>
            <a:chOff x="254984" y="768667"/>
            <a:chExt cx="3772535" cy="151130"/>
          </a:xfrm>
        </p:grpSpPr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54984" y="768667"/>
              <a:ext cx="1663922" cy="15106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928050" y="769620"/>
              <a:ext cx="2064067" cy="13335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010405" y="86782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3716" y="16859"/>
                  </a:moveTo>
                  <a:lnTo>
                    <a:pt x="9144" y="16859"/>
                  </a:lnTo>
                  <a:lnTo>
                    <a:pt x="4572" y="16859"/>
                  </a:lnTo>
                  <a:lnTo>
                    <a:pt x="1524" y="13811"/>
                  </a:lnTo>
                  <a:lnTo>
                    <a:pt x="0" y="10763"/>
                  </a:lnTo>
                  <a:lnTo>
                    <a:pt x="0" y="6191"/>
                  </a:lnTo>
                  <a:lnTo>
                    <a:pt x="4572" y="1619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619"/>
                  </a:lnTo>
                  <a:lnTo>
                    <a:pt x="16764" y="4667"/>
                  </a:lnTo>
                  <a:lnTo>
                    <a:pt x="16764" y="13811"/>
                  </a:lnTo>
                  <a:lnTo>
                    <a:pt x="13716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46888" y="1112519"/>
            <a:ext cx="5248655" cy="394868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54984" y="5362194"/>
            <a:ext cx="305276" cy="14344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42747" y="5363717"/>
            <a:ext cx="114395" cy="10991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35151" y="5363813"/>
            <a:ext cx="155638" cy="109822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1074705" y="5392768"/>
            <a:ext cx="310515" cy="81280"/>
            <a:chOff x="1074705" y="5392768"/>
            <a:chExt cx="310515" cy="81280"/>
          </a:xfrm>
        </p:grpSpPr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74705" y="5392768"/>
              <a:ext cx="227552" cy="808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22070" y="539276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5" h="78104">
                  <a:moveTo>
                    <a:pt x="19812" y="15240"/>
                  </a:moveTo>
                  <a:lnTo>
                    <a:pt x="12192" y="15240"/>
                  </a:lnTo>
                  <a:lnTo>
                    <a:pt x="17097" y="8358"/>
                  </a:lnTo>
                  <a:lnTo>
                    <a:pt x="22860" y="3619"/>
                  </a:lnTo>
                  <a:lnTo>
                    <a:pt x="29765" y="881"/>
                  </a:lnTo>
                  <a:lnTo>
                    <a:pt x="38100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432" y="10668"/>
                  </a:lnTo>
                  <a:lnTo>
                    <a:pt x="22860" y="12192"/>
                  </a:lnTo>
                  <a:lnTo>
                    <a:pt x="19812" y="15240"/>
                  </a:lnTo>
                  <a:close/>
                </a:path>
                <a:path w="62865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5240"/>
                  </a:lnTo>
                  <a:lnTo>
                    <a:pt x="19812" y="15240"/>
                  </a:lnTo>
                  <a:lnTo>
                    <a:pt x="18288" y="16764"/>
                  </a:lnTo>
                  <a:lnTo>
                    <a:pt x="13716" y="22860"/>
                  </a:lnTo>
                  <a:lnTo>
                    <a:pt x="12192" y="27432"/>
                  </a:lnTo>
                  <a:lnTo>
                    <a:pt x="12192" y="77819"/>
                  </a:lnTo>
                  <a:close/>
                </a:path>
                <a:path w="62865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5052"/>
                  </a:lnTo>
                  <a:lnTo>
                    <a:pt x="49480" y="24169"/>
                  </a:lnTo>
                  <a:lnTo>
                    <a:pt x="46565" y="16573"/>
                  </a:lnTo>
                  <a:lnTo>
                    <a:pt x="41345" y="12120"/>
                  </a:lnTo>
                  <a:lnTo>
                    <a:pt x="33528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1707" y="5392769"/>
            <a:ext cx="129730" cy="8086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677733" y="5392768"/>
            <a:ext cx="236600" cy="114490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1998345" y="5358384"/>
            <a:ext cx="208915" cy="114300"/>
            <a:chOff x="1998345" y="5358384"/>
            <a:chExt cx="208915" cy="114300"/>
          </a:xfrm>
        </p:grpSpPr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998345" y="5359145"/>
              <a:ext cx="134302" cy="11144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154936" y="5358396"/>
              <a:ext cx="52069" cy="114300"/>
            </a:xfrm>
            <a:custGeom>
              <a:avLst/>
              <a:gdLst/>
              <a:ahLst/>
              <a:cxnLst/>
              <a:rect l="l" t="t" r="r" b="b"/>
              <a:pathLst>
                <a:path w="52069" h="114300">
                  <a:moveTo>
                    <a:pt x="1370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03" y="114300"/>
                  </a:lnTo>
                  <a:lnTo>
                    <a:pt x="13703" y="0"/>
                  </a:lnTo>
                  <a:close/>
                </a:path>
                <a:path w="52069" h="114300">
                  <a:moveTo>
                    <a:pt x="51803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1803" y="114300"/>
                  </a:lnTo>
                  <a:lnTo>
                    <a:pt x="5180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2292953" y="5357622"/>
            <a:ext cx="284480" cy="116205"/>
            <a:chOff x="2292953" y="5357622"/>
            <a:chExt cx="284480" cy="116205"/>
          </a:xfrm>
        </p:grpSpPr>
        <p:sp>
          <p:nvSpPr>
            <p:cNvPr id="89" name="object 89"/>
            <p:cNvSpPr/>
            <p:nvPr/>
          </p:nvSpPr>
          <p:spPr>
            <a:xfrm>
              <a:off x="2292946" y="5358383"/>
              <a:ext cx="90805" cy="115570"/>
            </a:xfrm>
            <a:custGeom>
              <a:avLst/>
              <a:gdLst/>
              <a:ahLst/>
              <a:cxnLst/>
              <a:rect l="l" t="t" r="r" b="b"/>
              <a:pathLst>
                <a:path w="90805" h="115570">
                  <a:moveTo>
                    <a:pt x="58013" y="38963"/>
                  </a:moveTo>
                  <a:lnTo>
                    <a:pt x="53441" y="35915"/>
                  </a:lnTo>
                  <a:lnTo>
                    <a:pt x="47345" y="34391"/>
                  </a:lnTo>
                  <a:lnTo>
                    <a:pt x="39725" y="34391"/>
                  </a:lnTo>
                  <a:lnTo>
                    <a:pt x="3251" y="59550"/>
                  </a:lnTo>
                  <a:lnTo>
                    <a:pt x="0" y="77165"/>
                  </a:lnTo>
                  <a:lnTo>
                    <a:pt x="812" y="84874"/>
                  </a:lnTo>
                  <a:lnTo>
                    <a:pt x="28981" y="114452"/>
                  </a:lnTo>
                  <a:lnTo>
                    <a:pt x="36677" y="115265"/>
                  </a:lnTo>
                  <a:lnTo>
                    <a:pt x="45821" y="115265"/>
                  </a:lnTo>
                  <a:lnTo>
                    <a:pt x="58013" y="109169"/>
                  </a:lnTo>
                  <a:lnTo>
                    <a:pt x="58013" y="98501"/>
                  </a:lnTo>
                  <a:lnTo>
                    <a:pt x="45821" y="104597"/>
                  </a:lnTo>
                  <a:lnTo>
                    <a:pt x="32105" y="104597"/>
                  </a:lnTo>
                  <a:lnTo>
                    <a:pt x="24485" y="101549"/>
                  </a:lnTo>
                  <a:lnTo>
                    <a:pt x="19913" y="96977"/>
                  </a:lnTo>
                  <a:lnTo>
                    <a:pt x="15341" y="90881"/>
                  </a:lnTo>
                  <a:lnTo>
                    <a:pt x="13817" y="84785"/>
                  </a:lnTo>
                  <a:lnTo>
                    <a:pt x="13817" y="66395"/>
                  </a:lnTo>
                  <a:lnTo>
                    <a:pt x="15341" y="58775"/>
                  </a:lnTo>
                  <a:lnTo>
                    <a:pt x="26009" y="48107"/>
                  </a:lnTo>
                  <a:lnTo>
                    <a:pt x="32105" y="45059"/>
                  </a:lnTo>
                  <a:lnTo>
                    <a:pt x="45821" y="45059"/>
                  </a:lnTo>
                  <a:lnTo>
                    <a:pt x="51917" y="46583"/>
                  </a:lnTo>
                  <a:lnTo>
                    <a:pt x="58013" y="51155"/>
                  </a:lnTo>
                  <a:lnTo>
                    <a:pt x="58013" y="38963"/>
                  </a:lnTo>
                  <a:close/>
                </a:path>
                <a:path w="90805" h="115570">
                  <a:moveTo>
                    <a:pt x="90589" y="0"/>
                  </a:moveTo>
                  <a:lnTo>
                    <a:pt x="76873" y="0"/>
                  </a:lnTo>
                  <a:lnTo>
                    <a:pt x="76873" y="114300"/>
                  </a:lnTo>
                  <a:lnTo>
                    <a:pt x="90589" y="114300"/>
                  </a:lnTo>
                  <a:lnTo>
                    <a:pt x="9058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404395" y="5357622"/>
              <a:ext cx="172497" cy="116014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653188" y="5392768"/>
            <a:ext cx="158877" cy="8086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894552" y="5357622"/>
            <a:ext cx="209073" cy="116014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3192113" y="5363718"/>
            <a:ext cx="297815" cy="110489"/>
            <a:chOff x="3192113" y="5363718"/>
            <a:chExt cx="297815" cy="110489"/>
          </a:xfrm>
        </p:grpSpPr>
        <p:pic>
          <p:nvPicPr>
            <p:cNvPr id="94" name="object 9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92113" y="5363718"/>
              <a:ext cx="87058" cy="10687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300507" y="5372957"/>
              <a:ext cx="189357" cy="100679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76827" y="5357621"/>
            <a:ext cx="466090" cy="133350"/>
            <a:chOff x="3576827" y="5357621"/>
            <a:chExt cx="466090" cy="133350"/>
          </a:xfrm>
        </p:grpSpPr>
        <p:pic>
          <p:nvPicPr>
            <p:cNvPr id="97" name="object 9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576827" y="5357621"/>
              <a:ext cx="348138" cy="11601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944778" y="5392769"/>
              <a:ext cx="97726" cy="97630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123372" y="5392768"/>
            <a:ext cx="235076" cy="114490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4447032" y="5392769"/>
            <a:ext cx="217170" cy="81280"/>
            <a:chOff x="4447032" y="5392769"/>
            <a:chExt cx="217170" cy="81280"/>
          </a:xfrm>
        </p:grpSpPr>
        <p:pic>
          <p:nvPicPr>
            <p:cNvPr id="101" name="object 10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447032" y="5392769"/>
              <a:ext cx="131254" cy="8086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601241" y="539276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19304" y="15240"/>
                  </a:moveTo>
                  <a:lnTo>
                    <a:pt x="12192" y="15240"/>
                  </a:lnTo>
                  <a:lnTo>
                    <a:pt x="17073" y="8358"/>
                  </a:lnTo>
                  <a:lnTo>
                    <a:pt x="22669" y="3619"/>
                  </a:lnTo>
                  <a:lnTo>
                    <a:pt x="29122" y="881"/>
                  </a:lnTo>
                  <a:lnTo>
                    <a:pt x="36576" y="0"/>
                  </a:lnTo>
                  <a:lnTo>
                    <a:pt x="45720" y="0"/>
                  </a:lnTo>
                  <a:lnTo>
                    <a:pt x="51911" y="3048"/>
                  </a:lnTo>
                  <a:lnTo>
                    <a:pt x="56483" y="9144"/>
                  </a:lnTo>
                  <a:lnTo>
                    <a:pt x="58007" y="10668"/>
                  </a:lnTo>
                  <a:lnTo>
                    <a:pt x="27432" y="10668"/>
                  </a:lnTo>
                  <a:lnTo>
                    <a:pt x="21336" y="12192"/>
                  </a:lnTo>
                  <a:lnTo>
                    <a:pt x="19304" y="15240"/>
                  </a:lnTo>
                  <a:close/>
                </a:path>
                <a:path w="62864" h="78104">
                  <a:moveTo>
                    <a:pt x="12192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192" y="1524"/>
                  </a:lnTo>
                  <a:lnTo>
                    <a:pt x="12192" y="15240"/>
                  </a:lnTo>
                  <a:lnTo>
                    <a:pt x="19304" y="15240"/>
                  </a:lnTo>
                  <a:lnTo>
                    <a:pt x="18288" y="16764"/>
                  </a:lnTo>
                  <a:lnTo>
                    <a:pt x="13716" y="22860"/>
                  </a:lnTo>
                  <a:lnTo>
                    <a:pt x="12192" y="27432"/>
                  </a:lnTo>
                  <a:lnTo>
                    <a:pt x="12192" y="77819"/>
                  </a:lnTo>
                  <a:close/>
                </a:path>
                <a:path w="62864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5052"/>
                  </a:lnTo>
                  <a:lnTo>
                    <a:pt x="49253" y="24169"/>
                  </a:lnTo>
                  <a:lnTo>
                    <a:pt x="45958" y="16573"/>
                  </a:lnTo>
                  <a:lnTo>
                    <a:pt x="40662" y="12120"/>
                  </a:lnTo>
                  <a:lnTo>
                    <a:pt x="33528" y="10668"/>
                  </a:lnTo>
                  <a:lnTo>
                    <a:pt x="58007" y="10668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3" name="object 103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4752308" y="5392769"/>
            <a:ext cx="210692" cy="80867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5040820" y="5357622"/>
            <a:ext cx="209168" cy="116014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5332476" y="5392769"/>
            <a:ext cx="415194" cy="80867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840825" y="5357621"/>
            <a:ext cx="418242" cy="116015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6350698" y="5363908"/>
            <a:ext cx="13970" cy="46990"/>
          </a:xfrm>
          <a:custGeom>
            <a:avLst/>
            <a:gdLst/>
            <a:ahLst/>
            <a:cxnLst/>
            <a:rect l="l" t="t" r="r" b="b"/>
            <a:pathLst>
              <a:path w="13970" h="46989">
                <a:moveTo>
                  <a:pt x="0" y="0"/>
                </a:moveTo>
                <a:lnTo>
                  <a:pt x="13716" y="0"/>
                </a:lnTo>
                <a:lnTo>
                  <a:pt x="13716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6350698" y="5363908"/>
            <a:ext cx="331470" cy="127000"/>
            <a:chOff x="6350698" y="5363908"/>
            <a:chExt cx="331470" cy="127000"/>
          </a:xfrm>
        </p:grpSpPr>
        <p:sp>
          <p:nvSpPr>
            <p:cNvPr id="109" name="object 109"/>
            <p:cNvSpPr/>
            <p:nvPr/>
          </p:nvSpPr>
          <p:spPr>
            <a:xfrm>
              <a:off x="6350686" y="5363920"/>
              <a:ext cx="81280" cy="106680"/>
            </a:xfrm>
            <a:custGeom>
              <a:avLst/>
              <a:gdLst/>
              <a:ahLst/>
              <a:cxnLst/>
              <a:rect l="l" t="t" r="r" b="b"/>
              <a:pathLst>
                <a:path w="81279" h="106679">
                  <a:moveTo>
                    <a:pt x="80962" y="0"/>
                  </a:moveTo>
                  <a:lnTo>
                    <a:pt x="68681" y="0"/>
                  </a:lnTo>
                  <a:lnTo>
                    <a:pt x="68681" y="46990"/>
                  </a:lnTo>
                  <a:lnTo>
                    <a:pt x="0" y="4699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3716" y="106680"/>
                  </a:lnTo>
                  <a:lnTo>
                    <a:pt x="13716" y="58420"/>
                  </a:lnTo>
                  <a:lnTo>
                    <a:pt x="68681" y="58420"/>
                  </a:lnTo>
                  <a:lnTo>
                    <a:pt x="68681" y="106680"/>
                  </a:lnTo>
                  <a:lnTo>
                    <a:pt x="80962" y="106680"/>
                  </a:lnTo>
                  <a:lnTo>
                    <a:pt x="80962" y="58420"/>
                  </a:lnTo>
                  <a:lnTo>
                    <a:pt x="80962" y="46990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452996" y="5392769"/>
              <a:ext cx="228981" cy="97630"/>
            </a:xfrm>
            <a:prstGeom prst="rect">
              <a:avLst/>
            </a:prstGeom>
          </p:spPr>
        </p:pic>
      </p:grpSp>
      <p:pic>
        <p:nvPicPr>
          <p:cNvPr id="111" name="object 11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762845" y="5392769"/>
            <a:ext cx="181737" cy="80867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033069" y="5357622"/>
            <a:ext cx="297751" cy="116014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7410163" y="5372957"/>
            <a:ext cx="129826" cy="100678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254984" y="5614034"/>
            <a:ext cx="626110" cy="151130"/>
            <a:chOff x="254984" y="5614034"/>
            <a:chExt cx="626110" cy="151130"/>
          </a:xfrm>
        </p:grpSpPr>
        <p:pic>
          <p:nvPicPr>
            <p:cNvPr id="115" name="object 1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4984" y="5614034"/>
              <a:ext cx="401478" cy="15106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79322" y="56522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5" h="78104">
                  <a:moveTo>
                    <a:pt x="27432" y="77819"/>
                  </a:moveTo>
                  <a:lnTo>
                    <a:pt x="15430" y="75819"/>
                  </a:lnTo>
                  <a:lnTo>
                    <a:pt x="6858" y="69818"/>
                  </a:lnTo>
                  <a:lnTo>
                    <a:pt x="1714" y="59817"/>
                  </a:lnTo>
                  <a:lnTo>
                    <a:pt x="0" y="4581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44291"/>
                  </a:lnTo>
                  <a:lnTo>
                    <a:pt x="13335" y="54530"/>
                  </a:lnTo>
                  <a:lnTo>
                    <a:pt x="16764" y="62198"/>
                  </a:lnTo>
                  <a:lnTo>
                    <a:pt x="22479" y="67008"/>
                  </a:lnTo>
                  <a:lnTo>
                    <a:pt x="30480" y="68675"/>
                  </a:lnTo>
                  <a:lnTo>
                    <a:pt x="47338" y="68675"/>
                  </a:lnTo>
                  <a:lnTo>
                    <a:pt x="46385" y="70104"/>
                  </a:lnTo>
                  <a:lnTo>
                    <a:pt x="41231" y="74390"/>
                  </a:lnTo>
                  <a:lnTo>
                    <a:pt x="34916" y="76962"/>
                  </a:lnTo>
                  <a:lnTo>
                    <a:pt x="27432" y="77819"/>
                  </a:lnTo>
                  <a:close/>
                </a:path>
                <a:path w="62865" h="78104">
                  <a:moveTo>
                    <a:pt x="47338" y="68675"/>
                  </a:moveTo>
                  <a:lnTo>
                    <a:pt x="36576" y="68675"/>
                  </a:lnTo>
                  <a:lnTo>
                    <a:pt x="41243" y="65627"/>
                  </a:lnTo>
                  <a:lnTo>
                    <a:pt x="45815" y="61055"/>
                  </a:lnTo>
                  <a:lnTo>
                    <a:pt x="48863" y="56483"/>
                  </a:lnTo>
                  <a:lnTo>
                    <a:pt x="50387" y="51911"/>
                  </a:lnTo>
                  <a:lnTo>
                    <a:pt x="50387" y="0"/>
                  </a:lnTo>
                  <a:lnTo>
                    <a:pt x="62579" y="0"/>
                  </a:lnTo>
                  <a:lnTo>
                    <a:pt x="62579" y="64103"/>
                  </a:lnTo>
                  <a:lnTo>
                    <a:pt x="50387" y="64103"/>
                  </a:lnTo>
                  <a:lnTo>
                    <a:pt x="47338" y="68675"/>
                  </a:lnTo>
                  <a:close/>
                </a:path>
                <a:path w="62865" h="78104">
                  <a:moveTo>
                    <a:pt x="62579" y="76295"/>
                  </a:moveTo>
                  <a:lnTo>
                    <a:pt x="50387" y="76295"/>
                  </a:lnTo>
                  <a:lnTo>
                    <a:pt x="50387" y="64103"/>
                  </a:lnTo>
                  <a:lnTo>
                    <a:pt x="62579" y="64103"/>
                  </a:lnTo>
                  <a:lnTo>
                    <a:pt x="62579" y="762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66286" y="5650610"/>
              <a:ext cx="114585" cy="79343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944975" y="5615558"/>
            <a:ext cx="209168" cy="11449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227391" y="5620130"/>
            <a:ext cx="462533" cy="144970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754124" y="5620130"/>
            <a:ext cx="436530" cy="109918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2265521" y="5621654"/>
            <a:ext cx="323850" cy="127000"/>
            <a:chOff x="2265521" y="5621654"/>
            <a:chExt cx="323850" cy="127000"/>
          </a:xfrm>
        </p:grpSpPr>
        <p:pic>
          <p:nvPicPr>
            <p:cNvPr id="122" name="object 1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265521" y="5621654"/>
              <a:ext cx="86963" cy="10687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373915" y="5650706"/>
              <a:ext cx="215264" cy="97631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659380" y="5615558"/>
            <a:ext cx="467105" cy="11449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189065" y="5615558"/>
            <a:ext cx="209168" cy="114490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466909" y="5615558"/>
            <a:ext cx="735806" cy="114680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277582" y="5620130"/>
            <a:ext cx="462533" cy="14497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4804219" y="5615939"/>
            <a:ext cx="911446" cy="130873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5788914" y="5620130"/>
            <a:ext cx="462533" cy="144970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6321742" y="5615939"/>
            <a:ext cx="717550" cy="147955"/>
            <a:chOff x="6321742" y="5615939"/>
            <a:chExt cx="717550" cy="147955"/>
          </a:xfrm>
        </p:grpSpPr>
        <p:pic>
          <p:nvPicPr>
            <p:cNvPr id="131" name="object 13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321742" y="5615939"/>
              <a:ext cx="266509" cy="147637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611778" y="5617083"/>
              <a:ext cx="427386" cy="112966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7110984" y="5617083"/>
            <a:ext cx="426084" cy="146685"/>
            <a:chOff x="7110984" y="5617083"/>
            <a:chExt cx="426084" cy="146685"/>
          </a:xfrm>
        </p:grpSpPr>
        <p:pic>
          <p:nvPicPr>
            <p:cNvPr id="134" name="object 134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110984" y="5650706"/>
              <a:ext cx="74771" cy="7934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7205663" y="5617083"/>
              <a:ext cx="247268" cy="14649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7472744" y="5650706"/>
              <a:ext cx="64103" cy="77819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254888" y="5873495"/>
            <a:ext cx="235585" cy="114935"/>
            <a:chOff x="254888" y="5873495"/>
            <a:chExt cx="235585" cy="114935"/>
          </a:xfrm>
        </p:grpSpPr>
        <p:sp>
          <p:nvSpPr>
            <p:cNvPr id="138" name="object 138"/>
            <p:cNvSpPr/>
            <p:nvPr/>
          </p:nvSpPr>
          <p:spPr>
            <a:xfrm>
              <a:off x="254888" y="5908547"/>
              <a:ext cx="59690" cy="79375"/>
            </a:xfrm>
            <a:custGeom>
              <a:avLst/>
              <a:gdLst/>
              <a:ahLst/>
              <a:cxnLst/>
              <a:rect l="l" t="t" r="r" b="b"/>
              <a:pathLst>
                <a:path w="59689" h="79375">
                  <a:moveTo>
                    <a:pt x="7715" y="19907"/>
                  </a:moveTo>
                  <a:lnTo>
                    <a:pt x="7715" y="6096"/>
                  </a:lnTo>
                  <a:lnTo>
                    <a:pt x="13477" y="3214"/>
                  </a:lnTo>
                  <a:lnTo>
                    <a:pt x="19526" y="1333"/>
                  </a:lnTo>
                  <a:lnTo>
                    <a:pt x="26146" y="309"/>
                  </a:lnTo>
                  <a:lnTo>
                    <a:pt x="33623" y="0"/>
                  </a:lnTo>
                  <a:lnTo>
                    <a:pt x="45401" y="1715"/>
                  </a:lnTo>
                  <a:lnTo>
                    <a:pt x="53482" y="6869"/>
                  </a:lnTo>
                  <a:lnTo>
                    <a:pt x="54712" y="9144"/>
                  </a:lnTo>
                  <a:lnTo>
                    <a:pt x="32099" y="9144"/>
                  </a:lnTo>
                  <a:lnTo>
                    <a:pt x="25503" y="9968"/>
                  </a:lnTo>
                  <a:lnTo>
                    <a:pt x="19335" y="12239"/>
                  </a:lnTo>
                  <a:lnTo>
                    <a:pt x="13454" y="15653"/>
                  </a:lnTo>
                  <a:lnTo>
                    <a:pt x="7715" y="19907"/>
                  </a:lnTo>
                  <a:close/>
                </a:path>
                <a:path w="59689" h="79375">
                  <a:moveTo>
                    <a:pt x="24479" y="79343"/>
                  </a:moveTo>
                  <a:lnTo>
                    <a:pt x="16859" y="79343"/>
                  </a:lnTo>
                  <a:lnTo>
                    <a:pt x="10763" y="77819"/>
                  </a:lnTo>
                  <a:lnTo>
                    <a:pt x="6191" y="73247"/>
                  </a:lnTo>
                  <a:lnTo>
                    <a:pt x="1524" y="68675"/>
                  </a:lnTo>
                  <a:lnTo>
                    <a:pt x="0" y="64103"/>
                  </a:lnTo>
                  <a:lnTo>
                    <a:pt x="0" y="58007"/>
                  </a:lnTo>
                  <a:lnTo>
                    <a:pt x="47339" y="29051"/>
                  </a:lnTo>
                  <a:lnTo>
                    <a:pt x="47339" y="16859"/>
                  </a:lnTo>
                  <a:lnTo>
                    <a:pt x="42767" y="9144"/>
                  </a:lnTo>
                  <a:lnTo>
                    <a:pt x="54712" y="9144"/>
                  </a:lnTo>
                  <a:lnTo>
                    <a:pt x="58135" y="15470"/>
                  </a:lnTo>
                  <a:lnTo>
                    <a:pt x="59626" y="27527"/>
                  </a:lnTo>
                  <a:lnTo>
                    <a:pt x="59626" y="39719"/>
                  </a:lnTo>
                  <a:lnTo>
                    <a:pt x="47339" y="39719"/>
                  </a:lnTo>
                  <a:lnTo>
                    <a:pt x="29051" y="41243"/>
                  </a:lnTo>
                  <a:lnTo>
                    <a:pt x="19907" y="44291"/>
                  </a:lnTo>
                  <a:lnTo>
                    <a:pt x="13811" y="47339"/>
                  </a:lnTo>
                  <a:lnTo>
                    <a:pt x="12287" y="51911"/>
                  </a:lnTo>
                  <a:lnTo>
                    <a:pt x="12287" y="59531"/>
                  </a:lnTo>
                  <a:lnTo>
                    <a:pt x="13811" y="62579"/>
                  </a:lnTo>
                  <a:lnTo>
                    <a:pt x="16859" y="65627"/>
                  </a:lnTo>
                  <a:lnTo>
                    <a:pt x="18383" y="68675"/>
                  </a:lnTo>
                  <a:lnTo>
                    <a:pt x="45307" y="68675"/>
                  </a:lnTo>
                  <a:lnTo>
                    <a:pt x="43338" y="71628"/>
                  </a:lnTo>
                  <a:lnTo>
                    <a:pt x="38195" y="75914"/>
                  </a:lnTo>
                  <a:lnTo>
                    <a:pt x="31908" y="78486"/>
                  </a:lnTo>
                  <a:lnTo>
                    <a:pt x="24479" y="79343"/>
                  </a:lnTo>
                  <a:close/>
                </a:path>
                <a:path w="59689" h="79375">
                  <a:moveTo>
                    <a:pt x="45307" y="68675"/>
                  </a:moveTo>
                  <a:lnTo>
                    <a:pt x="33623" y="68675"/>
                  </a:lnTo>
                  <a:lnTo>
                    <a:pt x="38195" y="67151"/>
                  </a:lnTo>
                  <a:lnTo>
                    <a:pt x="42767" y="62579"/>
                  </a:lnTo>
                  <a:lnTo>
                    <a:pt x="45815" y="58007"/>
                  </a:lnTo>
                  <a:lnTo>
                    <a:pt x="47339" y="53435"/>
                  </a:lnTo>
                  <a:lnTo>
                    <a:pt x="47339" y="39719"/>
                  </a:lnTo>
                  <a:lnTo>
                    <a:pt x="59626" y="39719"/>
                  </a:lnTo>
                  <a:lnTo>
                    <a:pt x="59626" y="65627"/>
                  </a:lnTo>
                  <a:lnTo>
                    <a:pt x="47339" y="65627"/>
                  </a:lnTo>
                  <a:lnTo>
                    <a:pt x="45307" y="68675"/>
                  </a:lnTo>
                  <a:close/>
                </a:path>
                <a:path w="59689" h="79375">
                  <a:moveTo>
                    <a:pt x="59626" y="77819"/>
                  </a:moveTo>
                  <a:lnTo>
                    <a:pt x="47339" y="77819"/>
                  </a:lnTo>
                  <a:lnTo>
                    <a:pt x="47339" y="65627"/>
                  </a:lnTo>
                  <a:lnTo>
                    <a:pt x="59626" y="65627"/>
                  </a:lnTo>
                  <a:lnTo>
                    <a:pt x="59626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37375" y="5873495"/>
              <a:ext cx="152685" cy="114395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551116" y="5871971"/>
            <a:ext cx="282575" cy="116205"/>
            <a:chOff x="551116" y="5871971"/>
            <a:chExt cx="282575" cy="116205"/>
          </a:xfrm>
        </p:grpSpPr>
        <p:sp>
          <p:nvSpPr>
            <p:cNvPr id="141" name="object 141"/>
            <p:cNvSpPr/>
            <p:nvPr/>
          </p:nvSpPr>
          <p:spPr>
            <a:xfrm>
              <a:off x="551116" y="5871971"/>
              <a:ext cx="89535" cy="116205"/>
            </a:xfrm>
            <a:custGeom>
              <a:avLst/>
              <a:gdLst/>
              <a:ahLst/>
              <a:cxnLst/>
              <a:rect l="l" t="t" r="r" b="b"/>
              <a:pathLst>
                <a:path w="89534" h="116204">
                  <a:moveTo>
                    <a:pt x="56476" y="39624"/>
                  </a:moveTo>
                  <a:lnTo>
                    <a:pt x="51904" y="38100"/>
                  </a:lnTo>
                  <a:lnTo>
                    <a:pt x="45808" y="36576"/>
                  </a:lnTo>
                  <a:lnTo>
                    <a:pt x="39712" y="36576"/>
                  </a:lnTo>
                  <a:lnTo>
                    <a:pt x="2476" y="60858"/>
                  </a:lnTo>
                  <a:lnTo>
                    <a:pt x="0" y="77825"/>
                  </a:lnTo>
                  <a:lnTo>
                    <a:pt x="571" y="85534"/>
                  </a:lnTo>
                  <a:lnTo>
                    <a:pt x="27609" y="115328"/>
                  </a:lnTo>
                  <a:lnTo>
                    <a:pt x="35140" y="115925"/>
                  </a:lnTo>
                  <a:lnTo>
                    <a:pt x="44284" y="115925"/>
                  </a:lnTo>
                  <a:lnTo>
                    <a:pt x="50380" y="114401"/>
                  </a:lnTo>
                  <a:lnTo>
                    <a:pt x="56476" y="111353"/>
                  </a:lnTo>
                  <a:lnTo>
                    <a:pt x="56476" y="99161"/>
                  </a:lnTo>
                  <a:lnTo>
                    <a:pt x="50380" y="103733"/>
                  </a:lnTo>
                  <a:lnTo>
                    <a:pt x="44284" y="105257"/>
                  </a:lnTo>
                  <a:lnTo>
                    <a:pt x="30480" y="105257"/>
                  </a:lnTo>
                  <a:lnTo>
                    <a:pt x="22860" y="103733"/>
                  </a:lnTo>
                  <a:lnTo>
                    <a:pt x="18288" y="97637"/>
                  </a:lnTo>
                  <a:lnTo>
                    <a:pt x="13716" y="93065"/>
                  </a:lnTo>
                  <a:lnTo>
                    <a:pt x="12192" y="85445"/>
                  </a:lnTo>
                  <a:lnTo>
                    <a:pt x="12192" y="67157"/>
                  </a:lnTo>
                  <a:lnTo>
                    <a:pt x="13716" y="61061"/>
                  </a:lnTo>
                  <a:lnTo>
                    <a:pt x="19812" y="54965"/>
                  </a:lnTo>
                  <a:lnTo>
                    <a:pt x="24384" y="48768"/>
                  </a:lnTo>
                  <a:lnTo>
                    <a:pt x="30480" y="45720"/>
                  </a:lnTo>
                  <a:lnTo>
                    <a:pt x="45808" y="45720"/>
                  </a:lnTo>
                  <a:lnTo>
                    <a:pt x="50380" y="48768"/>
                  </a:lnTo>
                  <a:lnTo>
                    <a:pt x="56476" y="51917"/>
                  </a:lnTo>
                  <a:lnTo>
                    <a:pt x="56476" y="39624"/>
                  </a:lnTo>
                  <a:close/>
                </a:path>
                <a:path w="89534" h="116204">
                  <a:moveTo>
                    <a:pt x="88950" y="0"/>
                  </a:moveTo>
                  <a:lnTo>
                    <a:pt x="75247" y="0"/>
                  </a:lnTo>
                  <a:lnTo>
                    <a:pt x="75247" y="114300"/>
                  </a:lnTo>
                  <a:lnTo>
                    <a:pt x="88950" y="114300"/>
                  </a:lnTo>
                  <a:lnTo>
                    <a:pt x="8895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61034" y="5873400"/>
              <a:ext cx="172497" cy="114490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882396" y="5908547"/>
            <a:ext cx="159385" cy="79375"/>
            <a:chOff x="882396" y="5908547"/>
            <a:chExt cx="159385" cy="79375"/>
          </a:xfrm>
        </p:grpSpPr>
        <p:pic>
          <p:nvPicPr>
            <p:cNvPr id="144" name="object 14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882396" y="5908548"/>
              <a:ext cx="74771" cy="7934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977074" y="5908547"/>
              <a:ext cx="64103" cy="77819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1106805" y="5879591"/>
            <a:ext cx="327025" cy="108585"/>
            <a:chOff x="1106805" y="5879591"/>
            <a:chExt cx="327025" cy="108585"/>
          </a:xfrm>
        </p:grpSpPr>
        <p:pic>
          <p:nvPicPr>
            <p:cNvPr id="147" name="object 14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106805" y="5879591"/>
              <a:ext cx="85439" cy="10677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213675" y="5887212"/>
              <a:ext cx="219836" cy="100774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95996" y="5871971"/>
            <a:ext cx="1992344" cy="149542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3549396" y="5871971"/>
            <a:ext cx="2462530" cy="149860"/>
            <a:chOff x="3549396" y="5871971"/>
            <a:chExt cx="2462530" cy="149860"/>
          </a:xfrm>
        </p:grpSpPr>
        <p:pic>
          <p:nvPicPr>
            <p:cNvPr id="151" name="object 15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549396" y="5871971"/>
              <a:ext cx="2431922" cy="149542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5994939" y="59711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763" y="16763"/>
                  </a:moveTo>
                  <a:lnTo>
                    <a:pt x="9239" y="16763"/>
                  </a:lnTo>
                  <a:lnTo>
                    <a:pt x="6191" y="16763"/>
                  </a:lnTo>
                  <a:lnTo>
                    <a:pt x="4667" y="15239"/>
                  </a:lnTo>
                  <a:lnTo>
                    <a:pt x="3048" y="13715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3048" y="3047"/>
                  </a:lnTo>
                  <a:lnTo>
                    <a:pt x="4667" y="1523"/>
                  </a:lnTo>
                  <a:lnTo>
                    <a:pt x="6191" y="0"/>
                  </a:lnTo>
                  <a:lnTo>
                    <a:pt x="10763" y="0"/>
                  </a:lnTo>
                  <a:lnTo>
                    <a:pt x="13811" y="3047"/>
                  </a:lnTo>
                  <a:lnTo>
                    <a:pt x="16859" y="4571"/>
                  </a:lnTo>
                  <a:lnTo>
                    <a:pt x="16859" y="12191"/>
                  </a:lnTo>
                  <a:lnTo>
                    <a:pt x="13811" y="13715"/>
                  </a:lnTo>
                  <a:lnTo>
                    <a:pt x="10763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3" name="object 153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154" name="object 154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155" name="object 155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341389" y="8441436"/>
              <a:ext cx="431010" cy="61093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689092" cy="42946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771644"/>
            <a:ext cx="305276" cy="1434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219" y="4771644"/>
            <a:ext cx="116014" cy="1098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527" y="4765547"/>
            <a:ext cx="4247515" cy="149860"/>
            <a:chOff x="795527" y="4765547"/>
            <a:chExt cx="4247515" cy="1498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527" y="4767071"/>
              <a:ext cx="2164556" cy="1480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2468" y="4765547"/>
              <a:ext cx="2059971" cy="14954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100447" y="4767072"/>
            <a:ext cx="2438400" cy="148590"/>
            <a:chOff x="5100447" y="4767072"/>
            <a:chExt cx="2438400" cy="14859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447" y="4767072"/>
              <a:ext cx="2407443" cy="1480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21606" y="48647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3"/>
                  </a:moveTo>
                  <a:lnTo>
                    <a:pt x="9144" y="16763"/>
                  </a:lnTo>
                  <a:lnTo>
                    <a:pt x="6096" y="16763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523"/>
                  </a:lnTo>
                  <a:lnTo>
                    <a:pt x="16764" y="4571"/>
                  </a:lnTo>
                  <a:lnTo>
                    <a:pt x="16764" y="12191"/>
                  </a:lnTo>
                  <a:lnTo>
                    <a:pt x="13716" y="15239"/>
                  </a:lnTo>
                  <a:lnTo>
                    <a:pt x="10668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62604" y="5031199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0"/>
                </a:moveTo>
                <a:lnTo>
                  <a:pt x="12192" y="0"/>
                </a:lnTo>
                <a:lnTo>
                  <a:pt x="1219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62604" y="5031199"/>
            <a:ext cx="330200" cy="127000"/>
            <a:chOff x="262604" y="5031199"/>
            <a:chExt cx="330200" cy="127000"/>
          </a:xfrm>
        </p:grpSpPr>
        <p:sp>
          <p:nvSpPr>
            <p:cNvPr id="13" name="object 13"/>
            <p:cNvSpPr/>
            <p:nvPr/>
          </p:nvSpPr>
          <p:spPr>
            <a:xfrm>
              <a:off x="262597" y="5031206"/>
              <a:ext cx="79375" cy="106680"/>
            </a:xfrm>
            <a:custGeom>
              <a:avLst/>
              <a:gdLst/>
              <a:ahLst/>
              <a:cxnLst/>
              <a:rect l="l" t="t" r="r" b="b"/>
              <a:pathLst>
                <a:path w="79375" h="106679">
                  <a:moveTo>
                    <a:pt x="79349" y="0"/>
                  </a:moveTo>
                  <a:lnTo>
                    <a:pt x="67157" y="0"/>
                  </a:lnTo>
                  <a:lnTo>
                    <a:pt x="67157" y="45720"/>
                  </a:lnTo>
                  <a:lnTo>
                    <a:pt x="0" y="4572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7157" y="58420"/>
                  </a:lnTo>
                  <a:lnTo>
                    <a:pt x="67157" y="106680"/>
                  </a:lnTo>
                  <a:lnTo>
                    <a:pt x="79349" y="106680"/>
                  </a:lnTo>
                  <a:lnTo>
                    <a:pt x="79349" y="58420"/>
                  </a:lnTo>
                  <a:lnTo>
                    <a:pt x="79349" y="45720"/>
                  </a:lnTo>
                  <a:lnTo>
                    <a:pt x="7934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378" y="5058536"/>
              <a:ext cx="228980" cy="9915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1035" y="5058536"/>
            <a:ext cx="183165" cy="8086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912875" y="5058536"/>
            <a:ext cx="198755" cy="81280"/>
            <a:chOff x="912875" y="5058536"/>
            <a:chExt cx="198755" cy="81280"/>
          </a:xfrm>
        </p:grpSpPr>
        <p:sp>
          <p:nvSpPr>
            <p:cNvPr id="17" name="object 17"/>
            <p:cNvSpPr/>
            <p:nvPr/>
          </p:nvSpPr>
          <p:spPr>
            <a:xfrm>
              <a:off x="912875" y="5058536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4" h="81279">
                  <a:moveTo>
                    <a:pt x="7620" y="19907"/>
                  </a:moveTo>
                  <a:lnTo>
                    <a:pt x="7620" y="7620"/>
                  </a:lnTo>
                  <a:lnTo>
                    <a:pt x="13596" y="4500"/>
                  </a:lnTo>
                  <a:lnTo>
                    <a:pt x="20002" y="2095"/>
                  </a:lnTo>
                  <a:lnTo>
                    <a:pt x="26693" y="547"/>
                  </a:lnTo>
                  <a:lnTo>
                    <a:pt x="33528" y="0"/>
                  </a:lnTo>
                  <a:lnTo>
                    <a:pt x="45584" y="1954"/>
                  </a:lnTo>
                  <a:lnTo>
                    <a:pt x="54185" y="7631"/>
                  </a:lnTo>
                  <a:lnTo>
                    <a:pt x="55900" y="10668"/>
                  </a:lnTo>
                  <a:lnTo>
                    <a:pt x="33528" y="10668"/>
                  </a:lnTo>
                  <a:lnTo>
                    <a:pt x="26693" y="11240"/>
                  </a:lnTo>
                  <a:lnTo>
                    <a:pt x="20002" y="12965"/>
                  </a:lnTo>
                  <a:lnTo>
                    <a:pt x="13596" y="15851"/>
                  </a:lnTo>
                  <a:lnTo>
                    <a:pt x="7620" y="19907"/>
                  </a:lnTo>
                  <a:close/>
                </a:path>
                <a:path w="61594" h="81279">
                  <a:moveTo>
                    <a:pt x="24384" y="80867"/>
                  </a:moveTo>
                  <a:lnTo>
                    <a:pt x="16764" y="80867"/>
                  </a:lnTo>
                  <a:lnTo>
                    <a:pt x="12192" y="79343"/>
                  </a:lnTo>
                  <a:lnTo>
                    <a:pt x="3048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863" y="30575"/>
                  </a:lnTo>
                  <a:lnTo>
                    <a:pt x="48787" y="16756"/>
                  </a:lnTo>
                  <a:lnTo>
                    <a:pt x="44291" y="10668"/>
                  </a:lnTo>
                  <a:lnTo>
                    <a:pt x="55900" y="10668"/>
                  </a:lnTo>
                  <a:lnTo>
                    <a:pt x="59339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863" y="39719"/>
                  </a:lnTo>
                  <a:lnTo>
                    <a:pt x="30480" y="42767"/>
                  </a:lnTo>
                  <a:lnTo>
                    <a:pt x="24384" y="44291"/>
                  </a:lnTo>
                  <a:lnTo>
                    <a:pt x="19812" y="44291"/>
                  </a:lnTo>
                  <a:lnTo>
                    <a:pt x="18288" y="47339"/>
                  </a:lnTo>
                  <a:lnTo>
                    <a:pt x="15240" y="48863"/>
                  </a:lnTo>
                  <a:lnTo>
                    <a:pt x="13716" y="51911"/>
                  </a:lnTo>
                  <a:lnTo>
                    <a:pt x="13716" y="61055"/>
                  </a:lnTo>
                  <a:lnTo>
                    <a:pt x="16764" y="67151"/>
                  </a:lnTo>
                  <a:lnTo>
                    <a:pt x="22860" y="70199"/>
                  </a:lnTo>
                  <a:lnTo>
                    <a:pt x="46376" y="70199"/>
                  </a:lnTo>
                  <a:lnTo>
                    <a:pt x="43966" y="73152"/>
                  </a:lnTo>
                  <a:lnTo>
                    <a:pt x="38338" y="77438"/>
                  </a:lnTo>
                  <a:lnTo>
                    <a:pt x="31852" y="80010"/>
                  </a:lnTo>
                  <a:lnTo>
                    <a:pt x="24384" y="80867"/>
                  </a:lnTo>
                  <a:close/>
                </a:path>
                <a:path w="61594" h="81279">
                  <a:moveTo>
                    <a:pt x="46376" y="70199"/>
                  </a:moveTo>
                  <a:lnTo>
                    <a:pt x="33528" y="70199"/>
                  </a:lnTo>
                  <a:lnTo>
                    <a:pt x="39719" y="68675"/>
                  </a:lnTo>
                  <a:lnTo>
                    <a:pt x="42767" y="64103"/>
                  </a:lnTo>
                  <a:lnTo>
                    <a:pt x="47339" y="59531"/>
                  </a:lnTo>
                  <a:lnTo>
                    <a:pt x="48863" y="54959"/>
                  </a:lnTo>
                  <a:lnTo>
                    <a:pt x="48863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8863" y="67151"/>
                  </a:lnTo>
                  <a:lnTo>
                    <a:pt x="46376" y="70199"/>
                  </a:lnTo>
                  <a:close/>
                </a:path>
                <a:path w="61594" h="81279">
                  <a:moveTo>
                    <a:pt x="61055" y="79343"/>
                  </a:moveTo>
                  <a:lnTo>
                    <a:pt x="48863" y="79343"/>
                  </a:lnTo>
                  <a:lnTo>
                    <a:pt x="48863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86" y="5058536"/>
              <a:ext cx="114490" cy="8086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81576" y="5026533"/>
            <a:ext cx="372745" cy="146685"/>
            <a:chOff x="1181576" y="5026533"/>
            <a:chExt cx="372745" cy="146685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1576" y="5058537"/>
              <a:ext cx="70199" cy="1144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1682" y="5026533"/>
              <a:ext cx="108489" cy="1128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2937" y="5058536"/>
              <a:ext cx="151161" cy="11449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7346" y="5038725"/>
            <a:ext cx="131254" cy="10067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830419" y="5023103"/>
            <a:ext cx="372745" cy="116839"/>
            <a:chOff x="1830419" y="5023103"/>
            <a:chExt cx="372745" cy="116839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0419" y="5023103"/>
              <a:ext cx="161448" cy="116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11965" y="5038725"/>
              <a:ext cx="190976" cy="10067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67045" y="5025008"/>
            <a:ext cx="209073" cy="1144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44889" y="5021960"/>
            <a:ext cx="461009" cy="1510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76098" y="5031613"/>
            <a:ext cx="335851" cy="14141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480720" y="5058536"/>
            <a:ext cx="128206" cy="8086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685032" y="5023103"/>
            <a:ext cx="923925" cy="149860"/>
            <a:chOff x="3685032" y="5023103"/>
            <a:chExt cx="923925" cy="149860"/>
          </a:xfrm>
        </p:grpSpPr>
        <p:sp>
          <p:nvSpPr>
            <p:cNvPr id="32" name="object 32"/>
            <p:cNvSpPr/>
            <p:nvPr/>
          </p:nvSpPr>
          <p:spPr>
            <a:xfrm>
              <a:off x="3685032" y="5023103"/>
              <a:ext cx="571500" cy="149860"/>
            </a:xfrm>
            <a:custGeom>
              <a:avLst/>
              <a:gdLst/>
              <a:ahLst/>
              <a:cxnLst/>
              <a:rect l="l" t="t" r="r" b="b"/>
              <a:pathLst>
                <a:path w="571500" h="149860">
                  <a:moveTo>
                    <a:pt x="12192" y="7620"/>
                  </a:moveTo>
                  <a:lnTo>
                    <a:pt x="0" y="7620"/>
                  </a:lnTo>
                  <a:lnTo>
                    <a:pt x="0" y="41148"/>
                  </a:lnTo>
                  <a:lnTo>
                    <a:pt x="12192" y="41148"/>
                  </a:lnTo>
                  <a:lnTo>
                    <a:pt x="12192" y="7620"/>
                  </a:lnTo>
                  <a:close/>
                </a:path>
                <a:path w="571500" h="149860">
                  <a:moveTo>
                    <a:pt x="123825" y="59817"/>
                  </a:moveTo>
                  <a:lnTo>
                    <a:pt x="120154" y="36944"/>
                  </a:lnTo>
                  <a:lnTo>
                    <a:pt x="110109" y="21932"/>
                  </a:lnTo>
                  <a:lnTo>
                    <a:pt x="110109" y="59817"/>
                  </a:lnTo>
                  <a:lnTo>
                    <a:pt x="109270" y="69596"/>
                  </a:lnTo>
                  <a:lnTo>
                    <a:pt x="84188" y="100114"/>
                  </a:lnTo>
                  <a:lnTo>
                    <a:pt x="65811" y="102590"/>
                  </a:lnTo>
                  <a:lnTo>
                    <a:pt x="49047" y="102590"/>
                  </a:lnTo>
                  <a:lnTo>
                    <a:pt x="49047" y="18669"/>
                  </a:lnTo>
                  <a:lnTo>
                    <a:pt x="65811" y="18669"/>
                  </a:lnTo>
                  <a:lnTo>
                    <a:pt x="85636" y="21247"/>
                  </a:lnTo>
                  <a:lnTo>
                    <a:pt x="99428" y="28956"/>
                  </a:lnTo>
                  <a:lnTo>
                    <a:pt x="107480" y="41821"/>
                  </a:lnTo>
                  <a:lnTo>
                    <a:pt x="110109" y="59817"/>
                  </a:lnTo>
                  <a:lnTo>
                    <a:pt x="110109" y="21932"/>
                  </a:lnTo>
                  <a:lnTo>
                    <a:pt x="109334" y="20764"/>
                  </a:lnTo>
                  <a:lnTo>
                    <a:pt x="105460" y="18669"/>
                  </a:lnTo>
                  <a:lnTo>
                    <a:pt x="91630" y="11176"/>
                  </a:lnTo>
                  <a:lnTo>
                    <a:pt x="67335" y="8001"/>
                  </a:lnTo>
                  <a:lnTo>
                    <a:pt x="36855" y="8001"/>
                  </a:lnTo>
                  <a:lnTo>
                    <a:pt x="36855" y="114782"/>
                  </a:lnTo>
                  <a:lnTo>
                    <a:pt x="65811" y="114782"/>
                  </a:lnTo>
                  <a:lnTo>
                    <a:pt x="78079" y="113690"/>
                  </a:lnTo>
                  <a:lnTo>
                    <a:pt x="89331" y="110591"/>
                  </a:lnTo>
                  <a:lnTo>
                    <a:pt x="99123" y="105778"/>
                  </a:lnTo>
                  <a:lnTo>
                    <a:pt x="103174" y="102590"/>
                  </a:lnTo>
                  <a:lnTo>
                    <a:pt x="107061" y="99542"/>
                  </a:lnTo>
                  <a:lnTo>
                    <a:pt x="114173" y="91211"/>
                  </a:lnTo>
                  <a:lnTo>
                    <a:pt x="119443" y="82003"/>
                  </a:lnTo>
                  <a:lnTo>
                    <a:pt x="122694" y="71640"/>
                  </a:lnTo>
                  <a:lnTo>
                    <a:pt x="123825" y="59817"/>
                  </a:lnTo>
                  <a:close/>
                </a:path>
                <a:path w="571500" h="149860">
                  <a:moveTo>
                    <a:pt x="204787" y="72110"/>
                  </a:moveTo>
                  <a:lnTo>
                    <a:pt x="204558" y="69062"/>
                  </a:lnTo>
                  <a:lnTo>
                    <a:pt x="204216" y="64414"/>
                  </a:lnTo>
                  <a:lnTo>
                    <a:pt x="202501" y="57442"/>
                  </a:lnTo>
                  <a:lnTo>
                    <a:pt x="199644" y="51320"/>
                  </a:lnTo>
                  <a:lnTo>
                    <a:pt x="195643" y="46202"/>
                  </a:lnTo>
                  <a:lnTo>
                    <a:pt x="191071" y="40106"/>
                  </a:lnTo>
                  <a:lnTo>
                    <a:pt x="191071" y="61442"/>
                  </a:lnTo>
                  <a:lnTo>
                    <a:pt x="191071" y="69062"/>
                  </a:lnTo>
                  <a:lnTo>
                    <a:pt x="149821" y="69062"/>
                  </a:lnTo>
                  <a:lnTo>
                    <a:pt x="151345" y="62966"/>
                  </a:lnTo>
                  <a:lnTo>
                    <a:pt x="154393" y="56870"/>
                  </a:lnTo>
                  <a:lnTo>
                    <a:pt x="157441" y="52298"/>
                  </a:lnTo>
                  <a:lnTo>
                    <a:pt x="166585" y="46202"/>
                  </a:lnTo>
                  <a:lnTo>
                    <a:pt x="178777" y="46202"/>
                  </a:lnTo>
                  <a:lnTo>
                    <a:pt x="183349" y="49250"/>
                  </a:lnTo>
                  <a:lnTo>
                    <a:pt x="186397" y="52298"/>
                  </a:lnTo>
                  <a:lnTo>
                    <a:pt x="189547" y="56870"/>
                  </a:lnTo>
                  <a:lnTo>
                    <a:pt x="191071" y="61442"/>
                  </a:lnTo>
                  <a:lnTo>
                    <a:pt x="191071" y="40106"/>
                  </a:lnTo>
                  <a:lnTo>
                    <a:pt x="181825" y="35534"/>
                  </a:lnTo>
                  <a:lnTo>
                    <a:pt x="172681" y="35534"/>
                  </a:lnTo>
                  <a:lnTo>
                    <a:pt x="140106" y="60490"/>
                  </a:lnTo>
                  <a:lnTo>
                    <a:pt x="137629" y="76682"/>
                  </a:lnTo>
                  <a:lnTo>
                    <a:pt x="138201" y="85280"/>
                  </a:lnTo>
                  <a:lnTo>
                    <a:pt x="164985" y="115811"/>
                  </a:lnTo>
                  <a:lnTo>
                    <a:pt x="172681" y="116395"/>
                  </a:lnTo>
                  <a:lnTo>
                    <a:pt x="180390" y="115849"/>
                  </a:lnTo>
                  <a:lnTo>
                    <a:pt x="187401" y="114300"/>
                  </a:lnTo>
                  <a:lnTo>
                    <a:pt x="193548" y="111899"/>
                  </a:lnTo>
                  <a:lnTo>
                    <a:pt x="198691" y="108775"/>
                  </a:lnTo>
                  <a:lnTo>
                    <a:pt x="198691" y="105727"/>
                  </a:lnTo>
                  <a:lnTo>
                    <a:pt x="198691" y="98018"/>
                  </a:lnTo>
                  <a:lnTo>
                    <a:pt x="191071" y="102679"/>
                  </a:lnTo>
                  <a:lnTo>
                    <a:pt x="183349" y="105727"/>
                  </a:lnTo>
                  <a:lnTo>
                    <a:pt x="166585" y="105727"/>
                  </a:lnTo>
                  <a:lnTo>
                    <a:pt x="162013" y="104203"/>
                  </a:lnTo>
                  <a:lnTo>
                    <a:pt x="157556" y="99656"/>
                  </a:lnTo>
                  <a:lnTo>
                    <a:pt x="152869" y="94970"/>
                  </a:lnTo>
                  <a:lnTo>
                    <a:pt x="149821" y="87350"/>
                  </a:lnTo>
                  <a:lnTo>
                    <a:pt x="149821" y="79730"/>
                  </a:lnTo>
                  <a:lnTo>
                    <a:pt x="204787" y="79730"/>
                  </a:lnTo>
                  <a:lnTo>
                    <a:pt x="204787" y="72110"/>
                  </a:lnTo>
                  <a:close/>
                </a:path>
                <a:path w="571500" h="149860">
                  <a:moveTo>
                    <a:pt x="282600" y="38493"/>
                  </a:moveTo>
                  <a:lnTo>
                    <a:pt x="270306" y="38493"/>
                  </a:lnTo>
                  <a:lnTo>
                    <a:pt x="248970" y="93446"/>
                  </a:lnTo>
                  <a:lnTo>
                    <a:pt x="247446" y="96494"/>
                  </a:lnTo>
                  <a:lnTo>
                    <a:pt x="247446" y="104114"/>
                  </a:lnTo>
                  <a:lnTo>
                    <a:pt x="245922" y="104114"/>
                  </a:lnTo>
                  <a:lnTo>
                    <a:pt x="245922" y="98018"/>
                  </a:lnTo>
                  <a:lnTo>
                    <a:pt x="244398" y="93446"/>
                  </a:lnTo>
                  <a:lnTo>
                    <a:pt x="224586" y="38493"/>
                  </a:lnTo>
                  <a:lnTo>
                    <a:pt x="210781" y="38493"/>
                  </a:lnTo>
                  <a:lnTo>
                    <a:pt x="239826" y="114782"/>
                  </a:lnTo>
                  <a:lnTo>
                    <a:pt x="252018" y="114782"/>
                  </a:lnTo>
                  <a:lnTo>
                    <a:pt x="282600" y="38493"/>
                  </a:lnTo>
                  <a:close/>
                </a:path>
                <a:path w="571500" h="149860">
                  <a:moveTo>
                    <a:pt x="357466" y="72110"/>
                  </a:moveTo>
                  <a:lnTo>
                    <a:pt x="357238" y="69062"/>
                  </a:lnTo>
                  <a:lnTo>
                    <a:pt x="356895" y="64414"/>
                  </a:lnTo>
                  <a:lnTo>
                    <a:pt x="355180" y="57442"/>
                  </a:lnTo>
                  <a:lnTo>
                    <a:pt x="352323" y="51320"/>
                  </a:lnTo>
                  <a:lnTo>
                    <a:pt x="348322" y="46202"/>
                  </a:lnTo>
                  <a:lnTo>
                    <a:pt x="343750" y="40106"/>
                  </a:lnTo>
                  <a:lnTo>
                    <a:pt x="343750" y="61442"/>
                  </a:lnTo>
                  <a:lnTo>
                    <a:pt x="343750" y="69062"/>
                  </a:lnTo>
                  <a:lnTo>
                    <a:pt x="302514" y="69062"/>
                  </a:lnTo>
                  <a:lnTo>
                    <a:pt x="304038" y="62966"/>
                  </a:lnTo>
                  <a:lnTo>
                    <a:pt x="307086" y="56870"/>
                  </a:lnTo>
                  <a:lnTo>
                    <a:pt x="310134" y="52298"/>
                  </a:lnTo>
                  <a:lnTo>
                    <a:pt x="319278" y="46202"/>
                  </a:lnTo>
                  <a:lnTo>
                    <a:pt x="331558" y="46202"/>
                  </a:lnTo>
                  <a:lnTo>
                    <a:pt x="336130" y="49250"/>
                  </a:lnTo>
                  <a:lnTo>
                    <a:pt x="339178" y="52298"/>
                  </a:lnTo>
                  <a:lnTo>
                    <a:pt x="342226" y="56870"/>
                  </a:lnTo>
                  <a:lnTo>
                    <a:pt x="343750" y="61442"/>
                  </a:lnTo>
                  <a:lnTo>
                    <a:pt x="343750" y="40106"/>
                  </a:lnTo>
                  <a:lnTo>
                    <a:pt x="336130" y="35534"/>
                  </a:lnTo>
                  <a:lnTo>
                    <a:pt x="325374" y="35534"/>
                  </a:lnTo>
                  <a:lnTo>
                    <a:pt x="292798" y="60490"/>
                  </a:lnTo>
                  <a:lnTo>
                    <a:pt x="290322" y="76682"/>
                  </a:lnTo>
                  <a:lnTo>
                    <a:pt x="290893" y="85280"/>
                  </a:lnTo>
                  <a:lnTo>
                    <a:pt x="317677" y="115811"/>
                  </a:lnTo>
                  <a:lnTo>
                    <a:pt x="325374" y="116395"/>
                  </a:lnTo>
                  <a:lnTo>
                    <a:pt x="333108" y="115849"/>
                  </a:lnTo>
                  <a:lnTo>
                    <a:pt x="340118" y="114300"/>
                  </a:lnTo>
                  <a:lnTo>
                    <a:pt x="346252" y="111899"/>
                  </a:lnTo>
                  <a:lnTo>
                    <a:pt x="351370" y="108775"/>
                  </a:lnTo>
                  <a:lnTo>
                    <a:pt x="351370" y="105727"/>
                  </a:lnTo>
                  <a:lnTo>
                    <a:pt x="351370" y="98018"/>
                  </a:lnTo>
                  <a:lnTo>
                    <a:pt x="343750" y="102679"/>
                  </a:lnTo>
                  <a:lnTo>
                    <a:pt x="336130" y="105727"/>
                  </a:lnTo>
                  <a:lnTo>
                    <a:pt x="320802" y="105727"/>
                  </a:lnTo>
                  <a:lnTo>
                    <a:pt x="314706" y="104203"/>
                  </a:lnTo>
                  <a:lnTo>
                    <a:pt x="310235" y="99656"/>
                  </a:lnTo>
                  <a:lnTo>
                    <a:pt x="305562" y="94970"/>
                  </a:lnTo>
                  <a:lnTo>
                    <a:pt x="302514" y="87350"/>
                  </a:lnTo>
                  <a:lnTo>
                    <a:pt x="302514" y="79730"/>
                  </a:lnTo>
                  <a:lnTo>
                    <a:pt x="357466" y="79730"/>
                  </a:lnTo>
                  <a:lnTo>
                    <a:pt x="357466" y="72110"/>
                  </a:lnTo>
                  <a:close/>
                </a:path>
                <a:path w="571500" h="149860">
                  <a:moveTo>
                    <a:pt x="388607" y="0"/>
                  </a:moveTo>
                  <a:lnTo>
                    <a:pt x="374891" y="0"/>
                  </a:lnTo>
                  <a:lnTo>
                    <a:pt x="374891" y="114300"/>
                  </a:lnTo>
                  <a:lnTo>
                    <a:pt x="388607" y="114300"/>
                  </a:lnTo>
                  <a:lnTo>
                    <a:pt x="388607" y="0"/>
                  </a:lnTo>
                  <a:close/>
                </a:path>
                <a:path w="571500" h="149860">
                  <a:moveTo>
                    <a:pt x="482625" y="75158"/>
                  </a:moveTo>
                  <a:lnTo>
                    <a:pt x="468909" y="43599"/>
                  </a:lnTo>
                  <a:lnTo>
                    <a:pt x="468909" y="67538"/>
                  </a:lnTo>
                  <a:lnTo>
                    <a:pt x="468909" y="85826"/>
                  </a:lnTo>
                  <a:lnTo>
                    <a:pt x="467385" y="93446"/>
                  </a:lnTo>
                  <a:lnTo>
                    <a:pt x="462813" y="98018"/>
                  </a:lnTo>
                  <a:lnTo>
                    <a:pt x="458152" y="102590"/>
                  </a:lnTo>
                  <a:lnTo>
                    <a:pt x="452056" y="105638"/>
                  </a:lnTo>
                  <a:lnTo>
                    <a:pt x="436816" y="105638"/>
                  </a:lnTo>
                  <a:lnTo>
                    <a:pt x="430720" y="102590"/>
                  </a:lnTo>
                  <a:lnTo>
                    <a:pt x="421576" y="93446"/>
                  </a:lnTo>
                  <a:lnTo>
                    <a:pt x="420052" y="85826"/>
                  </a:lnTo>
                  <a:lnTo>
                    <a:pt x="420052" y="67538"/>
                  </a:lnTo>
                  <a:lnTo>
                    <a:pt x="421563" y="59829"/>
                  </a:lnTo>
                  <a:lnTo>
                    <a:pt x="426148" y="53733"/>
                  </a:lnTo>
                  <a:lnTo>
                    <a:pt x="430720" y="49161"/>
                  </a:lnTo>
                  <a:lnTo>
                    <a:pt x="436816" y="46113"/>
                  </a:lnTo>
                  <a:lnTo>
                    <a:pt x="452056" y="46113"/>
                  </a:lnTo>
                  <a:lnTo>
                    <a:pt x="458152" y="49161"/>
                  </a:lnTo>
                  <a:lnTo>
                    <a:pt x="462813" y="53733"/>
                  </a:lnTo>
                  <a:lnTo>
                    <a:pt x="467385" y="59829"/>
                  </a:lnTo>
                  <a:lnTo>
                    <a:pt x="468909" y="67538"/>
                  </a:lnTo>
                  <a:lnTo>
                    <a:pt x="468909" y="43599"/>
                  </a:lnTo>
                  <a:lnTo>
                    <a:pt x="466826" y="41871"/>
                  </a:lnTo>
                  <a:lnTo>
                    <a:pt x="460667" y="38493"/>
                  </a:lnTo>
                  <a:lnTo>
                    <a:pt x="453656" y="36245"/>
                  </a:lnTo>
                  <a:lnTo>
                    <a:pt x="445960" y="35445"/>
                  </a:lnTo>
                  <a:lnTo>
                    <a:pt x="437362" y="36271"/>
                  </a:lnTo>
                  <a:lnTo>
                    <a:pt x="407060" y="67818"/>
                  </a:lnTo>
                  <a:lnTo>
                    <a:pt x="406234" y="76682"/>
                  </a:lnTo>
                  <a:lnTo>
                    <a:pt x="407060" y="85280"/>
                  </a:lnTo>
                  <a:lnTo>
                    <a:pt x="435864" y="115709"/>
                  </a:lnTo>
                  <a:lnTo>
                    <a:pt x="444436" y="116306"/>
                  </a:lnTo>
                  <a:lnTo>
                    <a:pt x="452158" y="115493"/>
                  </a:lnTo>
                  <a:lnTo>
                    <a:pt x="481812" y="83997"/>
                  </a:lnTo>
                  <a:lnTo>
                    <a:pt x="482625" y="75158"/>
                  </a:lnTo>
                  <a:close/>
                </a:path>
                <a:path w="571500" h="149860">
                  <a:moveTo>
                    <a:pt x="571119" y="73545"/>
                  </a:moveTo>
                  <a:lnTo>
                    <a:pt x="558927" y="41541"/>
                  </a:lnTo>
                  <a:lnTo>
                    <a:pt x="558927" y="64401"/>
                  </a:lnTo>
                  <a:lnTo>
                    <a:pt x="558927" y="84213"/>
                  </a:lnTo>
                  <a:lnTo>
                    <a:pt x="557403" y="91833"/>
                  </a:lnTo>
                  <a:lnTo>
                    <a:pt x="552831" y="97929"/>
                  </a:lnTo>
                  <a:lnTo>
                    <a:pt x="548259" y="102590"/>
                  </a:lnTo>
                  <a:lnTo>
                    <a:pt x="542061" y="105638"/>
                  </a:lnTo>
                  <a:lnTo>
                    <a:pt x="528345" y="105638"/>
                  </a:lnTo>
                  <a:lnTo>
                    <a:pt x="513105" y="88785"/>
                  </a:lnTo>
                  <a:lnTo>
                    <a:pt x="513105" y="64401"/>
                  </a:lnTo>
                  <a:lnTo>
                    <a:pt x="516153" y="58305"/>
                  </a:lnTo>
                  <a:lnTo>
                    <a:pt x="520725" y="53733"/>
                  </a:lnTo>
                  <a:lnTo>
                    <a:pt x="522757" y="50685"/>
                  </a:lnTo>
                  <a:lnTo>
                    <a:pt x="523773" y="49161"/>
                  </a:lnTo>
                  <a:lnTo>
                    <a:pt x="529869" y="46113"/>
                  </a:lnTo>
                  <a:lnTo>
                    <a:pt x="543585" y="46113"/>
                  </a:lnTo>
                  <a:lnTo>
                    <a:pt x="549783" y="49161"/>
                  </a:lnTo>
                  <a:lnTo>
                    <a:pt x="552831" y="53733"/>
                  </a:lnTo>
                  <a:lnTo>
                    <a:pt x="557403" y="58305"/>
                  </a:lnTo>
                  <a:lnTo>
                    <a:pt x="558927" y="64401"/>
                  </a:lnTo>
                  <a:lnTo>
                    <a:pt x="558927" y="41541"/>
                  </a:lnTo>
                  <a:lnTo>
                    <a:pt x="557403" y="40017"/>
                  </a:lnTo>
                  <a:lnTo>
                    <a:pt x="549783" y="35445"/>
                  </a:lnTo>
                  <a:lnTo>
                    <a:pt x="540537" y="35445"/>
                  </a:lnTo>
                  <a:lnTo>
                    <a:pt x="531990" y="36537"/>
                  </a:lnTo>
                  <a:lnTo>
                    <a:pt x="524725" y="39636"/>
                  </a:lnTo>
                  <a:lnTo>
                    <a:pt x="518896" y="44437"/>
                  </a:lnTo>
                  <a:lnTo>
                    <a:pt x="514629" y="50685"/>
                  </a:lnTo>
                  <a:lnTo>
                    <a:pt x="513105" y="50685"/>
                  </a:lnTo>
                  <a:lnTo>
                    <a:pt x="513105" y="38493"/>
                  </a:lnTo>
                  <a:lnTo>
                    <a:pt x="500913" y="38493"/>
                  </a:lnTo>
                  <a:lnTo>
                    <a:pt x="500913" y="149834"/>
                  </a:lnTo>
                  <a:lnTo>
                    <a:pt x="513105" y="149834"/>
                  </a:lnTo>
                  <a:lnTo>
                    <a:pt x="513105" y="102590"/>
                  </a:lnTo>
                  <a:lnTo>
                    <a:pt x="514629" y="102590"/>
                  </a:lnTo>
                  <a:lnTo>
                    <a:pt x="518629" y="108597"/>
                  </a:lnTo>
                  <a:lnTo>
                    <a:pt x="523773" y="112877"/>
                  </a:lnTo>
                  <a:lnTo>
                    <a:pt x="530059" y="115455"/>
                  </a:lnTo>
                  <a:lnTo>
                    <a:pt x="537489" y="116306"/>
                  </a:lnTo>
                  <a:lnTo>
                    <a:pt x="544995" y="115468"/>
                  </a:lnTo>
                  <a:lnTo>
                    <a:pt x="551484" y="113068"/>
                  </a:lnTo>
                  <a:lnTo>
                    <a:pt x="557085" y="109232"/>
                  </a:lnTo>
                  <a:lnTo>
                    <a:pt x="560514" y="105638"/>
                  </a:lnTo>
                  <a:lnTo>
                    <a:pt x="561975" y="104114"/>
                  </a:lnTo>
                  <a:lnTo>
                    <a:pt x="565975" y="98005"/>
                  </a:lnTo>
                  <a:lnTo>
                    <a:pt x="568833" y="91071"/>
                  </a:lnTo>
                  <a:lnTo>
                    <a:pt x="570547" y="83019"/>
                  </a:lnTo>
                  <a:lnTo>
                    <a:pt x="571119" y="735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76058" y="5038725"/>
              <a:ext cx="332803" cy="10067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685157" y="5025008"/>
            <a:ext cx="583565" cy="114935"/>
            <a:chOff x="4685157" y="5025008"/>
            <a:chExt cx="583565" cy="114935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5157" y="5031104"/>
              <a:ext cx="108394" cy="106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14982" y="5025008"/>
              <a:ext cx="216693" cy="1143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53107" y="5026533"/>
              <a:ext cx="15240" cy="111760"/>
            </a:xfrm>
            <a:custGeom>
              <a:avLst/>
              <a:gdLst/>
              <a:ahLst/>
              <a:cxnLst/>
              <a:rect l="l" t="t" r="r" b="b"/>
              <a:pathLst>
                <a:path w="15239" h="111760">
                  <a:moveTo>
                    <a:pt x="10668" y="15240"/>
                  </a:moveTo>
                  <a:lnTo>
                    <a:pt x="6096" y="15240"/>
                  </a:lnTo>
                  <a:lnTo>
                    <a:pt x="4572" y="13716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0668"/>
                  </a:lnTo>
                  <a:lnTo>
                    <a:pt x="10668" y="15240"/>
                  </a:lnTo>
                  <a:close/>
                </a:path>
                <a:path w="15239" h="111760">
                  <a:moveTo>
                    <a:pt x="13716" y="111347"/>
                  </a:moveTo>
                  <a:lnTo>
                    <a:pt x="1524" y="111347"/>
                  </a:lnTo>
                  <a:lnTo>
                    <a:pt x="1524" y="35052"/>
                  </a:lnTo>
                  <a:lnTo>
                    <a:pt x="13716" y="35052"/>
                  </a:lnTo>
                  <a:lnTo>
                    <a:pt x="13716" y="1113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1302" y="5030723"/>
              <a:ext cx="177164" cy="10868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5344668" y="5025008"/>
            <a:ext cx="235585" cy="114935"/>
            <a:chOff x="5344668" y="5025008"/>
            <a:chExt cx="235585" cy="114935"/>
          </a:xfrm>
        </p:grpSpPr>
        <p:sp>
          <p:nvSpPr>
            <p:cNvPr id="40" name="object 40"/>
            <p:cNvSpPr/>
            <p:nvPr/>
          </p:nvSpPr>
          <p:spPr>
            <a:xfrm>
              <a:off x="5344668" y="5058536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5" h="81279">
                  <a:moveTo>
                    <a:pt x="7620" y="19812"/>
                  </a:moveTo>
                  <a:lnTo>
                    <a:pt x="7620" y="7620"/>
                  </a:lnTo>
                  <a:lnTo>
                    <a:pt x="13652" y="4500"/>
                  </a:lnTo>
                  <a:lnTo>
                    <a:pt x="20085" y="2095"/>
                  </a:lnTo>
                  <a:lnTo>
                    <a:pt x="26787" y="547"/>
                  </a:lnTo>
                  <a:lnTo>
                    <a:pt x="33623" y="0"/>
                  </a:lnTo>
                  <a:lnTo>
                    <a:pt x="45624" y="1954"/>
                  </a:lnTo>
                  <a:lnTo>
                    <a:pt x="54197" y="7631"/>
                  </a:lnTo>
                  <a:lnTo>
                    <a:pt x="55908" y="10668"/>
                  </a:lnTo>
                  <a:lnTo>
                    <a:pt x="32099" y="10668"/>
                  </a:lnTo>
                  <a:lnTo>
                    <a:pt x="25501" y="11239"/>
                  </a:lnTo>
                  <a:lnTo>
                    <a:pt x="19323" y="12954"/>
                  </a:lnTo>
                  <a:lnTo>
                    <a:pt x="13413" y="15811"/>
                  </a:lnTo>
                  <a:lnTo>
                    <a:pt x="7620" y="19812"/>
                  </a:lnTo>
                  <a:close/>
                </a:path>
                <a:path w="61595" h="81279">
                  <a:moveTo>
                    <a:pt x="24479" y="80867"/>
                  </a:moveTo>
                  <a:lnTo>
                    <a:pt x="16859" y="80867"/>
                  </a:lnTo>
                  <a:lnTo>
                    <a:pt x="10668" y="79343"/>
                  </a:lnTo>
                  <a:lnTo>
                    <a:pt x="7620" y="74771"/>
                  </a:lnTo>
                  <a:lnTo>
                    <a:pt x="3048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863" y="30575"/>
                  </a:lnTo>
                  <a:lnTo>
                    <a:pt x="47744" y="21638"/>
                  </a:lnTo>
                  <a:lnTo>
                    <a:pt x="44481" y="15442"/>
                  </a:lnTo>
                  <a:lnTo>
                    <a:pt x="39219" y="11836"/>
                  </a:lnTo>
                  <a:lnTo>
                    <a:pt x="32099" y="10668"/>
                  </a:lnTo>
                  <a:lnTo>
                    <a:pt x="55908" y="10668"/>
                  </a:lnTo>
                  <a:lnTo>
                    <a:pt x="59340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863" y="39719"/>
                  </a:lnTo>
                  <a:lnTo>
                    <a:pt x="30575" y="42767"/>
                  </a:lnTo>
                  <a:lnTo>
                    <a:pt x="24479" y="44291"/>
                  </a:lnTo>
                  <a:lnTo>
                    <a:pt x="19907" y="44291"/>
                  </a:lnTo>
                  <a:lnTo>
                    <a:pt x="16859" y="47339"/>
                  </a:lnTo>
                  <a:lnTo>
                    <a:pt x="13811" y="48863"/>
                  </a:lnTo>
                  <a:lnTo>
                    <a:pt x="12287" y="51911"/>
                  </a:lnTo>
                  <a:lnTo>
                    <a:pt x="12287" y="61055"/>
                  </a:lnTo>
                  <a:lnTo>
                    <a:pt x="13811" y="64103"/>
                  </a:lnTo>
                  <a:lnTo>
                    <a:pt x="16859" y="67151"/>
                  </a:lnTo>
                  <a:lnTo>
                    <a:pt x="22955" y="70199"/>
                  </a:lnTo>
                  <a:lnTo>
                    <a:pt x="46383" y="70199"/>
                  </a:lnTo>
                  <a:lnTo>
                    <a:pt x="43981" y="73152"/>
                  </a:lnTo>
                  <a:lnTo>
                    <a:pt x="38385" y="77438"/>
                  </a:lnTo>
                  <a:lnTo>
                    <a:pt x="31932" y="80010"/>
                  </a:lnTo>
                  <a:lnTo>
                    <a:pt x="24479" y="80867"/>
                  </a:lnTo>
                  <a:close/>
                </a:path>
                <a:path w="61595" h="81279">
                  <a:moveTo>
                    <a:pt x="46383" y="70199"/>
                  </a:moveTo>
                  <a:lnTo>
                    <a:pt x="33623" y="70199"/>
                  </a:lnTo>
                  <a:lnTo>
                    <a:pt x="38195" y="68675"/>
                  </a:lnTo>
                  <a:lnTo>
                    <a:pt x="42767" y="64103"/>
                  </a:lnTo>
                  <a:lnTo>
                    <a:pt x="48863" y="54959"/>
                  </a:lnTo>
                  <a:lnTo>
                    <a:pt x="48863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8863" y="67151"/>
                  </a:lnTo>
                  <a:lnTo>
                    <a:pt x="46383" y="70199"/>
                  </a:lnTo>
                  <a:close/>
                </a:path>
                <a:path w="61595" h="81279">
                  <a:moveTo>
                    <a:pt x="61055" y="79343"/>
                  </a:moveTo>
                  <a:lnTo>
                    <a:pt x="48863" y="79343"/>
                  </a:lnTo>
                  <a:lnTo>
                    <a:pt x="48863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28678" y="5025008"/>
              <a:ext cx="151066" cy="114395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656135" y="5026533"/>
            <a:ext cx="822960" cy="146685"/>
            <a:chOff x="5656135" y="5026533"/>
            <a:chExt cx="822960" cy="146685"/>
          </a:xfrm>
        </p:grpSpPr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56135" y="5028056"/>
              <a:ext cx="253364" cy="11134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32449" y="5026545"/>
              <a:ext cx="546735" cy="146685"/>
            </a:xfrm>
            <a:custGeom>
              <a:avLst/>
              <a:gdLst/>
              <a:ahLst/>
              <a:cxnLst/>
              <a:rect l="l" t="t" r="r" b="b"/>
              <a:pathLst>
                <a:path w="546735" h="146685">
                  <a:moveTo>
                    <a:pt x="62585" y="53428"/>
                  </a:moveTo>
                  <a:lnTo>
                    <a:pt x="61061" y="45707"/>
                  </a:lnTo>
                  <a:lnTo>
                    <a:pt x="58013" y="42659"/>
                  </a:lnTo>
                  <a:lnTo>
                    <a:pt x="56489" y="41135"/>
                  </a:lnTo>
                  <a:lnTo>
                    <a:pt x="51917" y="35039"/>
                  </a:lnTo>
                  <a:lnTo>
                    <a:pt x="45821" y="31991"/>
                  </a:lnTo>
                  <a:lnTo>
                    <a:pt x="36677" y="31991"/>
                  </a:lnTo>
                  <a:lnTo>
                    <a:pt x="29222" y="33096"/>
                  </a:lnTo>
                  <a:lnTo>
                    <a:pt x="22758" y="36195"/>
                  </a:lnTo>
                  <a:lnTo>
                    <a:pt x="17132" y="41033"/>
                  </a:lnTo>
                  <a:lnTo>
                    <a:pt x="12192" y="47332"/>
                  </a:lnTo>
                  <a:lnTo>
                    <a:pt x="12192" y="35039"/>
                  </a:lnTo>
                  <a:lnTo>
                    <a:pt x="0" y="35039"/>
                  </a:lnTo>
                  <a:lnTo>
                    <a:pt x="0" y="111340"/>
                  </a:lnTo>
                  <a:lnTo>
                    <a:pt x="12192" y="111340"/>
                  </a:lnTo>
                  <a:lnTo>
                    <a:pt x="12192" y="61048"/>
                  </a:lnTo>
                  <a:lnTo>
                    <a:pt x="13716" y="54952"/>
                  </a:lnTo>
                  <a:lnTo>
                    <a:pt x="18389" y="50380"/>
                  </a:lnTo>
                  <a:lnTo>
                    <a:pt x="20370" y="47332"/>
                  </a:lnTo>
                  <a:lnTo>
                    <a:pt x="21437" y="45707"/>
                  </a:lnTo>
                  <a:lnTo>
                    <a:pt x="27533" y="42659"/>
                  </a:lnTo>
                  <a:lnTo>
                    <a:pt x="33629" y="42659"/>
                  </a:lnTo>
                  <a:lnTo>
                    <a:pt x="40741" y="44348"/>
                  </a:lnTo>
                  <a:lnTo>
                    <a:pt x="46012" y="49187"/>
                  </a:lnTo>
                  <a:lnTo>
                    <a:pt x="49263" y="56896"/>
                  </a:lnTo>
                  <a:lnTo>
                    <a:pt x="50393" y="67144"/>
                  </a:lnTo>
                  <a:lnTo>
                    <a:pt x="50393" y="111340"/>
                  </a:lnTo>
                  <a:lnTo>
                    <a:pt x="62585" y="111340"/>
                  </a:lnTo>
                  <a:lnTo>
                    <a:pt x="62585" y="53428"/>
                  </a:lnTo>
                  <a:close/>
                </a:path>
                <a:path w="546735" h="146685">
                  <a:moveTo>
                    <a:pt x="146494" y="68668"/>
                  </a:moveTo>
                  <a:lnTo>
                    <a:pt x="134302" y="38087"/>
                  </a:lnTo>
                  <a:lnTo>
                    <a:pt x="134302" y="57899"/>
                  </a:lnTo>
                  <a:lnTo>
                    <a:pt x="134302" y="65620"/>
                  </a:lnTo>
                  <a:lnTo>
                    <a:pt x="93065" y="65620"/>
                  </a:lnTo>
                  <a:lnTo>
                    <a:pt x="96113" y="53327"/>
                  </a:lnTo>
                  <a:lnTo>
                    <a:pt x="100685" y="48755"/>
                  </a:lnTo>
                  <a:lnTo>
                    <a:pt x="105257" y="45707"/>
                  </a:lnTo>
                  <a:lnTo>
                    <a:pt x="109918" y="42659"/>
                  </a:lnTo>
                  <a:lnTo>
                    <a:pt x="122110" y="42659"/>
                  </a:lnTo>
                  <a:lnTo>
                    <a:pt x="126682" y="45707"/>
                  </a:lnTo>
                  <a:lnTo>
                    <a:pt x="129730" y="48755"/>
                  </a:lnTo>
                  <a:lnTo>
                    <a:pt x="132778" y="53327"/>
                  </a:lnTo>
                  <a:lnTo>
                    <a:pt x="134302" y="57899"/>
                  </a:lnTo>
                  <a:lnTo>
                    <a:pt x="134302" y="38087"/>
                  </a:lnTo>
                  <a:lnTo>
                    <a:pt x="132778" y="36563"/>
                  </a:lnTo>
                  <a:lnTo>
                    <a:pt x="125158" y="31991"/>
                  </a:lnTo>
                  <a:lnTo>
                    <a:pt x="116014" y="31991"/>
                  </a:lnTo>
                  <a:lnTo>
                    <a:pt x="83159" y="56959"/>
                  </a:lnTo>
                  <a:lnTo>
                    <a:pt x="80873" y="73240"/>
                  </a:lnTo>
                  <a:lnTo>
                    <a:pt x="81445" y="81838"/>
                  </a:lnTo>
                  <a:lnTo>
                    <a:pt x="107619" y="112268"/>
                  </a:lnTo>
                  <a:lnTo>
                    <a:pt x="116014" y="112864"/>
                  </a:lnTo>
                  <a:lnTo>
                    <a:pt x="123710" y="112318"/>
                  </a:lnTo>
                  <a:lnTo>
                    <a:pt x="130683" y="110769"/>
                  </a:lnTo>
                  <a:lnTo>
                    <a:pt x="136804" y="108369"/>
                  </a:lnTo>
                  <a:lnTo>
                    <a:pt x="141922" y="105244"/>
                  </a:lnTo>
                  <a:lnTo>
                    <a:pt x="141922" y="102196"/>
                  </a:lnTo>
                  <a:lnTo>
                    <a:pt x="141922" y="94576"/>
                  </a:lnTo>
                  <a:lnTo>
                    <a:pt x="136182" y="97701"/>
                  </a:lnTo>
                  <a:lnTo>
                    <a:pt x="130302" y="100101"/>
                  </a:lnTo>
                  <a:lnTo>
                    <a:pt x="124129" y="101650"/>
                  </a:lnTo>
                  <a:lnTo>
                    <a:pt x="117538" y="102196"/>
                  </a:lnTo>
                  <a:lnTo>
                    <a:pt x="109918" y="102196"/>
                  </a:lnTo>
                  <a:lnTo>
                    <a:pt x="103733" y="100672"/>
                  </a:lnTo>
                  <a:lnTo>
                    <a:pt x="100685" y="96100"/>
                  </a:lnTo>
                  <a:lnTo>
                    <a:pt x="96113" y="91528"/>
                  </a:lnTo>
                  <a:lnTo>
                    <a:pt x="93065" y="83908"/>
                  </a:lnTo>
                  <a:lnTo>
                    <a:pt x="93065" y="76288"/>
                  </a:lnTo>
                  <a:lnTo>
                    <a:pt x="146494" y="76288"/>
                  </a:lnTo>
                  <a:lnTo>
                    <a:pt x="146494" y="68668"/>
                  </a:lnTo>
                  <a:close/>
                </a:path>
                <a:path w="546735" h="146685">
                  <a:moveTo>
                    <a:pt x="218211" y="36563"/>
                  </a:moveTo>
                  <a:lnTo>
                    <a:pt x="212115" y="33515"/>
                  </a:lnTo>
                  <a:lnTo>
                    <a:pt x="206019" y="31991"/>
                  </a:lnTo>
                  <a:lnTo>
                    <a:pt x="199923" y="31991"/>
                  </a:lnTo>
                  <a:lnTo>
                    <a:pt x="166001" y="50507"/>
                  </a:lnTo>
                  <a:lnTo>
                    <a:pt x="160210" y="74764"/>
                  </a:lnTo>
                  <a:lnTo>
                    <a:pt x="160807" y="82473"/>
                  </a:lnTo>
                  <a:lnTo>
                    <a:pt x="189179" y="112268"/>
                  </a:lnTo>
                  <a:lnTo>
                    <a:pt x="196875" y="112864"/>
                  </a:lnTo>
                  <a:lnTo>
                    <a:pt x="204495" y="112864"/>
                  </a:lnTo>
                  <a:lnTo>
                    <a:pt x="212115" y="111340"/>
                  </a:lnTo>
                  <a:lnTo>
                    <a:pt x="218211" y="106768"/>
                  </a:lnTo>
                  <a:lnTo>
                    <a:pt x="218211" y="96100"/>
                  </a:lnTo>
                  <a:lnTo>
                    <a:pt x="212115" y="100672"/>
                  </a:lnTo>
                  <a:lnTo>
                    <a:pt x="206019" y="102196"/>
                  </a:lnTo>
                  <a:lnTo>
                    <a:pt x="190779" y="102196"/>
                  </a:lnTo>
                  <a:lnTo>
                    <a:pt x="184683" y="99148"/>
                  </a:lnTo>
                  <a:lnTo>
                    <a:pt x="175450" y="90004"/>
                  </a:lnTo>
                  <a:lnTo>
                    <a:pt x="172402" y="82384"/>
                  </a:lnTo>
                  <a:lnTo>
                    <a:pt x="172402" y="64096"/>
                  </a:lnTo>
                  <a:lnTo>
                    <a:pt x="175450" y="56476"/>
                  </a:lnTo>
                  <a:lnTo>
                    <a:pt x="180022" y="51904"/>
                  </a:lnTo>
                  <a:lnTo>
                    <a:pt x="184683" y="45707"/>
                  </a:lnTo>
                  <a:lnTo>
                    <a:pt x="192303" y="42659"/>
                  </a:lnTo>
                  <a:lnTo>
                    <a:pt x="206019" y="42659"/>
                  </a:lnTo>
                  <a:lnTo>
                    <a:pt x="218211" y="48755"/>
                  </a:lnTo>
                  <a:lnTo>
                    <a:pt x="218211" y="36563"/>
                  </a:lnTo>
                  <a:close/>
                </a:path>
                <a:path w="546735" h="146685">
                  <a:moveTo>
                    <a:pt x="271653" y="35039"/>
                  </a:moveTo>
                  <a:lnTo>
                    <a:pt x="251841" y="35039"/>
                  </a:lnTo>
                  <a:lnTo>
                    <a:pt x="251841" y="12179"/>
                  </a:lnTo>
                  <a:lnTo>
                    <a:pt x="239649" y="15227"/>
                  </a:lnTo>
                  <a:lnTo>
                    <a:pt x="239649" y="35039"/>
                  </a:lnTo>
                  <a:lnTo>
                    <a:pt x="227457" y="35039"/>
                  </a:lnTo>
                  <a:lnTo>
                    <a:pt x="227457" y="45707"/>
                  </a:lnTo>
                  <a:lnTo>
                    <a:pt x="239649" y="45707"/>
                  </a:lnTo>
                  <a:lnTo>
                    <a:pt x="239649" y="90004"/>
                  </a:lnTo>
                  <a:lnTo>
                    <a:pt x="241033" y="99999"/>
                  </a:lnTo>
                  <a:lnTo>
                    <a:pt x="244983" y="107149"/>
                  </a:lnTo>
                  <a:lnTo>
                    <a:pt x="251218" y="111429"/>
                  </a:lnTo>
                  <a:lnTo>
                    <a:pt x="259461" y="112864"/>
                  </a:lnTo>
                  <a:lnTo>
                    <a:pt x="264033" y="112864"/>
                  </a:lnTo>
                  <a:lnTo>
                    <a:pt x="268605" y="111340"/>
                  </a:lnTo>
                  <a:lnTo>
                    <a:pt x="271653" y="109816"/>
                  </a:lnTo>
                  <a:lnTo>
                    <a:pt x="271653" y="99148"/>
                  </a:lnTo>
                  <a:lnTo>
                    <a:pt x="268605" y="100672"/>
                  </a:lnTo>
                  <a:lnTo>
                    <a:pt x="267081" y="102196"/>
                  </a:lnTo>
                  <a:lnTo>
                    <a:pt x="259461" y="102196"/>
                  </a:lnTo>
                  <a:lnTo>
                    <a:pt x="256413" y="100672"/>
                  </a:lnTo>
                  <a:lnTo>
                    <a:pt x="254889" y="99148"/>
                  </a:lnTo>
                  <a:lnTo>
                    <a:pt x="251841" y="93052"/>
                  </a:lnTo>
                  <a:lnTo>
                    <a:pt x="251841" y="45707"/>
                  </a:lnTo>
                  <a:lnTo>
                    <a:pt x="271653" y="45707"/>
                  </a:lnTo>
                  <a:lnTo>
                    <a:pt x="271653" y="35039"/>
                  </a:lnTo>
                  <a:close/>
                </a:path>
                <a:path w="546735" h="146685">
                  <a:moveTo>
                    <a:pt x="299173" y="35052"/>
                  </a:moveTo>
                  <a:lnTo>
                    <a:pt x="286981" y="35052"/>
                  </a:lnTo>
                  <a:lnTo>
                    <a:pt x="286981" y="111340"/>
                  </a:lnTo>
                  <a:lnTo>
                    <a:pt x="299173" y="111340"/>
                  </a:lnTo>
                  <a:lnTo>
                    <a:pt x="299173" y="35052"/>
                  </a:lnTo>
                  <a:close/>
                </a:path>
                <a:path w="546735" h="146685">
                  <a:moveTo>
                    <a:pt x="302221" y="4572"/>
                  </a:moveTo>
                  <a:lnTo>
                    <a:pt x="297649" y="0"/>
                  </a:lnTo>
                  <a:lnTo>
                    <a:pt x="290029" y="0"/>
                  </a:lnTo>
                  <a:lnTo>
                    <a:pt x="285457" y="4572"/>
                  </a:lnTo>
                  <a:lnTo>
                    <a:pt x="285457" y="9144"/>
                  </a:lnTo>
                  <a:lnTo>
                    <a:pt x="286981" y="12192"/>
                  </a:lnTo>
                  <a:lnTo>
                    <a:pt x="288505" y="13716"/>
                  </a:lnTo>
                  <a:lnTo>
                    <a:pt x="290029" y="13716"/>
                  </a:lnTo>
                  <a:lnTo>
                    <a:pt x="291553" y="15240"/>
                  </a:lnTo>
                  <a:lnTo>
                    <a:pt x="296125" y="15240"/>
                  </a:lnTo>
                  <a:lnTo>
                    <a:pt x="302221" y="9144"/>
                  </a:lnTo>
                  <a:lnTo>
                    <a:pt x="302221" y="4572"/>
                  </a:lnTo>
                  <a:close/>
                </a:path>
                <a:path w="546735" h="146685">
                  <a:moveTo>
                    <a:pt x="384619" y="35052"/>
                  </a:moveTo>
                  <a:lnTo>
                    <a:pt x="372338" y="35052"/>
                  </a:lnTo>
                  <a:lnTo>
                    <a:pt x="351002" y="90004"/>
                  </a:lnTo>
                  <a:lnTo>
                    <a:pt x="349478" y="93052"/>
                  </a:lnTo>
                  <a:lnTo>
                    <a:pt x="349478" y="100672"/>
                  </a:lnTo>
                  <a:lnTo>
                    <a:pt x="347954" y="100672"/>
                  </a:lnTo>
                  <a:lnTo>
                    <a:pt x="347954" y="94576"/>
                  </a:lnTo>
                  <a:lnTo>
                    <a:pt x="346430" y="90004"/>
                  </a:lnTo>
                  <a:lnTo>
                    <a:pt x="326618" y="35052"/>
                  </a:lnTo>
                  <a:lnTo>
                    <a:pt x="312801" y="35052"/>
                  </a:lnTo>
                  <a:lnTo>
                    <a:pt x="341858" y="111340"/>
                  </a:lnTo>
                  <a:lnTo>
                    <a:pt x="354050" y="111340"/>
                  </a:lnTo>
                  <a:lnTo>
                    <a:pt x="384619" y="35052"/>
                  </a:lnTo>
                  <a:close/>
                </a:path>
                <a:path w="546735" h="146685">
                  <a:moveTo>
                    <a:pt x="409194" y="35052"/>
                  </a:moveTo>
                  <a:lnTo>
                    <a:pt x="396900" y="35052"/>
                  </a:lnTo>
                  <a:lnTo>
                    <a:pt x="396900" y="111340"/>
                  </a:lnTo>
                  <a:lnTo>
                    <a:pt x="409194" y="111340"/>
                  </a:lnTo>
                  <a:lnTo>
                    <a:pt x="409194" y="35052"/>
                  </a:lnTo>
                  <a:close/>
                </a:path>
                <a:path w="546735" h="146685">
                  <a:moveTo>
                    <a:pt x="412242" y="4572"/>
                  </a:moveTo>
                  <a:lnTo>
                    <a:pt x="407670" y="0"/>
                  </a:lnTo>
                  <a:lnTo>
                    <a:pt x="399948" y="0"/>
                  </a:lnTo>
                  <a:lnTo>
                    <a:pt x="395376" y="4572"/>
                  </a:lnTo>
                  <a:lnTo>
                    <a:pt x="395376" y="9144"/>
                  </a:lnTo>
                  <a:lnTo>
                    <a:pt x="396900" y="12192"/>
                  </a:lnTo>
                  <a:lnTo>
                    <a:pt x="398424" y="13716"/>
                  </a:lnTo>
                  <a:lnTo>
                    <a:pt x="399948" y="13716"/>
                  </a:lnTo>
                  <a:lnTo>
                    <a:pt x="401472" y="15240"/>
                  </a:lnTo>
                  <a:lnTo>
                    <a:pt x="406044" y="15240"/>
                  </a:lnTo>
                  <a:lnTo>
                    <a:pt x="407670" y="13716"/>
                  </a:lnTo>
                  <a:lnTo>
                    <a:pt x="412242" y="9144"/>
                  </a:lnTo>
                  <a:lnTo>
                    <a:pt x="412242" y="4572"/>
                  </a:lnTo>
                  <a:close/>
                </a:path>
                <a:path w="546735" h="146685">
                  <a:moveTo>
                    <a:pt x="470154" y="35039"/>
                  </a:moveTo>
                  <a:lnTo>
                    <a:pt x="450342" y="35039"/>
                  </a:lnTo>
                  <a:lnTo>
                    <a:pt x="450342" y="12179"/>
                  </a:lnTo>
                  <a:lnTo>
                    <a:pt x="438150" y="15227"/>
                  </a:lnTo>
                  <a:lnTo>
                    <a:pt x="438150" y="35039"/>
                  </a:lnTo>
                  <a:lnTo>
                    <a:pt x="425958" y="35039"/>
                  </a:lnTo>
                  <a:lnTo>
                    <a:pt x="425958" y="45707"/>
                  </a:lnTo>
                  <a:lnTo>
                    <a:pt x="438150" y="45707"/>
                  </a:lnTo>
                  <a:lnTo>
                    <a:pt x="438150" y="90004"/>
                  </a:lnTo>
                  <a:lnTo>
                    <a:pt x="439534" y="99999"/>
                  </a:lnTo>
                  <a:lnTo>
                    <a:pt x="443484" y="107149"/>
                  </a:lnTo>
                  <a:lnTo>
                    <a:pt x="449719" y="111429"/>
                  </a:lnTo>
                  <a:lnTo>
                    <a:pt x="457962" y="112864"/>
                  </a:lnTo>
                  <a:lnTo>
                    <a:pt x="462534" y="112864"/>
                  </a:lnTo>
                  <a:lnTo>
                    <a:pt x="467106" y="111340"/>
                  </a:lnTo>
                  <a:lnTo>
                    <a:pt x="470154" y="109816"/>
                  </a:lnTo>
                  <a:lnTo>
                    <a:pt x="470154" y="99148"/>
                  </a:lnTo>
                  <a:lnTo>
                    <a:pt x="467106" y="100672"/>
                  </a:lnTo>
                  <a:lnTo>
                    <a:pt x="465582" y="102196"/>
                  </a:lnTo>
                  <a:lnTo>
                    <a:pt x="457962" y="102196"/>
                  </a:lnTo>
                  <a:lnTo>
                    <a:pt x="454914" y="100672"/>
                  </a:lnTo>
                  <a:lnTo>
                    <a:pt x="453390" y="99148"/>
                  </a:lnTo>
                  <a:lnTo>
                    <a:pt x="450342" y="93052"/>
                  </a:lnTo>
                  <a:lnTo>
                    <a:pt x="450342" y="45707"/>
                  </a:lnTo>
                  <a:lnTo>
                    <a:pt x="470154" y="45707"/>
                  </a:lnTo>
                  <a:lnTo>
                    <a:pt x="470154" y="35039"/>
                  </a:lnTo>
                  <a:close/>
                </a:path>
                <a:path w="546735" h="146685">
                  <a:moveTo>
                    <a:pt x="546455" y="35052"/>
                  </a:moveTo>
                  <a:lnTo>
                    <a:pt x="534162" y="35052"/>
                  </a:lnTo>
                  <a:lnTo>
                    <a:pt x="512826" y="93052"/>
                  </a:lnTo>
                  <a:lnTo>
                    <a:pt x="511302" y="96100"/>
                  </a:lnTo>
                  <a:lnTo>
                    <a:pt x="511302" y="99148"/>
                  </a:lnTo>
                  <a:lnTo>
                    <a:pt x="509778" y="99148"/>
                  </a:lnTo>
                  <a:lnTo>
                    <a:pt x="509778" y="94576"/>
                  </a:lnTo>
                  <a:lnTo>
                    <a:pt x="508254" y="93052"/>
                  </a:lnTo>
                  <a:lnTo>
                    <a:pt x="488442" y="35052"/>
                  </a:lnTo>
                  <a:lnTo>
                    <a:pt x="474637" y="35052"/>
                  </a:lnTo>
                  <a:lnTo>
                    <a:pt x="505206" y="111340"/>
                  </a:lnTo>
                  <a:lnTo>
                    <a:pt x="499110" y="125158"/>
                  </a:lnTo>
                  <a:lnTo>
                    <a:pt x="496062" y="132778"/>
                  </a:lnTo>
                  <a:lnTo>
                    <a:pt x="491490" y="135826"/>
                  </a:lnTo>
                  <a:lnTo>
                    <a:pt x="479209" y="135826"/>
                  </a:lnTo>
                  <a:lnTo>
                    <a:pt x="477685" y="134302"/>
                  </a:lnTo>
                  <a:lnTo>
                    <a:pt x="477685" y="146494"/>
                  </a:lnTo>
                  <a:lnTo>
                    <a:pt x="485305" y="146494"/>
                  </a:lnTo>
                  <a:lnTo>
                    <a:pt x="493039" y="145059"/>
                  </a:lnTo>
                  <a:lnTo>
                    <a:pt x="500049" y="140779"/>
                  </a:lnTo>
                  <a:lnTo>
                    <a:pt x="506183" y="133629"/>
                  </a:lnTo>
                  <a:lnTo>
                    <a:pt x="511302" y="123634"/>
                  </a:lnTo>
                  <a:lnTo>
                    <a:pt x="546455" y="350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544627" y="5058536"/>
            <a:ext cx="129730" cy="80867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6739985" y="5028057"/>
            <a:ext cx="487045" cy="128270"/>
            <a:chOff x="6739985" y="5028057"/>
            <a:chExt cx="487045" cy="128270"/>
          </a:xfrm>
        </p:grpSpPr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39985" y="5028057"/>
              <a:ext cx="375570" cy="12658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39940" y="5031105"/>
              <a:ext cx="87058" cy="12506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7300245" y="5025008"/>
            <a:ext cx="235585" cy="114935"/>
            <a:chOff x="7300245" y="5025008"/>
            <a:chExt cx="235585" cy="114935"/>
          </a:xfrm>
        </p:grpSpPr>
        <p:sp>
          <p:nvSpPr>
            <p:cNvPr id="50" name="object 50"/>
            <p:cNvSpPr/>
            <p:nvPr/>
          </p:nvSpPr>
          <p:spPr>
            <a:xfrm>
              <a:off x="7300245" y="5058536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5" h="81279">
                  <a:moveTo>
                    <a:pt x="7620" y="19812"/>
                  </a:moveTo>
                  <a:lnTo>
                    <a:pt x="7620" y="7620"/>
                  </a:lnTo>
                  <a:lnTo>
                    <a:pt x="13382" y="4500"/>
                  </a:lnTo>
                  <a:lnTo>
                    <a:pt x="19431" y="2095"/>
                  </a:lnTo>
                  <a:lnTo>
                    <a:pt x="26050" y="547"/>
                  </a:lnTo>
                  <a:lnTo>
                    <a:pt x="33528" y="0"/>
                  </a:lnTo>
                  <a:lnTo>
                    <a:pt x="45544" y="1954"/>
                  </a:lnTo>
                  <a:lnTo>
                    <a:pt x="54149" y="7631"/>
                  </a:lnTo>
                  <a:lnTo>
                    <a:pt x="55871" y="10668"/>
                  </a:lnTo>
                  <a:lnTo>
                    <a:pt x="32004" y="10668"/>
                  </a:lnTo>
                  <a:lnTo>
                    <a:pt x="25407" y="11239"/>
                  </a:lnTo>
                  <a:lnTo>
                    <a:pt x="19240" y="12954"/>
                  </a:lnTo>
                  <a:lnTo>
                    <a:pt x="13358" y="15811"/>
                  </a:lnTo>
                  <a:lnTo>
                    <a:pt x="7620" y="19812"/>
                  </a:lnTo>
                  <a:close/>
                </a:path>
                <a:path w="61595" h="81279">
                  <a:moveTo>
                    <a:pt x="24384" y="80867"/>
                  </a:moveTo>
                  <a:lnTo>
                    <a:pt x="16764" y="80867"/>
                  </a:lnTo>
                  <a:lnTo>
                    <a:pt x="10668" y="79343"/>
                  </a:lnTo>
                  <a:lnTo>
                    <a:pt x="1524" y="70199"/>
                  </a:lnTo>
                  <a:lnTo>
                    <a:pt x="0" y="65627"/>
                  </a:lnTo>
                  <a:lnTo>
                    <a:pt x="0" y="58007"/>
                  </a:lnTo>
                  <a:lnTo>
                    <a:pt x="48768" y="30575"/>
                  </a:lnTo>
                  <a:lnTo>
                    <a:pt x="47648" y="21638"/>
                  </a:lnTo>
                  <a:lnTo>
                    <a:pt x="44386" y="15442"/>
                  </a:lnTo>
                  <a:lnTo>
                    <a:pt x="39123" y="11836"/>
                  </a:lnTo>
                  <a:lnTo>
                    <a:pt x="32004" y="10668"/>
                  </a:lnTo>
                  <a:lnTo>
                    <a:pt x="55871" y="10668"/>
                  </a:lnTo>
                  <a:lnTo>
                    <a:pt x="59325" y="16756"/>
                  </a:lnTo>
                  <a:lnTo>
                    <a:pt x="61055" y="29051"/>
                  </a:lnTo>
                  <a:lnTo>
                    <a:pt x="61055" y="39719"/>
                  </a:lnTo>
                  <a:lnTo>
                    <a:pt x="48768" y="39719"/>
                  </a:lnTo>
                  <a:lnTo>
                    <a:pt x="28956" y="42767"/>
                  </a:lnTo>
                  <a:lnTo>
                    <a:pt x="24384" y="44291"/>
                  </a:lnTo>
                  <a:lnTo>
                    <a:pt x="19812" y="44291"/>
                  </a:lnTo>
                  <a:lnTo>
                    <a:pt x="16764" y="47339"/>
                  </a:lnTo>
                  <a:lnTo>
                    <a:pt x="13716" y="48863"/>
                  </a:lnTo>
                  <a:lnTo>
                    <a:pt x="12192" y="51911"/>
                  </a:lnTo>
                  <a:lnTo>
                    <a:pt x="12192" y="61055"/>
                  </a:lnTo>
                  <a:lnTo>
                    <a:pt x="13716" y="64103"/>
                  </a:lnTo>
                  <a:lnTo>
                    <a:pt x="16764" y="67151"/>
                  </a:lnTo>
                  <a:lnTo>
                    <a:pt x="22860" y="70199"/>
                  </a:lnTo>
                  <a:lnTo>
                    <a:pt x="45212" y="70199"/>
                  </a:lnTo>
                  <a:lnTo>
                    <a:pt x="43243" y="73152"/>
                  </a:lnTo>
                  <a:lnTo>
                    <a:pt x="38100" y="77438"/>
                  </a:lnTo>
                  <a:lnTo>
                    <a:pt x="31813" y="80010"/>
                  </a:lnTo>
                  <a:lnTo>
                    <a:pt x="24384" y="80867"/>
                  </a:lnTo>
                  <a:close/>
                </a:path>
                <a:path w="61595" h="81279">
                  <a:moveTo>
                    <a:pt x="45212" y="70199"/>
                  </a:moveTo>
                  <a:lnTo>
                    <a:pt x="33528" y="70199"/>
                  </a:lnTo>
                  <a:lnTo>
                    <a:pt x="38100" y="68675"/>
                  </a:lnTo>
                  <a:lnTo>
                    <a:pt x="42672" y="64103"/>
                  </a:lnTo>
                  <a:lnTo>
                    <a:pt x="48768" y="54959"/>
                  </a:lnTo>
                  <a:lnTo>
                    <a:pt x="48768" y="39719"/>
                  </a:lnTo>
                  <a:lnTo>
                    <a:pt x="61055" y="39719"/>
                  </a:lnTo>
                  <a:lnTo>
                    <a:pt x="61055" y="67151"/>
                  </a:lnTo>
                  <a:lnTo>
                    <a:pt x="47244" y="67151"/>
                  </a:lnTo>
                  <a:lnTo>
                    <a:pt x="45212" y="70199"/>
                  </a:lnTo>
                  <a:close/>
                </a:path>
                <a:path w="61595" h="81279">
                  <a:moveTo>
                    <a:pt x="61055" y="79343"/>
                  </a:moveTo>
                  <a:lnTo>
                    <a:pt x="48768" y="79343"/>
                  </a:lnTo>
                  <a:lnTo>
                    <a:pt x="48768" y="67151"/>
                  </a:lnTo>
                  <a:lnTo>
                    <a:pt x="61055" y="67151"/>
                  </a:lnTo>
                  <a:lnTo>
                    <a:pt x="61055" y="793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4256" y="5025008"/>
              <a:ext cx="151066" cy="11439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1080" y="5289803"/>
            <a:ext cx="2358580" cy="134969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685288" y="5298186"/>
            <a:ext cx="327025" cy="108585"/>
            <a:chOff x="2685288" y="5298186"/>
            <a:chExt cx="327025" cy="108585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85288" y="5298186"/>
              <a:ext cx="87058" cy="1067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93682" y="5305710"/>
              <a:ext cx="218313" cy="100774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41389" y="8441436"/>
              <a:ext cx="431010" cy="61093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689092" cy="42946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765547"/>
            <a:ext cx="2575369" cy="149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981" y="4765547"/>
            <a:ext cx="1354073" cy="1160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15777" y="4773168"/>
            <a:ext cx="327025" cy="108585"/>
            <a:chOff x="4315777" y="4773168"/>
            <a:chExt cx="327025" cy="1085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5777" y="4773168"/>
              <a:ext cx="86963" cy="106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2552" y="4780788"/>
              <a:ext cx="219836" cy="10077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6588" y="4773263"/>
            <a:ext cx="12700" cy="46990"/>
          </a:xfrm>
          <a:custGeom>
            <a:avLst/>
            <a:gdLst/>
            <a:ahLst/>
            <a:cxnLst/>
            <a:rect l="l" t="t" r="r" b="b"/>
            <a:pathLst>
              <a:path w="12700" h="46989">
                <a:moveTo>
                  <a:pt x="0" y="0"/>
                </a:moveTo>
                <a:lnTo>
                  <a:pt x="12192" y="0"/>
                </a:lnTo>
                <a:lnTo>
                  <a:pt x="12192" y="46989"/>
                </a:lnTo>
                <a:lnTo>
                  <a:pt x="0" y="4698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706588" y="4773263"/>
            <a:ext cx="330200" cy="127000"/>
            <a:chOff x="4706588" y="4773263"/>
            <a:chExt cx="330200" cy="127000"/>
          </a:xfrm>
        </p:grpSpPr>
        <p:sp>
          <p:nvSpPr>
            <p:cNvPr id="10" name="object 10"/>
            <p:cNvSpPr/>
            <p:nvPr/>
          </p:nvSpPr>
          <p:spPr>
            <a:xfrm>
              <a:off x="4706582" y="4773269"/>
              <a:ext cx="79375" cy="106680"/>
            </a:xfrm>
            <a:custGeom>
              <a:avLst/>
              <a:gdLst/>
              <a:ahLst/>
              <a:cxnLst/>
              <a:rect l="l" t="t" r="r" b="b"/>
              <a:pathLst>
                <a:path w="79375" h="106679">
                  <a:moveTo>
                    <a:pt x="79336" y="0"/>
                  </a:moveTo>
                  <a:lnTo>
                    <a:pt x="67144" y="0"/>
                  </a:lnTo>
                  <a:lnTo>
                    <a:pt x="67144" y="46990"/>
                  </a:lnTo>
                  <a:lnTo>
                    <a:pt x="0" y="46990"/>
                  </a:lnTo>
                  <a:lnTo>
                    <a:pt x="0" y="58420"/>
                  </a:lnTo>
                  <a:lnTo>
                    <a:pt x="0" y="106680"/>
                  </a:lnTo>
                  <a:lnTo>
                    <a:pt x="12192" y="106680"/>
                  </a:lnTo>
                  <a:lnTo>
                    <a:pt x="12192" y="58420"/>
                  </a:lnTo>
                  <a:lnTo>
                    <a:pt x="67144" y="58420"/>
                  </a:lnTo>
                  <a:lnTo>
                    <a:pt x="67144" y="106680"/>
                  </a:lnTo>
                  <a:lnTo>
                    <a:pt x="79336" y="106680"/>
                  </a:lnTo>
                  <a:lnTo>
                    <a:pt x="79336" y="58420"/>
                  </a:lnTo>
                  <a:lnTo>
                    <a:pt x="79336" y="46990"/>
                  </a:lnTo>
                  <a:lnTo>
                    <a:pt x="7933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7267" y="4802123"/>
              <a:ext cx="228980" cy="9772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00828" y="4765547"/>
            <a:ext cx="2383155" cy="149860"/>
            <a:chOff x="5100828" y="4765547"/>
            <a:chExt cx="2383155" cy="1498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0828" y="4765547"/>
              <a:ext cx="2347531" cy="1495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66647" y="486470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3"/>
                  </a:moveTo>
                  <a:lnTo>
                    <a:pt x="9144" y="16763"/>
                  </a:lnTo>
                  <a:lnTo>
                    <a:pt x="6096" y="16763"/>
                  </a:lnTo>
                  <a:lnTo>
                    <a:pt x="0" y="10667"/>
                  </a:lnTo>
                  <a:lnTo>
                    <a:pt x="0" y="6095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523"/>
                  </a:lnTo>
                  <a:lnTo>
                    <a:pt x="16764" y="4571"/>
                  </a:lnTo>
                  <a:lnTo>
                    <a:pt x="16764" y="12191"/>
                  </a:lnTo>
                  <a:lnTo>
                    <a:pt x="13716" y="15239"/>
                  </a:lnTo>
                  <a:lnTo>
                    <a:pt x="10668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9768" y="5041392"/>
            <a:ext cx="6946900" cy="1795780"/>
            <a:chOff x="429768" y="5041392"/>
            <a:chExt cx="6946900" cy="179578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768" y="5041392"/>
              <a:ext cx="6946392" cy="17952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9835" y="5050536"/>
              <a:ext cx="143256" cy="1447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9768" y="5041392"/>
              <a:ext cx="6944995" cy="1793875"/>
            </a:xfrm>
            <a:custGeom>
              <a:avLst/>
              <a:gdLst/>
              <a:ahLst/>
              <a:cxnLst/>
              <a:rect l="l" t="t" r="r" b="b"/>
              <a:pathLst>
                <a:path w="6944995" h="1793875">
                  <a:moveTo>
                    <a:pt x="6944868" y="1793747"/>
                  </a:moveTo>
                  <a:lnTo>
                    <a:pt x="0" y="1793747"/>
                  </a:lnTo>
                  <a:lnTo>
                    <a:pt x="0" y="0"/>
                  </a:lnTo>
                  <a:lnTo>
                    <a:pt x="6944868" y="0"/>
                  </a:lnTo>
                  <a:lnTo>
                    <a:pt x="6944868" y="1793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55220" y="7558268"/>
            <a:ext cx="155657" cy="15565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069835" y="8285988"/>
            <a:ext cx="708025" cy="1047115"/>
            <a:chOff x="7069835" y="8285988"/>
            <a:chExt cx="708025" cy="104711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3571" y="8441436"/>
              <a:ext cx="528828" cy="610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9835" y="8285988"/>
              <a:ext cx="702564" cy="10469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76783"/>
            <a:ext cx="5689092" cy="42946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984" y="4771644"/>
            <a:ext cx="305276" cy="1434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0366" y="4770120"/>
            <a:ext cx="194310" cy="111760"/>
            <a:chOff x="650366" y="4770120"/>
            <a:chExt cx="194310" cy="111760"/>
          </a:xfrm>
        </p:grpSpPr>
        <p:sp>
          <p:nvSpPr>
            <p:cNvPr id="5" name="object 5"/>
            <p:cNvSpPr/>
            <p:nvPr/>
          </p:nvSpPr>
          <p:spPr>
            <a:xfrm>
              <a:off x="650366" y="4770120"/>
              <a:ext cx="46355" cy="109855"/>
            </a:xfrm>
            <a:custGeom>
              <a:avLst/>
              <a:gdLst/>
              <a:ahLst/>
              <a:cxnLst/>
              <a:rect l="l" t="t" r="r" b="b"/>
              <a:pathLst>
                <a:path w="46354" h="109854">
                  <a:moveTo>
                    <a:pt x="45815" y="109823"/>
                  </a:moveTo>
                  <a:lnTo>
                    <a:pt x="22860" y="109823"/>
                  </a:lnTo>
                  <a:lnTo>
                    <a:pt x="22860" y="27432"/>
                  </a:lnTo>
                  <a:lnTo>
                    <a:pt x="21336" y="27432"/>
                  </a:lnTo>
                  <a:lnTo>
                    <a:pt x="16764" y="32004"/>
                  </a:lnTo>
                  <a:lnTo>
                    <a:pt x="15240" y="32004"/>
                  </a:lnTo>
                  <a:lnTo>
                    <a:pt x="12192" y="33528"/>
                  </a:lnTo>
                  <a:lnTo>
                    <a:pt x="10668" y="33528"/>
                  </a:lnTo>
                  <a:lnTo>
                    <a:pt x="9144" y="35052"/>
                  </a:lnTo>
                  <a:lnTo>
                    <a:pt x="4572" y="35052"/>
                  </a:lnTo>
                  <a:lnTo>
                    <a:pt x="1524" y="36576"/>
                  </a:lnTo>
                  <a:lnTo>
                    <a:pt x="0" y="36576"/>
                  </a:lnTo>
                  <a:lnTo>
                    <a:pt x="0" y="16764"/>
                  </a:lnTo>
                  <a:lnTo>
                    <a:pt x="6096" y="15240"/>
                  </a:lnTo>
                  <a:lnTo>
                    <a:pt x="12192" y="12192"/>
                  </a:lnTo>
                  <a:lnTo>
                    <a:pt x="16764" y="9144"/>
                  </a:lnTo>
                  <a:lnTo>
                    <a:pt x="22860" y="7620"/>
                  </a:lnTo>
                  <a:lnTo>
                    <a:pt x="27432" y="4572"/>
                  </a:lnTo>
                  <a:lnTo>
                    <a:pt x="32004" y="0"/>
                  </a:lnTo>
                  <a:lnTo>
                    <a:pt x="45815" y="0"/>
                  </a:lnTo>
                  <a:lnTo>
                    <a:pt x="45815" y="1098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186" y="4771644"/>
              <a:ext cx="116014" cy="10991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639" y="4767072"/>
            <a:ext cx="236600" cy="114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7298" y="4780788"/>
            <a:ext cx="271653" cy="100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9914" y="4802123"/>
            <a:ext cx="415194" cy="7943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096071" y="4765548"/>
            <a:ext cx="208279" cy="114935"/>
            <a:chOff x="2096071" y="4765548"/>
            <a:chExt cx="208279" cy="11493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6071" y="4768595"/>
              <a:ext cx="135826" cy="1113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53996" y="4765560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50800" h="114300">
                  <a:moveTo>
                    <a:pt x="50292" y="0"/>
                  </a:moveTo>
                  <a:lnTo>
                    <a:pt x="36576" y="0"/>
                  </a:lnTo>
                  <a:lnTo>
                    <a:pt x="36576" y="114300"/>
                  </a:lnTo>
                  <a:lnTo>
                    <a:pt x="50292" y="11430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90679" y="4766976"/>
            <a:ext cx="212216" cy="1144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1572" y="4802123"/>
            <a:ext cx="236600" cy="1129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2278" y="4780788"/>
            <a:ext cx="131159" cy="10067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212020" y="4768500"/>
            <a:ext cx="537845" cy="113030"/>
            <a:chOff x="3212020" y="4768500"/>
            <a:chExt cx="537845" cy="11303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2020" y="4768500"/>
              <a:ext cx="454913" cy="1129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86746" y="4802124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20415" y="13716"/>
                  </a:moveTo>
                  <a:lnTo>
                    <a:pt x="12287" y="13716"/>
                  </a:lnTo>
                  <a:lnTo>
                    <a:pt x="17168" y="7715"/>
                  </a:lnTo>
                  <a:lnTo>
                    <a:pt x="22764" y="3429"/>
                  </a:lnTo>
                  <a:lnTo>
                    <a:pt x="29217" y="857"/>
                  </a:lnTo>
                  <a:lnTo>
                    <a:pt x="36671" y="0"/>
                  </a:lnTo>
                  <a:lnTo>
                    <a:pt x="45815" y="0"/>
                  </a:lnTo>
                  <a:lnTo>
                    <a:pt x="51911" y="3048"/>
                  </a:lnTo>
                  <a:lnTo>
                    <a:pt x="56483" y="7620"/>
                  </a:lnTo>
                  <a:lnTo>
                    <a:pt x="57626" y="9144"/>
                  </a:lnTo>
                  <a:lnTo>
                    <a:pt x="27527" y="9144"/>
                  </a:lnTo>
                  <a:lnTo>
                    <a:pt x="21431" y="12192"/>
                  </a:lnTo>
                  <a:lnTo>
                    <a:pt x="20415" y="13716"/>
                  </a:lnTo>
                  <a:close/>
                </a:path>
                <a:path w="62864" h="78104">
                  <a:moveTo>
                    <a:pt x="12287" y="77819"/>
                  </a:moveTo>
                  <a:lnTo>
                    <a:pt x="0" y="77819"/>
                  </a:lnTo>
                  <a:lnTo>
                    <a:pt x="0" y="1524"/>
                  </a:lnTo>
                  <a:lnTo>
                    <a:pt x="12287" y="1524"/>
                  </a:lnTo>
                  <a:lnTo>
                    <a:pt x="12287" y="13716"/>
                  </a:lnTo>
                  <a:lnTo>
                    <a:pt x="20415" y="13716"/>
                  </a:lnTo>
                  <a:lnTo>
                    <a:pt x="18383" y="16764"/>
                  </a:lnTo>
                  <a:lnTo>
                    <a:pt x="13811" y="21336"/>
                  </a:lnTo>
                  <a:lnTo>
                    <a:pt x="12287" y="27432"/>
                  </a:lnTo>
                  <a:lnTo>
                    <a:pt x="12287" y="77819"/>
                  </a:lnTo>
                  <a:close/>
                </a:path>
                <a:path w="62864" h="78104">
                  <a:moveTo>
                    <a:pt x="62579" y="77819"/>
                  </a:moveTo>
                  <a:lnTo>
                    <a:pt x="50387" y="77819"/>
                  </a:lnTo>
                  <a:lnTo>
                    <a:pt x="50387" y="33528"/>
                  </a:lnTo>
                  <a:lnTo>
                    <a:pt x="49268" y="23288"/>
                  </a:lnTo>
                  <a:lnTo>
                    <a:pt x="46005" y="15621"/>
                  </a:lnTo>
                  <a:lnTo>
                    <a:pt x="40743" y="10810"/>
                  </a:lnTo>
                  <a:lnTo>
                    <a:pt x="33623" y="9144"/>
                  </a:lnTo>
                  <a:lnTo>
                    <a:pt x="57626" y="9144"/>
                  </a:lnTo>
                  <a:lnTo>
                    <a:pt x="61055" y="13716"/>
                  </a:lnTo>
                  <a:lnTo>
                    <a:pt x="62579" y="21336"/>
                  </a:lnTo>
                  <a:lnTo>
                    <a:pt x="62579" y="778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33336" y="4767072"/>
            <a:ext cx="207644" cy="1144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9468" y="4771644"/>
            <a:ext cx="462534" cy="1434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77536" y="4773168"/>
            <a:ext cx="299180" cy="10829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063775" y="4767072"/>
            <a:ext cx="641350" cy="114935"/>
            <a:chOff x="5063775" y="4767072"/>
            <a:chExt cx="641350" cy="11493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3775" y="4773168"/>
              <a:ext cx="465677" cy="1083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49169" y="4767072"/>
              <a:ext cx="117633" cy="1143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88139" y="48647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0668" y="16763"/>
                  </a:moveTo>
                  <a:lnTo>
                    <a:pt x="7620" y="16763"/>
                  </a:lnTo>
                  <a:lnTo>
                    <a:pt x="6096" y="16763"/>
                  </a:lnTo>
                  <a:lnTo>
                    <a:pt x="3048" y="15239"/>
                  </a:lnTo>
                  <a:lnTo>
                    <a:pt x="0" y="12191"/>
                  </a:lnTo>
                  <a:lnTo>
                    <a:pt x="0" y="4571"/>
                  </a:lnTo>
                  <a:lnTo>
                    <a:pt x="4572" y="0"/>
                  </a:lnTo>
                  <a:lnTo>
                    <a:pt x="10668" y="0"/>
                  </a:lnTo>
                  <a:lnTo>
                    <a:pt x="16764" y="6095"/>
                  </a:lnTo>
                  <a:lnTo>
                    <a:pt x="16764" y="10667"/>
                  </a:lnTo>
                  <a:lnTo>
                    <a:pt x="10668" y="167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782817" y="4765547"/>
            <a:ext cx="328231" cy="11601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184296" y="4765452"/>
            <a:ext cx="356235" cy="149860"/>
            <a:chOff x="6184296" y="4765452"/>
            <a:chExt cx="356235" cy="14986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84296" y="4765452"/>
              <a:ext cx="70199" cy="11458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77343" y="4765560"/>
              <a:ext cx="88900" cy="114935"/>
            </a:xfrm>
            <a:custGeom>
              <a:avLst/>
              <a:gdLst/>
              <a:ahLst/>
              <a:cxnLst/>
              <a:rect l="l" t="t" r="r" b="b"/>
              <a:pathLst>
                <a:path w="88900" h="114935">
                  <a:moveTo>
                    <a:pt x="1371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3716" y="114300"/>
                  </a:lnTo>
                  <a:lnTo>
                    <a:pt x="13716" y="0"/>
                  </a:lnTo>
                  <a:close/>
                </a:path>
                <a:path w="88900" h="114935">
                  <a:moveTo>
                    <a:pt x="50304" y="0"/>
                  </a:moveTo>
                  <a:lnTo>
                    <a:pt x="36588" y="0"/>
                  </a:lnTo>
                  <a:lnTo>
                    <a:pt x="36588" y="114300"/>
                  </a:lnTo>
                  <a:lnTo>
                    <a:pt x="50304" y="114300"/>
                  </a:lnTo>
                  <a:lnTo>
                    <a:pt x="50304" y="0"/>
                  </a:lnTo>
                  <a:close/>
                </a:path>
                <a:path w="88900" h="114935">
                  <a:moveTo>
                    <a:pt x="87058" y="38087"/>
                  </a:moveTo>
                  <a:lnTo>
                    <a:pt x="74866" y="38087"/>
                  </a:lnTo>
                  <a:lnTo>
                    <a:pt x="74866" y="114477"/>
                  </a:lnTo>
                  <a:lnTo>
                    <a:pt x="87058" y="114477"/>
                  </a:lnTo>
                  <a:lnTo>
                    <a:pt x="87058" y="38087"/>
                  </a:lnTo>
                  <a:close/>
                </a:path>
                <a:path w="88900" h="114935">
                  <a:moveTo>
                    <a:pt x="88582" y="9131"/>
                  </a:moveTo>
                  <a:lnTo>
                    <a:pt x="87058" y="6083"/>
                  </a:lnTo>
                  <a:lnTo>
                    <a:pt x="84010" y="3035"/>
                  </a:lnTo>
                  <a:lnTo>
                    <a:pt x="76390" y="3035"/>
                  </a:lnTo>
                  <a:lnTo>
                    <a:pt x="73342" y="6083"/>
                  </a:lnTo>
                  <a:lnTo>
                    <a:pt x="73342" y="15227"/>
                  </a:lnTo>
                  <a:lnTo>
                    <a:pt x="76390" y="18275"/>
                  </a:lnTo>
                  <a:lnTo>
                    <a:pt x="84010" y="18275"/>
                  </a:lnTo>
                  <a:lnTo>
                    <a:pt x="87058" y="15227"/>
                  </a:lnTo>
                  <a:lnTo>
                    <a:pt x="88582" y="12179"/>
                  </a:lnTo>
                  <a:lnTo>
                    <a:pt x="88582" y="913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8893" y="4802124"/>
              <a:ext cx="151066" cy="11296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23970" y="4767072"/>
            <a:ext cx="209169" cy="114395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920103" y="4767072"/>
            <a:ext cx="614045" cy="148590"/>
            <a:chOff x="6920103" y="4767072"/>
            <a:chExt cx="614045" cy="148590"/>
          </a:xfrm>
        </p:grpSpPr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20103" y="4802123"/>
              <a:ext cx="476345" cy="1129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16260" y="4767072"/>
              <a:ext cx="117538" cy="11439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54984" y="5023103"/>
            <a:ext cx="2151380" cy="134620"/>
            <a:chOff x="254984" y="5023103"/>
            <a:chExt cx="2151380" cy="13462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4984" y="5023103"/>
              <a:ext cx="2114359" cy="1345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89155" y="512254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0667" y="16859"/>
                  </a:moveTo>
                  <a:lnTo>
                    <a:pt x="7619" y="16859"/>
                  </a:lnTo>
                  <a:lnTo>
                    <a:pt x="6095" y="16859"/>
                  </a:lnTo>
                  <a:lnTo>
                    <a:pt x="3047" y="15335"/>
                  </a:lnTo>
                  <a:lnTo>
                    <a:pt x="0" y="12287"/>
                  </a:lnTo>
                  <a:lnTo>
                    <a:pt x="0" y="4571"/>
                  </a:lnTo>
                  <a:lnTo>
                    <a:pt x="3047" y="1523"/>
                  </a:lnTo>
                  <a:lnTo>
                    <a:pt x="6095" y="0"/>
                  </a:lnTo>
                  <a:lnTo>
                    <a:pt x="10667" y="0"/>
                  </a:lnTo>
                  <a:lnTo>
                    <a:pt x="16763" y="6095"/>
                  </a:lnTo>
                  <a:lnTo>
                    <a:pt x="16763" y="10763"/>
                  </a:lnTo>
                  <a:lnTo>
                    <a:pt x="10667" y="168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46888" y="5366003"/>
            <a:ext cx="7531100" cy="4523740"/>
            <a:chOff x="246888" y="5366003"/>
            <a:chExt cx="7531100" cy="4523740"/>
          </a:xfrm>
        </p:grpSpPr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6888" y="5366003"/>
              <a:ext cx="5248655" cy="39502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68496" y="7741919"/>
              <a:ext cx="3804285" cy="2147570"/>
            </a:xfrm>
            <a:custGeom>
              <a:avLst/>
              <a:gdLst/>
              <a:ahLst/>
              <a:cxnLst/>
              <a:rect l="l" t="t" r="r" b="b"/>
              <a:pathLst>
                <a:path w="3804284" h="2147570">
                  <a:moveTo>
                    <a:pt x="3803903" y="2147316"/>
                  </a:moveTo>
                  <a:lnTo>
                    <a:pt x="0" y="2147316"/>
                  </a:lnTo>
                  <a:lnTo>
                    <a:pt x="0" y="0"/>
                  </a:lnTo>
                  <a:lnTo>
                    <a:pt x="3803903" y="0"/>
                  </a:lnTo>
                  <a:lnTo>
                    <a:pt x="3803903" y="2147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55220" y="7558268"/>
              <a:ext cx="155657" cy="1556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43571" y="8441435"/>
              <a:ext cx="528828" cy="6995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69835" y="8285987"/>
              <a:ext cx="702564" cy="104698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  <a:lnTo>
                    <a:pt x="261" y="177054"/>
                  </a:lnTo>
                  <a:lnTo>
                    <a:pt x="7810" y="131444"/>
                  </a:lnTo>
                  <a:lnTo>
                    <a:pt x="26614" y="90407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  <a:lnTo>
                    <a:pt x="363759" y="372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08640" y="8576214"/>
              <a:ext cx="363855" cy="372745"/>
            </a:xfrm>
            <a:custGeom>
              <a:avLst/>
              <a:gdLst/>
              <a:ahLst/>
              <a:cxnLst/>
              <a:rect l="l" t="t" r="r" b="b"/>
              <a:pathLst>
                <a:path w="363854" h="372745">
                  <a:moveTo>
                    <a:pt x="0" y="186213"/>
                  </a:moveTo>
                  <a:lnTo>
                    <a:pt x="5357" y="140422"/>
                  </a:lnTo>
                  <a:lnTo>
                    <a:pt x="21728" y="98440"/>
                  </a:lnTo>
                  <a:lnTo>
                    <a:pt x="32099" y="82391"/>
                  </a:lnTo>
                  <a:lnTo>
                    <a:pt x="36957" y="74652"/>
                  </a:lnTo>
                  <a:lnTo>
                    <a:pt x="68103" y="42005"/>
                  </a:lnTo>
                  <a:lnTo>
                    <a:pt x="75318" y="36290"/>
                  </a:lnTo>
                  <a:lnTo>
                    <a:pt x="82391" y="30575"/>
                  </a:lnTo>
                  <a:lnTo>
                    <a:pt x="123397" y="10548"/>
                  </a:lnTo>
                  <a:lnTo>
                    <a:pt x="167925" y="952"/>
                  </a:lnTo>
                  <a:lnTo>
                    <a:pt x="186213" y="0"/>
                  </a:lnTo>
                  <a:lnTo>
                    <a:pt x="363759" y="0"/>
                  </a:lnTo>
                </a:path>
                <a:path w="363854" h="372745">
                  <a:moveTo>
                    <a:pt x="363759" y="372332"/>
                  </a:moveTo>
                  <a:lnTo>
                    <a:pt x="186213" y="372332"/>
                  </a:lnTo>
                  <a:lnTo>
                    <a:pt x="177069" y="372046"/>
                  </a:lnTo>
                  <a:lnTo>
                    <a:pt x="167925" y="371189"/>
                  </a:lnTo>
                  <a:lnTo>
                    <a:pt x="158781" y="369760"/>
                  </a:lnTo>
                  <a:lnTo>
                    <a:pt x="149637" y="367760"/>
                  </a:lnTo>
                  <a:lnTo>
                    <a:pt x="140676" y="366093"/>
                  </a:lnTo>
                  <a:lnTo>
                    <a:pt x="98476" y="349281"/>
                  </a:lnTo>
                  <a:lnTo>
                    <a:pt x="61174" y="324040"/>
                  </a:lnTo>
                  <a:lnTo>
                    <a:pt x="54959" y="317468"/>
                  </a:lnTo>
                  <a:lnTo>
                    <a:pt x="48387" y="310531"/>
                  </a:lnTo>
                  <a:lnTo>
                    <a:pt x="42386" y="303478"/>
                  </a:lnTo>
                  <a:lnTo>
                    <a:pt x="36956" y="296157"/>
                  </a:lnTo>
                  <a:lnTo>
                    <a:pt x="32099" y="288416"/>
                  </a:lnTo>
                  <a:lnTo>
                    <a:pt x="26614" y="281273"/>
                  </a:lnTo>
                  <a:lnTo>
                    <a:pt x="7810" y="239410"/>
                  </a:lnTo>
                  <a:lnTo>
                    <a:pt x="261" y="195333"/>
                  </a:lnTo>
                  <a:lnTo>
                    <a:pt x="0" y="186213"/>
                  </a:lnTo>
                </a:path>
              </a:pathLst>
            </a:custGeom>
            <a:ln w="10687">
              <a:solidFill>
                <a:srgbClr val="E6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90460" y="8656320"/>
              <a:ext cx="228600" cy="22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MySQL - javatpoint</dc:title>
  <dc:creator>Dell</dc:creator>
  <cp:lastModifiedBy>Dell</cp:lastModifiedBy>
  <cp:revision>1</cp:revision>
  <dcterms:created xsi:type="dcterms:W3CDTF">2023-06-17T14:18:12Z</dcterms:created>
  <dcterms:modified xsi:type="dcterms:W3CDTF">2023-06-17T14:25:10Z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2023-06-17T00:00:00Z</vt:filetime>
  </property>
  <property fmtid="{D5CDD505-2E9C-101B-9397-08002B2CF9AE}" pid="3" name="LastSaved">
    <vt:filetime>2023-06-17T00:00:00Z</vt:filetime>
  </property>
</Properties>
</file>