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6" autoAdjust="0"/>
  </p:normalViewPr>
  <p:slideViewPr>
    <p:cSldViewPr>
      <p:cViewPr varScale="1">
        <p:scale>
          <a:sx n="39" d="100"/>
          <a:sy n="39" d="100"/>
        </p:scale>
        <p:origin x="9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viewProps" Target="view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657" y="214774"/>
            <a:ext cx="6806784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A2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2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FAE23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2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30461" y="3269027"/>
            <a:ext cx="5703570" cy="686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301532" y="3269027"/>
            <a:ext cx="5422900" cy="686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2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8440" y="1567747"/>
            <a:ext cx="8173062" cy="81730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92601" y="1567747"/>
            <a:ext cx="8173062" cy="81730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4186" y="476470"/>
            <a:ext cx="5675727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A2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8464" y="3239188"/>
            <a:ext cx="10616565" cy="385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FAE23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hyperlink" Target="http://cricket.com/" TargetMode="External"/><Relationship Id="rId2" Type="http://schemas.openxmlformats.org/officeDocument/2006/relationships/hyperlink" Target="http://google.com/)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://cricket.com/" TargetMode="Externa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coderdost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577" y="4205792"/>
            <a:ext cx="9969500" cy="285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9200" b="0" spc="-16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9200" b="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9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endParaRPr sz="9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5267" y="3718603"/>
            <a:ext cx="48641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43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8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0986" y="380001"/>
            <a:ext cx="43821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SemiColon</a:t>
            </a:r>
          </a:p>
        </p:txBody>
      </p:sp>
      <p:sp>
        <p:nvSpPr>
          <p:cNvPr id="4" name="object 4"/>
          <p:cNvSpPr/>
          <p:nvPr/>
        </p:nvSpPr>
        <p:spPr>
          <a:xfrm>
            <a:off x="12864854" y="3437593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8" y="377907"/>
                </a:lnTo>
                <a:lnTo>
                  <a:pt x="760406" y="221696"/>
                </a:lnTo>
                <a:lnTo>
                  <a:pt x="0" y="979681"/>
                </a:lnTo>
                <a:lnTo>
                  <a:pt x="1031319" y="681140"/>
                </a:lnTo>
                <a:lnTo>
                  <a:pt x="939207" y="524929"/>
                </a:lnTo>
                <a:lnTo>
                  <a:pt x="1580088" y="147022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27574" y="2662209"/>
            <a:ext cx="5793105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400"/>
              </a:spcBef>
            </a:pPr>
            <a:r>
              <a:rPr sz="4100" spc="120" dirty="0">
                <a:latin typeface="Arial MT"/>
                <a:cs typeface="Arial MT"/>
              </a:rPr>
              <a:t>semicolon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are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optional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327" y="399294"/>
            <a:ext cx="7533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</a:tabLst>
            </a:pPr>
            <a:r>
              <a:rPr spc="-20" dirty="0"/>
              <a:t>Defining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7953" y="2161378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985" y="4833590"/>
            <a:ext cx="106038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sum(a,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0985" y="5566552"/>
            <a:ext cx="136169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2046F6"/>
                </a:solidFill>
                <a:latin typeface="Courier New"/>
                <a:cs typeface="Courier New"/>
              </a:rPr>
              <a:t>console.log(</a:t>
            </a:r>
            <a:r>
              <a:rPr sz="4950" b="1" spc="-5" dirty="0">
                <a:solidFill>
                  <a:srgbClr val="2046F6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2046F6"/>
                </a:solidFill>
                <a:latin typeface="Courier New"/>
                <a:cs typeface="Courier New"/>
              </a:rPr>
              <a:t>)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0985" y="6299513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01131" y="230849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51880" y="2295582"/>
            <a:ext cx="40132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5" dirty="0">
                <a:solidFill>
                  <a:srgbClr val="1DB100"/>
                </a:solidFill>
                <a:latin typeface="Arial"/>
                <a:cs typeface="Arial"/>
              </a:rPr>
              <a:t>unde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fined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3881" y="8327911"/>
            <a:ext cx="6007100" cy="1075690"/>
          </a:xfrm>
          <a:custGeom>
            <a:avLst/>
            <a:gdLst/>
            <a:ahLst/>
            <a:cxnLst/>
            <a:rect l="l" t="t" r="r" b="b"/>
            <a:pathLst>
              <a:path w="6007100" h="1075690">
                <a:moveTo>
                  <a:pt x="6006518" y="0"/>
                </a:moveTo>
                <a:lnTo>
                  <a:pt x="0" y="0"/>
                </a:lnTo>
                <a:lnTo>
                  <a:pt x="0" y="1075144"/>
                </a:lnTo>
                <a:lnTo>
                  <a:pt x="6006518" y="1075144"/>
                </a:lnTo>
                <a:lnTo>
                  <a:pt x="600651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8300" y="8329031"/>
            <a:ext cx="59378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835" algn="l"/>
                <a:tab pos="3875404" algn="l"/>
              </a:tabLst>
            </a:pPr>
            <a:r>
              <a:rPr sz="6600" spc="114" dirty="0">
                <a:latin typeface="Arial MT"/>
                <a:cs typeface="Arial MT"/>
              </a:rPr>
              <a:t>No	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160" dirty="0">
                <a:latin typeface="Arial MT"/>
                <a:cs typeface="Arial MT"/>
              </a:rPr>
              <a:t>etu</a:t>
            </a:r>
            <a:r>
              <a:rPr sz="6600" spc="229" dirty="0">
                <a:latin typeface="Arial MT"/>
                <a:cs typeface="Arial MT"/>
              </a:rPr>
              <a:t>r</a:t>
            </a:r>
            <a:r>
              <a:rPr sz="6600" spc="114" dirty="0">
                <a:latin typeface="Arial MT"/>
                <a:cs typeface="Arial MT"/>
              </a:rPr>
              <a:t>n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70" dirty="0">
                <a:latin typeface="Arial MT"/>
                <a:cs typeface="Arial MT"/>
              </a:rPr>
              <a:t>value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0057" y="6351651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3" y="0"/>
                </a:moveTo>
                <a:lnTo>
                  <a:pt x="0" y="850002"/>
                </a:lnTo>
                <a:lnTo>
                  <a:pt x="249616" y="850002"/>
                </a:lnTo>
                <a:lnTo>
                  <a:pt x="249616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7" y="850002"/>
                </a:lnTo>
                <a:lnTo>
                  <a:pt x="36708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311" y="7591366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9048" y="2730569"/>
            <a:ext cx="12860655" cy="2199005"/>
          </a:xfrm>
          <a:custGeom>
            <a:avLst/>
            <a:gdLst/>
            <a:ahLst/>
            <a:cxnLst/>
            <a:rect l="l" t="t" r="r" b="b"/>
            <a:pathLst>
              <a:path w="12860655" h="2199004">
                <a:moveTo>
                  <a:pt x="2647683" y="2003209"/>
                </a:moveTo>
                <a:lnTo>
                  <a:pt x="0" y="2003209"/>
                </a:lnTo>
                <a:lnTo>
                  <a:pt x="0" y="2198890"/>
                </a:lnTo>
                <a:lnTo>
                  <a:pt x="2647683" y="2198890"/>
                </a:lnTo>
                <a:lnTo>
                  <a:pt x="2647683" y="2003209"/>
                </a:lnTo>
                <a:close/>
              </a:path>
              <a:path w="12860655" h="2199004">
                <a:moveTo>
                  <a:pt x="12860173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35"/>
                </a:lnTo>
                <a:lnTo>
                  <a:pt x="10590721" y="1465935"/>
                </a:lnTo>
                <a:lnTo>
                  <a:pt x="10590721" y="732967"/>
                </a:lnTo>
                <a:lnTo>
                  <a:pt x="12860173" y="732967"/>
                </a:lnTo>
                <a:lnTo>
                  <a:pt x="128601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9054" y="2730569"/>
            <a:ext cx="1287335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9054" y="3463531"/>
            <a:ext cx="1059116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9054" y="4196493"/>
            <a:ext cx="2660650" cy="5378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230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75485" y="773847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58947" y="7603794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9136" y="3317042"/>
            <a:ext cx="8383270" cy="2492375"/>
          </a:xfrm>
          <a:custGeom>
            <a:avLst/>
            <a:gdLst/>
            <a:ahLst/>
            <a:cxnLst/>
            <a:rect l="l" t="t" r="r" b="b"/>
            <a:pathLst>
              <a:path w="8383270" h="2492375">
                <a:moveTo>
                  <a:pt x="8382990" y="1416735"/>
                </a:moveTo>
                <a:lnTo>
                  <a:pt x="3324974" y="1416735"/>
                </a:lnTo>
                <a:lnTo>
                  <a:pt x="3324974" y="849998"/>
                </a:lnTo>
                <a:lnTo>
                  <a:pt x="3574592" y="849998"/>
                </a:lnTo>
                <a:lnTo>
                  <a:pt x="3207512" y="0"/>
                </a:lnTo>
                <a:lnTo>
                  <a:pt x="2840431" y="849998"/>
                </a:lnTo>
                <a:lnTo>
                  <a:pt x="3090049" y="849998"/>
                </a:lnTo>
                <a:lnTo>
                  <a:pt x="3090049" y="1416735"/>
                </a:lnTo>
                <a:lnTo>
                  <a:pt x="0" y="1416735"/>
                </a:lnTo>
                <a:lnTo>
                  <a:pt x="0" y="2491879"/>
                </a:lnTo>
                <a:lnTo>
                  <a:pt x="8382990" y="2491879"/>
                </a:lnTo>
                <a:lnTo>
                  <a:pt x="8382990" y="1416735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9139" y="4929455"/>
            <a:ext cx="8383270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6484"/>
              </a:lnSpc>
              <a:tabLst>
                <a:tab pos="3740785" algn="l"/>
                <a:tab pos="5293360" algn="l"/>
              </a:tabLst>
            </a:pPr>
            <a:r>
              <a:rPr sz="6600" spc="105" dirty="0">
                <a:latin typeface="Arial MT"/>
                <a:cs typeface="Arial MT"/>
              </a:rPr>
              <a:t>Declared	</a:t>
            </a:r>
            <a:r>
              <a:rPr sz="6600" spc="120" dirty="0">
                <a:latin typeface="Arial MT"/>
                <a:cs typeface="Arial MT"/>
              </a:rPr>
              <a:t>like	</a:t>
            </a:r>
            <a:r>
              <a:rPr sz="6600" spc="105" dirty="0">
                <a:latin typeface="Arial MT"/>
                <a:cs typeface="Arial MT"/>
              </a:rPr>
              <a:t>variable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5488" y="418588"/>
            <a:ext cx="15646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  <a:tab pos="7303134" algn="l"/>
                <a:tab pos="7769225" algn="l"/>
                <a:tab pos="11275060" algn="l"/>
              </a:tabLst>
            </a:pPr>
            <a:r>
              <a:rPr spc="114" dirty="0"/>
              <a:t>De</a:t>
            </a:r>
            <a:r>
              <a:rPr spc="-5" dirty="0"/>
              <a:t>fi</a:t>
            </a:r>
            <a:r>
              <a:rPr spc="-95" dirty="0"/>
              <a:t>ning	</a:t>
            </a:r>
            <a:r>
              <a:rPr spc="-50" dirty="0"/>
              <a:t>Function	</a:t>
            </a:r>
            <a:r>
              <a:rPr spc="-365" dirty="0"/>
              <a:t>:	</a:t>
            </a:r>
            <a:r>
              <a:rPr spc="-35" dirty="0"/>
              <a:t>function	</a:t>
            </a:r>
            <a:r>
              <a:rPr spc="-5" dirty="0"/>
              <a:t>exp</a:t>
            </a:r>
            <a:r>
              <a:rPr spc="-125" dirty="0"/>
              <a:t>r</a:t>
            </a:r>
            <a:r>
              <a:rPr spc="-70" dirty="0"/>
              <a:t>ession</a:t>
            </a:r>
          </a:p>
        </p:txBody>
      </p:sp>
      <p:sp>
        <p:nvSpPr>
          <p:cNvPr id="12" name="object 12"/>
          <p:cNvSpPr/>
          <p:nvPr/>
        </p:nvSpPr>
        <p:spPr>
          <a:xfrm>
            <a:off x="8120638" y="6118292"/>
            <a:ext cx="11983720" cy="1075690"/>
          </a:xfrm>
          <a:custGeom>
            <a:avLst/>
            <a:gdLst/>
            <a:ahLst/>
            <a:cxnLst/>
            <a:rect l="l" t="t" r="r" b="b"/>
            <a:pathLst>
              <a:path w="11983719" h="1075690">
                <a:moveTo>
                  <a:pt x="0" y="1075144"/>
                </a:moveTo>
                <a:lnTo>
                  <a:pt x="11983457" y="1075144"/>
                </a:lnTo>
                <a:lnTo>
                  <a:pt x="11983457" y="0"/>
                </a:lnTo>
                <a:lnTo>
                  <a:pt x="0" y="0"/>
                </a:lnTo>
                <a:lnTo>
                  <a:pt x="0" y="1075144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55057" y="6119411"/>
            <a:ext cx="118497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835" algn="l"/>
                <a:tab pos="3720465" algn="l"/>
                <a:tab pos="8686165" algn="l"/>
              </a:tabLst>
            </a:pPr>
            <a:r>
              <a:rPr sz="6600" spc="114" dirty="0">
                <a:latin typeface="Arial MT"/>
                <a:cs typeface="Arial MT"/>
              </a:rPr>
              <a:t>No	</a:t>
            </a:r>
            <a:r>
              <a:rPr sz="6600" spc="85" dirty="0">
                <a:latin typeface="Arial MT"/>
                <a:cs typeface="Arial MT"/>
              </a:rPr>
              <a:t>name	</a:t>
            </a:r>
            <a:r>
              <a:rPr sz="6600" spc="90" dirty="0">
                <a:latin typeface="Arial MT"/>
                <a:cs typeface="Arial MT"/>
              </a:rPr>
              <a:t>(anonymous	</a:t>
            </a:r>
            <a:r>
              <a:rPr sz="6600" spc="210" dirty="0">
                <a:latin typeface="Arial MT"/>
                <a:cs typeface="Arial MT"/>
              </a:rPr>
              <a:t>function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27638" y="3305498"/>
            <a:ext cx="734695" cy="3149600"/>
          </a:xfrm>
          <a:custGeom>
            <a:avLst/>
            <a:gdLst/>
            <a:ahLst/>
            <a:cxnLst/>
            <a:rect l="l" t="t" r="r" b="b"/>
            <a:pathLst>
              <a:path w="734695" h="3149600">
                <a:moveTo>
                  <a:pt x="367088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3149061"/>
                </a:lnTo>
                <a:lnTo>
                  <a:pt x="484550" y="3149061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609" y="6145565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7609" y="6878527"/>
            <a:ext cx="105911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7609" y="7611489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7972" y="418588"/>
            <a:ext cx="137217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4217670" algn="l"/>
                <a:tab pos="5241290" algn="l"/>
                <a:tab pos="9210675" algn="l"/>
                <a:tab pos="11443970" algn="l"/>
              </a:tabLst>
            </a:pPr>
            <a:r>
              <a:rPr spc="-35" dirty="0"/>
              <a:t>Both	</a:t>
            </a:r>
            <a:r>
              <a:rPr spc="-740" dirty="0"/>
              <a:t>T</a:t>
            </a:r>
            <a:r>
              <a:rPr spc="-45" dirty="0"/>
              <a:t>ype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spc="55" dirty="0"/>
              <a:t>de</a:t>
            </a:r>
            <a:r>
              <a:rPr spc="-5" dirty="0"/>
              <a:t>fi</a:t>
            </a:r>
            <a:r>
              <a:rPr spc="-65" dirty="0"/>
              <a:t>nition</a:t>
            </a:r>
            <a:r>
              <a:rPr dirty="0"/>
              <a:t>	</a:t>
            </a:r>
            <a:r>
              <a:rPr spc="85" dirty="0"/>
              <a:t>work</a:t>
            </a:r>
            <a:r>
              <a:rPr dirty="0"/>
              <a:t>	</a:t>
            </a:r>
            <a:r>
              <a:rPr spc="50" dirty="0"/>
              <a:t>Same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5929" y="2602437"/>
            <a:ext cx="10603865" cy="1466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1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  <a:p>
            <a:pPr marL="3782060" marR="3175">
              <a:lnSpc>
                <a:spcPts val="585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929" y="4068360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9315" y="8875607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42487" y="902271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25948" y="8888035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387" y="0"/>
            <a:ext cx="18759170" cy="20466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6977380" marR="5080" indent="-6965315">
              <a:lnSpc>
                <a:spcPct val="101000"/>
              </a:lnSpc>
              <a:spcBef>
                <a:spcPts val="15"/>
              </a:spcBef>
              <a:tabLst>
                <a:tab pos="3159760" algn="l"/>
                <a:tab pos="6664959" algn="l"/>
                <a:tab pos="10634980" algn="l"/>
                <a:tab pos="12325985" algn="l"/>
                <a:tab pos="13551535" algn="l"/>
                <a:tab pos="16170910" algn="l"/>
              </a:tabLst>
            </a:pPr>
            <a:r>
              <a:rPr spc="30" dirty="0"/>
              <a:t>Normal	</a:t>
            </a:r>
            <a:r>
              <a:rPr spc="-35" dirty="0"/>
              <a:t>function	</a:t>
            </a:r>
            <a:r>
              <a:rPr spc="55" dirty="0"/>
              <a:t>de</a:t>
            </a:r>
            <a:r>
              <a:rPr spc="-5" dirty="0"/>
              <a:t>fi</a:t>
            </a:r>
            <a:r>
              <a:rPr spc="-65" dirty="0"/>
              <a:t>nition	</a:t>
            </a:r>
            <a:r>
              <a:rPr spc="35" dirty="0"/>
              <a:t>can	</a:t>
            </a:r>
            <a:r>
              <a:rPr spc="55" dirty="0"/>
              <a:t>be	</a:t>
            </a:r>
            <a:r>
              <a:rPr spc="10" dirty="0"/>
              <a:t>called	</a:t>
            </a:r>
            <a:r>
              <a:rPr spc="25" dirty="0"/>
              <a:t>befo</a:t>
            </a:r>
            <a:r>
              <a:rPr spc="-125" dirty="0"/>
              <a:t>r</a:t>
            </a:r>
            <a:r>
              <a:rPr spc="75" dirty="0"/>
              <a:t>e  </a:t>
            </a:r>
            <a:r>
              <a:rPr spc="-50" dirty="0"/>
              <a:t>initialisation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05923" y="4416062"/>
            <a:ext cx="10591165" cy="2199005"/>
          </a:xfrm>
          <a:custGeom>
            <a:avLst/>
            <a:gdLst/>
            <a:ahLst/>
            <a:cxnLst/>
            <a:rect l="l" t="t" r="r" b="b"/>
            <a:pathLst>
              <a:path w="10591165" h="2199004">
                <a:moveTo>
                  <a:pt x="10590733" y="0"/>
                </a:moveTo>
                <a:lnTo>
                  <a:pt x="0" y="0"/>
                </a:lnTo>
                <a:lnTo>
                  <a:pt x="0" y="732955"/>
                </a:lnTo>
                <a:lnTo>
                  <a:pt x="0" y="1465922"/>
                </a:lnTo>
                <a:lnTo>
                  <a:pt x="0" y="2198878"/>
                </a:lnTo>
                <a:lnTo>
                  <a:pt x="2647683" y="2198878"/>
                </a:lnTo>
                <a:lnTo>
                  <a:pt x="2647683" y="1465922"/>
                </a:lnTo>
                <a:lnTo>
                  <a:pt x="10590733" y="1465922"/>
                </a:lnTo>
                <a:lnTo>
                  <a:pt x="10590733" y="732955"/>
                </a:lnTo>
                <a:lnTo>
                  <a:pt x="105907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2566" y="4416050"/>
            <a:ext cx="8907145" cy="146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770">
              <a:lnSpc>
                <a:spcPts val="551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  <a:p>
            <a:pPr marL="2085339" marR="3175">
              <a:lnSpc>
                <a:spcPts val="585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7275" y="5881974"/>
            <a:ext cx="8591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679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9315" y="2262734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2487" y="240984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25948" y="2275161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4921" y="4181411"/>
            <a:ext cx="9480550" cy="2732405"/>
          </a:xfrm>
          <a:custGeom>
            <a:avLst/>
            <a:gdLst/>
            <a:ahLst/>
            <a:cxnLst/>
            <a:rect l="l" t="t" r="r" b="b"/>
            <a:pathLst>
              <a:path w="9480550" h="2732404">
                <a:moveTo>
                  <a:pt x="0" y="0"/>
                </a:moveTo>
                <a:lnTo>
                  <a:pt x="9480196" y="0"/>
                </a:lnTo>
                <a:lnTo>
                  <a:pt x="9480196" y="2731976"/>
                </a:lnTo>
                <a:lnTo>
                  <a:pt x="0" y="273197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90738" y="8823664"/>
            <a:ext cx="5922645" cy="867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0" b="1" spc="10" dirty="0">
                <a:solidFill>
                  <a:srgbClr val="FAE232"/>
                </a:solidFill>
                <a:latin typeface="Arial"/>
                <a:cs typeface="Arial"/>
              </a:rPr>
              <a:t>Reason</a:t>
            </a:r>
            <a:r>
              <a:rPr sz="5500" b="1" spc="-3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5500" b="1" spc="-300" dirty="0">
                <a:solidFill>
                  <a:srgbClr val="FAE232"/>
                </a:solidFill>
                <a:latin typeface="Arial"/>
                <a:cs typeface="Arial"/>
              </a:rPr>
              <a:t>:</a:t>
            </a:r>
            <a:r>
              <a:rPr sz="5500" b="1" spc="-3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5500" b="1" spc="-15" dirty="0">
                <a:solidFill>
                  <a:srgbClr val="FAE232"/>
                </a:solidFill>
                <a:latin typeface="Arial"/>
                <a:cs typeface="Arial"/>
              </a:rPr>
              <a:t>Hoisting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6729" y="5577702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729" y="6310664"/>
            <a:ext cx="105911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6729" y="7043626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0903" y="0"/>
            <a:ext cx="16886555" cy="20466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6041390" marR="5080" indent="-6029325">
              <a:lnSpc>
                <a:spcPct val="101000"/>
              </a:lnSpc>
              <a:spcBef>
                <a:spcPts val="15"/>
              </a:spcBef>
              <a:tabLst>
                <a:tab pos="3517900" algn="l"/>
                <a:tab pos="8108950" algn="l"/>
                <a:tab pos="10453370" algn="l"/>
                <a:tab pos="11678285" algn="l"/>
                <a:tab pos="14297660" algn="l"/>
              </a:tabLst>
            </a:pPr>
            <a:r>
              <a:rPr spc="-35" dirty="0"/>
              <a:t>function	</a:t>
            </a:r>
            <a:r>
              <a:rPr spc="-5" dirty="0"/>
              <a:t>exp</a:t>
            </a:r>
            <a:r>
              <a:rPr spc="-125" dirty="0"/>
              <a:t>r</a:t>
            </a:r>
            <a:r>
              <a:rPr spc="-70" dirty="0"/>
              <a:t>ession</a:t>
            </a:r>
            <a:r>
              <a:rPr dirty="0"/>
              <a:t>	</a:t>
            </a:r>
            <a:r>
              <a:rPr spc="35" dirty="0">
                <a:solidFill>
                  <a:srgbClr val="EE220C"/>
                </a:solidFill>
              </a:rPr>
              <a:t>Can</a:t>
            </a:r>
            <a:r>
              <a:rPr spc="-125" dirty="0">
                <a:solidFill>
                  <a:srgbClr val="EE220C"/>
                </a:solidFill>
              </a:rPr>
              <a:t>’</a:t>
            </a:r>
            <a:r>
              <a:rPr spc="120" dirty="0">
                <a:solidFill>
                  <a:srgbClr val="EE220C"/>
                </a:solidFill>
              </a:rPr>
              <a:t>t</a:t>
            </a:r>
            <a:r>
              <a:rPr dirty="0">
                <a:solidFill>
                  <a:srgbClr val="EE220C"/>
                </a:solidFill>
              </a:rPr>
              <a:t>	</a:t>
            </a:r>
            <a:r>
              <a:rPr spc="55" dirty="0"/>
              <a:t>be</a:t>
            </a:r>
            <a:r>
              <a:rPr dirty="0"/>
              <a:t>	</a:t>
            </a:r>
            <a:r>
              <a:rPr spc="10" dirty="0"/>
              <a:t>called</a:t>
            </a:r>
            <a:r>
              <a:rPr dirty="0"/>
              <a:t>	</a:t>
            </a:r>
            <a:r>
              <a:rPr spc="25" dirty="0"/>
              <a:t>befo</a:t>
            </a:r>
            <a:r>
              <a:rPr spc="-125" dirty="0"/>
              <a:t>r</a:t>
            </a:r>
            <a:r>
              <a:rPr spc="75" dirty="0"/>
              <a:t>e  </a:t>
            </a:r>
            <a:r>
              <a:rPr spc="-50" dirty="0"/>
              <a:t>initialisation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69315" y="2262734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35327" y="240984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8304" y="2526267"/>
            <a:ext cx="229489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3311" y="418588"/>
            <a:ext cx="33439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Hoisting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05923" y="4416062"/>
            <a:ext cx="10591165" cy="2199005"/>
          </a:xfrm>
          <a:custGeom>
            <a:avLst/>
            <a:gdLst/>
            <a:ahLst/>
            <a:cxnLst/>
            <a:rect l="l" t="t" r="r" b="b"/>
            <a:pathLst>
              <a:path w="10591165" h="2199004">
                <a:moveTo>
                  <a:pt x="10590733" y="0"/>
                </a:moveTo>
                <a:lnTo>
                  <a:pt x="0" y="0"/>
                </a:lnTo>
                <a:lnTo>
                  <a:pt x="0" y="732955"/>
                </a:lnTo>
                <a:lnTo>
                  <a:pt x="0" y="1465922"/>
                </a:lnTo>
                <a:lnTo>
                  <a:pt x="0" y="2198878"/>
                </a:lnTo>
                <a:lnTo>
                  <a:pt x="2647683" y="2198878"/>
                </a:lnTo>
                <a:lnTo>
                  <a:pt x="2647683" y="1465922"/>
                </a:lnTo>
                <a:lnTo>
                  <a:pt x="10590733" y="1465922"/>
                </a:lnTo>
                <a:lnTo>
                  <a:pt x="10590733" y="732955"/>
                </a:lnTo>
                <a:lnTo>
                  <a:pt x="105907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2566" y="4416050"/>
            <a:ext cx="8907145" cy="146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770">
              <a:lnSpc>
                <a:spcPts val="551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  <a:p>
            <a:pPr marL="2085339" marR="3175">
              <a:lnSpc>
                <a:spcPts val="585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7275" y="5881974"/>
            <a:ext cx="8591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679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9315" y="2262734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2487" y="240984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25948" y="2275161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4921" y="4181411"/>
            <a:ext cx="9480550" cy="2732405"/>
          </a:xfrm>
          <a:custGeom>
            <a:avLst/>
            <a:gdLst/>
            <a:ahLst/>
            <a:cxnLst/>
            <a:rect l="l" t="t" r="r" b="b"/>
            <a:pathLst>
              <a:path w="9480550" h="2732404">
                <a:moveTo>
                  <a:pt x="0" y="0"/>
                </a:moveTo>
                <a:lnTo>
                  <a:pt x="9480196" y="0"/>
                </a:lnTo>
                <a:lnTo>
                  <a:pt x="9480196" y="2731976"/>
                </a:lnTo>
                <a:lnTo>
                  <a:pt x="0" y="273197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2359" y="8024990"/>
            <a:ext cx="17925415" cy="84074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965835" algn="l"/>
                <a:tab pos="4178300" algn="l"/>
                <a:tab pos="5970905" algn="l"/>
                <a:tab pos="8508365" algn="l"/>
                <a:tab pos="11370945" algn="l"/>
                <a:tab pos="13408660" algn="l"/>
                <a:tab pos="16423005" algn="l"/>
              </a:tabLst>
            </a:pPr>
            <a:r>
              <a:rPr sz="4950" spc="40" dirty="0">
                <a:solidFill>
                  <a:srgbClr val="FFFFFF"/>
                </a:solidFill>
                <a:latin typeface="Arial MT"/>
                <a:cs typeface="Arial MT"/>
              </a:rPr>
              <a:t>JS	</a:t>
            </a:r>
            <a:r>
              <a:rPr sz="4950" spc="95" dirty="0">
                <a:solidFill>
                  <a:srgbClr val="FFFFFF"/>
                </a:solidFill>
                <a:latin typeface="Arial MT"/>
                <a:cs typeface="Arial MT"/>
              </a:rPr>
              <a:t>Interpreter	</a:t>
            </a:r>
            <a:r>
              <a:rPr sz="4950" spc="70" dirty="0">
                <a:solidFill>
                  <a:srgbClr val="FFFFFF"/>
                </a:solidFill>
                <a:latin typeface="Arial MT"/>
                <a:cs typeface="Arial MT"/>
              </a:rPr>
              <a:t>reads	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function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definition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before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executing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5394" y="10710326"/>
            <a:ext cx="57975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10846"/>
            <a:ext cx="18766790" cy="2921635"/>
          </a:xfrm>
          <a:custGeom>
            <a:avLst/>
            <a:gdLst/>
            <a:ahLst/>
            <a:cxnLst/>
            <a:rect l="l" t="t" r="r" b="b"/>
            <a:pathLst>
              <a:path w="18766790" h="2921635">
                <a:moveTo>
                  <a:pt x="18766193" y="0"/>
                </a:moveTo>
                <a:lnTo>
                  <a:pt x="0" y="0"/>
                </a:lnTo>
                <a:lnTo>
                  <a:pt x="0" y="973785"/>
                </a:lnTo>
                <a:lnTo>
                  <a:pt x="0" y="1947583"/>
                </a:lnTo>
                <a:lnTo>
                  <a:pt x="0" y="2921368"/>
                </a:lnTo>
                <a:lnTo>
                  <a:pt x="3132251" y="2921368"/>
                </a:lnTo>
                <a:lnTo>
                  <a:pt x="3132251" y="1947583"/>
                </a:lnTo>
                <a:lnTo>
                  <a:pt x="12210021" y="1947583"/>
                </a:lnTo>
                <a:lnTo>
                  <a:pt x="12210021" y="973785"/>
                </a:lnTo>
                <a:lnTo>
                  <a:pt x="18766193" y="973785"/>
                </a:lnTo>
                <a:lnTo>
                  <a:pt x="1876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5240" y="2536703"/>
            <a:ext cx="16163925" cy="29787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34285" marR="5080" indent="-2522220">
              <a:lnSpc>
                <a:spcPts val="7670"/>
              </a:lnSpc>
              <a:spcBef>
                <a:spcPts val="560"/>
              </a:spcBef>
            </a:pP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6600" b="1" spc="10" dirty="0">
                <a:solidFill>
                  <a:srgbClr val="EE220C"/>
                </a:solidFill>
                <a:latin typeface="Courier New"/>
                <a:cs typeface="Courier New"/>
              </a:rPr>
              <a:t>weight </a:t>
            </a: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660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6600" b="1" spc="5" dirty="0">
                <a:latin typeface="Courier New"/>
                <a:cs typeface="Courier New"/>
              </a:rPr>
              <a:t>(m, g=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9.8</a:t>
            </a:r>
            <a:r>
              <a:rPr sz="6600" b="1" spc="5" dirty="0">
                <a:latin typeface="Courier New"/>
                <a:cs typeface="Courier New"/>
              </a:rPr>
              <a:t>){ </a:t>
            </a:r>
            <a:r>
              <a:rPr sz="6600" b="1" spc="-3950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66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m</a:t>
            </a:r>
            <a:r>
              <a:rPr sz="6600" b="1" spc="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*</a:t>
            </a:r>
            <a:r>
              <a:rPr sz="6600" b="1" spc="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g;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ts val="7450"/>
              </a:lnSpc>
            </a:pPr>
            <a:r>
              <a:rPr sz="6600" b="1" spc="10" dirty="0">
                <a:latin typeface="Courier New"/>
                <a:cs typeface="Courier New"/>
              </a:rPr>
              <a:t>}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2697" y="476470"/>
            <a:ext cx="7764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4040" algn="l"/>
              </a:tabLst>
            </a:pPr>
            <a:r>
              <a:rPr spc="30" dirty="0"/>
              <a:t>Default	</a:t>
            </a:r>
            <a:r>
              <a:rPr spc="55" dirty="0"/>
              <a:t>Parameters</a:t>
            </a:r>
          </a:p>
        </p:txBody>
      </p:sp>
      <p:sp>
        <p:nvSpPr>
          <p:cNvPr id="5" name="object 5"/>
          <p:cNvSpPr/>
          <p:nvPr/>
        </p:nvSpPr>
        <p:spPr>
          <a:xfrm>
            <a:off x="15000098" y="2611109"/>
            <a:ext cx="2869565" cy="1101725"/>
          </a:xfrm>
          <a:custGeom>
            <a:avLst/>
            <a:gdLst/>
            <a:ahLst/>
            <a:cxnLst/>
            <a:rect l="l" t="t" r="r" b="b"/>
            <a:pathLst>
              <a:path w="2869565" h="1101725">
                <a:moveTo>
                  <a:pt x="0" y="0"/>
                </a:moveTo>
                <a:lnTo>
                  <a:pt x="2869293" y="0"/>
                </a:lnTo>
                <a:lnTo>
                  <a:pt x="2869293" y="1101286"/>
                </a:lnTo>
                <a:lnTo>
                  <a:pt x="0" y="110128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9409" y="6283254"/>
            <a:ext cx="756539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 algn="ctr">
              <a:lnSpc>
                <a:spcPts val="7430"/>
              </a:lnSpc>
            </a:pPr>
            <a:r>
              <a:rPr sz="6600" b="1" spc="10" dirty="0">
                <a:solidFill>
                  <a:srgbClr val="EE220C"/>
                </a:solidFill>
                <a:latin typeface="Courier New"/>
                <a:cs typeface="Courier New"/>
              </a:rPr>
              <a:t>weight</a:t>
            </a:r>
            <a:r>
              <a:rPr sz="6600" b="1" spc="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0</a:t>
            </a:r>
            <a:r>
              <a:rPr sz="6600" b="1" spc="10" dirty="0">
                <a:latin typeface="Courier New"/>
                <a:cs typeface="Courier New"/>
              </a:rPr>
              <a:t>,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9</a:t>
            </a:r>
            <a:r>
              <a:rPr sz="6600" b="1" spc="1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87858" y="62466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21220" y="6283254"/>
            <a:ext cx="102171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90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7649" y="7950758"/>
            <a:ext cx="656907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 algn="ctr">
              <a:lnSpc>
                <a:spcPts val="7430"/>
              </a:lnSpc>
            </a:pPr>
            <a:r>
              <a:rPr sz="6600" b="1" spc="5" dirty="0">
                <a:solidFill>
                  <a:srgbClr val="EE220C"/>
                </a:solidFill>
                <a:latin typeface="Courier New"/>
                <a:cs typeface="Courier New"/>
              </a:rPr>
              <a:t>weight(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10</a:t>
            </a:r>
            <a:r>
              <a:rPr sz="6600" b="1" spc="5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96098" y="791411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29460" y="7950758"/>
            <a:ext cx="102171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98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5394" y="10710326"/>
            <a:ext cx="57975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9686" y="7914110"/>
            <a:ext cx="3206115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54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"/>
              </a:spcBef>
              <a:tabLst>
                <a:tab pos="1447165" algn="l"/>
              </a:tabLst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10	</a:t>
            </a:r>
            <a:r>
              <a:rPr sz="6600" spc="-35" dirty="0">
                <a:solidFill>
                  <a:srgbClr val="FFFFFF"/>
                </a:solidFill>
                <a:latin typeface="Arial MT"/>
                <a:cs typeface="Arial MT"/>
              </a:rPr>
              <a:t>*9.8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2776" y="2479750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2776" y="3212712"/>
            <a:ext cx="10968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6052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2776" y="3945674"/>
            <a:ext cx="49301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622" y="476470"/>
            <a:ext cx="6603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9220" algn="l"/>
              </a:tabLst>
            </a:pPr>
            <a:r>
              <a:rPr spc="-30" dirty="0"/>
              <a:t>Arrow	</a:t>
            </a:r>
            <a:r>
              <a:rPr spc="-60" dirty="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4940668" y="5442502"/>
            <a:ext cx="8700135" cy="1466215"/>
          </a:xfrm>
          <a:custGeom>
            <a:avLst/>
            <a:gdLst/>
            <a:ahLst/>
            <a:cxnLst/>
            <a:rect l="l" t="t" r="r" b="b"/>
            <a:pathLst>
              <a:path w="8700135" h="1466215">
                <a:moveTo>
                  <a:pt x="8699513" y="0"/>
                </a:moveTo>
                <a:lnTo>
                  <a:pt x="0" y="0"/>
                </a:lnTo>
                <a:lnTo>
                  <a:pt x="0" y="732955"/>
                </a:lnTo>
                <a:lnTo>
                  <a:pt x="0" y="1465922"/>
                </a:lnTo>
                <a:lnTo>
                  <a:pt x="6808317" y="1465922"/>
                </a:lnTo>
                <a:lnTo>
                  <a:pt x="6808317" y="732955"/>
                </a:lnTo>
                <a:lnTo>
                  <a:pt x="8699513" y="732955"/>
                </a:lnTo>
                <a:lnTo>
                  <a:pt x="8699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40669" y="6308135"/>
            <a:ext cx="680847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0669" y="6909232"/>
            <a:ext cx="769620" cy="732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0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5279" y="5505913"/>
            <a:ext cx="5673725" cy="733425"/>
          </a:xfrm>
          <a:custGeom>
            <a:avLst/>
            <a:gdLst/>
            <a:ahLst/>
            <a:cxnLst/>
            <a:rect l="l" t="t" r="r" b="b"/>
            <a:pathLst>
              <a:path w="5673725" h="733425">
                <a:moveTo>
                  <a:pt x="5673600" y="0"/>
                </a:moveTo>
                <a:lnTo>
                  <a:pt x="0" y="0"/>
                </a:lnTo>
                <a:lnTo>
                  <a:pt x="0" y="732961"/>
                </a:lnTo>
                <a:lnTo>
                  <a:pt x="5673600" y="732961"/>
                </a:lnTo>
                <a:lnTo>
                  <a:pt x="567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12206" y="5449755"/>
            <a:ext cx="34302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3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3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0176" y="5533290"/>
            <a:ext cx="3404235" cy="733425"/>
          </a:xfrm>
          <a:custGeom>
            <a:avLst/>
            <a:gdLst/>
            <a:ahLst/>
            <a:cxnLst/>
            <a:rect l="l" t="t" r="r" b="b"/>
            <a:pathLst>
              <a:path w="3404234" h="733425">
                <a:moveTo>
                  <a:pt x="3404162" y="0"/>
                </a:moveTo>
                <a:lnTo>
                  <a:pt x="0" y="0"/>
                </a:lnTo>
                <a:lnTo>
                  <a:pt x="0" y="732961"/>
                </a:lnTo>
                <a:lnTo>
                  <a:pt x="3404162" y="732961"/>
                </a:lnTo>
                <a:lnTo>
                  <a:pt x="340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0669" y="5466948"/>
            <a:ext cx="3552190" cy="7550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19380">
              <a:lnSpc>
                <a:spcPts val="5765"/>
              </a:lnSpc>
              <a:spcBef>
                <a:spcPts val="17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3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92514" y="5470464"/>
            <a:ext cx="4667885" cy="838200"/>
            <a:chOff x="8492514" y="5470464"/>
            <a:chExt cx="4667885" cy="838200"/>
          </a:xfrm>
        </p:grpSpPr>
        <p:sp>
          <p:nvSpPr>
            <p:cNvPr id="14" name="object 14"/>
            <p:cNvSpPr/>
            <p:nvPr/>
          </p:nvSpPr>
          <p:spPr>
            <a:xfrm>
              <a:off x="8544902" y="5543761"/>
              <a:ext cx="3484245" cy="712470"/>
            </a:xfrm>
            <a:custGeom>
              <a:avLst/>
              <a:gdLst/>
              <a:ahLst/>
              <a:cxnLst/>
              <a:rect l="l" t="t" r="r" b="b"/>
              <a:pathLst>
                <a:path w="3484245" h="712470">
                  <a:moveTo>
                    <a:pt x="0" y="0"/>
                  </a:moveTo>
                  <a:lnTo>
                    <a:pt x="3483980" y="0"/>
                  </a:lnTo>
                  <a:lnTo>
                    <a:pt x="3483980" y="712020"/>
                  </a:lnTo>
                  <a:lnTo>
                    <a:pt x="0" y="71202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03580" y="5470464"/>
              <a:ext cx="756920" cy="733425"/>
            </a:xfrm>
            <a:custGeom>
              <a:avLst/>
              <a:gdLst/>
              <a:ahLst/>
              <a:cxnLst/>
              <a:rect l="l" t="t" r="r" b="b"/>
              <a:pathLst>
                <a:path w="756919" h="733425">
                  <a:moveTo>
                    <a:pt x="756479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756479" y="732961"/>
                  </a:lnTo>
                  <a:lnTo>
                    <a:pt x="756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81237" y="5466948"/>
            <a:ext cx="157226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>
              <a:lnSpc>
                <a:spcPts val="5620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=&gt;</a:t>
            </a:r>
            <a:r>
              <a:rPr sz="4950" b="1" spc="-216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7425" b="1" spc="7" baseline="2244" dirty="0">
                <a:latin typeface="Courier New"/>
                <a:cs typeface="Courier New"/>
              </a:rPr>
              <a:t>{</a:t>
            </a:r>
            <a:endParaRPr sz="7425" baseline="2244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99029" y="8115679"/>
            <a:ext cx="2376170" cy="1075690"/>
          </a:xfrm>
          <a:custGeom>
            <a:avLst/>
            <a:gdLst/>
            <a:ahLst/>
            <a:cxnLst/>
            <a:rect l="l" t="t" r="r" b="b"/>
            <a:pathLst>
              <a:path w="2376169" h="1075690">
                <a:moveTo>
                  <a:pt x="2376053" y="0"/>
                </a:moveTo>
                <a:lnTo>
                  <a:pt x="0" y="0"/>
                </a:lnTo>
                <a:lnTo>
                  <a:pt x="0" y="1075144"/>
                </a:lnTo>
                <a:lnTo>
                  <a:pt x="2376053" y="1075144"/>
                </a:lnTo>
                <a:lnTo>
                  <a:pt x="237605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33448" y="8116799"/>
            <a:ext cx="23075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60" dirty="0">
                <a:latin typeface="Arial MT"/>
                <a:cs typeface="Arial MT"/>
              </a:rPr>
              <a:t>Ar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300" dirty="0">
                <a:latin typeface="Arial MT"/>
                <a:cs typeface="Arial MT"/>
              </a:rPr>
              <a:t>ow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19977" y="6139419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46705" y="8115679"/>
            <a:ext cx="4501515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0" dirty="0">
                <a:latin typeface="Arial MT"/>
                <a:cs typeface="Arial MT"/>
              </a:rPr>
              <a:t>parameters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30233" y="6139419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3"/>
                </a:lnTo>
                <a:lnTo>
                  <a:pt x="249616" y="850003"/>
                </a:lnTo>
                <a:lnTo>
                  <a:pt x="249616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7" y="850003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5394" y="10710326"/>
            <a:ext cx="57975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577215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2776" y="2479750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2776" y="3212712"/>
            <a:ext cx="10968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6052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776" y="3945674"/>
            <a:ext cx="49301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93622" y="476470"/>
            <a:ext cx="6603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9220" algn="l"/>
              </a:tabLst>
            </a:pPr>
            <a:r>
              <a:rPr spc="-30" dirty="0"/>
              <a:t>Arrow	</a:t>
            </a:r>
            <a:r>
              <a:rPr spc="-60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6332" y="6057136"/>
            <a:ext cx="158991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 c) =&gt;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{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 b +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8237" y="8138268"/>
            <a:ext cx="119462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 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950" b="1" spc="5" dirty="0">
                <a:latin typeface="Courier New"/>
                <a:cs typeface="Courier New"/>
              </a:rPr>
              <a:t>(a, b, c) =&gt;</a:t>
            </a:r>
            <a:r>
              <a:rPr sz="4950" b="1" spc="-134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 + b + 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9819" y="10003066"/>
            <a:ext cx="12710795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1381125" algn="l"/>
                <a:tab pos="4330700" algn="l"/>
                <a:tab pos="7992745" algn="l"/>
                <a:tab pos="10367010" algn="l"/>
              </a:tabLst>
            </a:pPr>
            <a:r>
              <a:rPr sz="6600" spc="114" dirty="0">
                <a:latin typeface="Arial MT"/>
                <a:cs typeface="Arial MT"/>
              </a:rPr>
              <a:t>No	</a:t>
            </a:r>
            <a:r>
              <a:rPr sz="6600" spc="140" dirty="0">
                <a:latin typeface="Arial MT"/>
                <a:cs typeface="Arial MT"/>
              </a:rPr>
              <a:t>Braces	</a:t>
            </a:r>
            <a:r>
              <a:rPr sz="6600" spc="204" dirty="0">
                <a:latin typeface="Arial MT"/>
                <a:cs typeface="Arial MT"/>
              </a:rPr>
              <a:t>implicitly	</a:t>
            </a:r>
            <a:r>
              <a:rPr sz="6600" spc="85" dirty="0">
                <a:latin typeface="Arial MT"/>
                <a:cs typeface="Arial MT"/>
              </a:rPr>
              <a:t>mean	</a:t>
            </a:r>
            <a:r>
              <a:rPr sz="6600" spc="135" dirty="0">
                <a:latin typeface="Arial MT"/>
                <a:cs typeface="Arial MT"/>
              </a:rPr>
              <a:t>return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27934" y="8895025"/>
            <a:ext cx="734695" cy="1108075"/>
          </a:xfrm>
          <a:custGeom>
            <a:avLst/>
            <a:gdLst/>
            <a:ahLst/>
            <a:cxnLst/>
            <a:rect l="l" t="t" r="r" b="b"/>
            <a:pathLst>
              <a:path w="734695" h="1108075">
                <a:moveTo>
                  <a:pt x="367084" y="0"/>
                </a:moveTo>
                <a:lnTo>
                  <a:pt x="0" y="850003"/>
                </a:lnTo>
                <a:lnTo>
                  <a:pt x="249616" y="850003"/>
                </a:lnTo>
                <a:lnTo>
                  <a:pt x="249616" y="1107608"/>
                </a:lnTo>
                <a:lnTo>
                  <a:pt x="484551" y="1107608"/>
                </a:lnTo>
                <a:lnTo>
                  <a:pt x="484551" y="850003"/>
                </a:lnTo>
                <a:lnTo>
                  <a:pt x="734167" y="850003"/>
                </a:lnTo>
                <a:lnTo>
                  <a:pt x="367084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134429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https://w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9541" y="10702473"/>
            <a:ext cx="379602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" dirty="0">
                <a:solidFill>
                  <a:srgbClr val="FFFFFF"/>
                </a:solidFill>
                <a:latin typeface="Arial"/>
                <a:cs typeface="Arial"/>
              </a:rPr>
              <a:t>ww.youtube.com/@coder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8979" y="10723026"/>
            <a:ext cx="4718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ost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92451" y="476470"/>
            <a:ext cx="122053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85285" algn="l"/>
                <a:tab pos="5614670" algn="l"/>
                <a:tab pos="8251825" algn="l"/>
              </a:tabLst>
            </a:pPr>
            <a:r>
              <a:rPr spc="-60" dirty="0"/>
              <a:t>Functions	</a:t>
            </a:r>
            <a:r>
              <a:rPr spc="80" dirty="0"/>
              <a:t>v/s	</a:t>
            </a:r>
            <a:r>
              <a:rPr spc="-30" dirty="0"/>
              <a:t>Arrow	</a:t>
            </a:r>
            <a:r>
              <a:rPr spc="-6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1241" y="1993188"/>
            <a:ext cx="6516370" cy="895223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6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1641" y="1784952"/>
            <a:ext cx="6516370" cy="9160510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0" rIns="0" bIns="0" rtlCol="0">
            <a:spAutoFit/>
          </a:bodyPr>
          <a:lstStyle/>
          <a:p>
            <a:pPr marL="208279">
              <a:lnSpc>
                <a:spcPts val="7695"/>
              </a:lnSpc>
              <a:tabLst>
                <a:tab pos="2722880" algn="l"/>
              </a:tabLst>
            </a:pP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Arrow	</a:t>
            </a:r>
            <a:r>
              <a:rPr sz="6600" spc="20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6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650">
              <a:latin typeface="Arial MT"/>
              <a:cs typeface="Arial MT"/>
            </a:endParaRPr>
          </a:p>
          <a:p>
            <a:pPr>
              <a:lnSpc>
                <a:spcPts val="1789"/>
              </a:lnSpc>
            </a:pP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433" y="3558815"/>
            <a:ext cx="4321175" cy="23075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8775" rIns="0" bIns="0" rtlCol="0">
            <a:spAutoFit/>
          </a:bodyPr>
          <a:lstStyle/>
          <a:p>
            <a:pPr marL="36195" marR="28575" indent="837565">
              <a:lnSpc>
                <a:spcPct val="102699"/>
              </a:lnSpc>
              <a:spcBef>
                <a:spcPts val="2825"/>
              </a:spcBef>
              <a:tabLst>
                <a:tab pos="2654300" algn="l"/>
                <a:tab pos="2886710" algn="l"/>
              </a:tabLst>
            </a:pP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Good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multi-line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logic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95652" y="3374118"/>
            <a:ext cx="4321175" cy="28365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3045" rIns="0" bIns="0" rtlCol="0">
            <a:spAutoFit/>
          </a:bodyPr>
          <a:lstStyle/>
          <a:p>
            <a:pPr marL="710565" marR="702945" algn="ctr">
              <a:lnSpc>
                <a:spcPct val="102699"/>
              </a:lnSpc>
              <a:spcBef>
                <a:spcPts val="1835"/>
              </a:spcBef>
              <a:tabLst>
                <a:tab pos="2491105" algn="l"/>
                <a:tab pos="2596515" algn="l"/>
              </a:tabLst>
            </a:pP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Good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line  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433" y="7535163"/>
            <a:ext cx="4230370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3204" rIns="0" bIns="0" rtlCol="0">
            <a:spAutoFit/>
          </a:bodyPr>
          <a:lstStyle/>
          <a:p>
            <a:pPr marL="130810" marR="34925" indent="-88265">
              <a:lnSpc>
                <a:spcPct val="102699"/>
              </a:lnSpc>
              <a:spcBef>
                <a:spcPts val="1914"/>
              </a:spcBef>
              <a:tabLst>
                <a:tab pos="1910714" algn="l"/>
                <a:tab pos="2463800" algn="l"/>
                <a:tab pos="2987675" algn="l"/>
              </a:tabLst>
            </a:pP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950" spc="70" dirty="0">
                <a:solidFill>
                  <a:srgbClr val="FFFFFF"/>
                </a:solidFill>
                <a:latin typeface="Arial MT"/>
                <a:cs typeface="Arial MT"/>
              </a:rPr>
              <a:t>eates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new  </a:t>
            </a:r>
            <a:r>
              <a:rPr sz="4950" spc="270" dirty="0">
                <a:solidFill>
                  <a:srgbClr val="FFFFFF"/>
                </a:solidFill>
                <a:latin typeface="Arial MT"/>
                <a:cs typeface="Arial MT"/>
              </a:rPr>
              <a:t>“this”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context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1105" y="7580156"/>
            <a:ext cx="4230370" cy="27184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80340" rIns="0" bIns="0" rtlCol="0">
            <a:spAutoFit/>
          </a:bodyPr>
          <a:lstStyle/>
          <a:p>
            <a:pPr marL="1905" algn="ctr">
              <a:lnSpc>
                <a:spcPct val="102699"/>
              </a:lnSpc>
              <a:spcBef>
                <a:spcPts val="1420"/>
              </a:spcBef>
              <a:tabLst>
                <a:tab pos="525780" algn="l"/>
                <a:tab pos="2411095" algn="l"/>
              </a:tabLst>
            </a:pP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Doesn</a:t>
            </a:r>
            <a:r>
              <a:rPr sz="4950" spc="-50" dirty="0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sz="4950" spc="27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2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reate  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270" dirty="0">
                <a:solidFill>
                  <a:srgbClr val="FFFFFF"/>
                </a:solidFill>
                <a:latin typeface="Arial MT"/>
                <a:cs typeface="Arial MT"/>
              </a:rPr>
              <a:t>“this” </a:t>
            </a:r>
            <a:r>
              <a:rPr sz="49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context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1283" y="4885327"/>
            <a:ext cx="8101965" cy="3051810"/>
          </a:xfrm>
          <a:custGeom>
            <a:avLst/>
            <a:gdLst/>
            <a:ahLst/>
            <a:cxnLst/>
            <a:rect l="l" t="t" r="r" b="b"/>
            <a:pathLst>
              <a:path w="8101965" h="3051809">
                <a:moveTo>
                  <a:pt x="8101533" y="1976259"/>
                </a:moveTo>
                <a:lnTo>
                  <a:pt x="4168229" y="1976259"/>
                </a:lnTo>
                <a:lnTo>
                  <a:pt x="4168229" y="850011"/>
                </a:lnTo>
                <a:lnTo>
                  <a:pt x="4417847" y="850011"/>
                </a:lnTo>
                <a:lnTo>
                  <a:pt x="4050766" y="0"/>
                </a:lnTo>
                <a:lnTo>
                  <a:pt x="3683673" y="850011"/>
                </a:lnTo>
                <a:lnTo>
                  <a:pt x="3933291" y="850011"/>
                </a:lnTo>
                <a:lnTo>
                  <a:pt x="3933291" y="1976259"/>
                </a:lnTo>
                <a:lnTo>
                  <a:pt x="0" y="1976259"/>
                </a:lnTo>
                <a:lnTo>
                  <a:pt x="0" y="3051403"/>
                </a:lnTo>
                <a:lnTo>
                  <a:pt x="8101533" y="3051403"/>
                </a:lnTo>
                <a:lnTo>
                  <a:pt x="8101533" y="1976259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2928" y="380001"/>
            <a:ext cx="8138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pc="-5" dirty="0"/>
              <a:t>JavaScript	</a:t>
            </a:r>
            <a:r>
              <a:rPr spc="-615" dirty="0"/>
              <a:t>V</a:t>
            </a:r>
            <a:r>
              <a:rPr spc="-10" dirty="0"/>
              <a:t>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7671" y="3650251"/>
            <a:ext cx="11473180" cy="42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0" b="1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8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r>
              <a:rPr sz="8250" b="1" spc="-77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350">
              <a:latin typeface="Arial"/>
              <a:cs typeface="Arial"/>
            </a:endParaRPr>
          </a:p>
          <a:p>
            <a:pPr marL="940435">
              <a:lnSpc>
                <a:spcPct val="100000"/>
              </a:lnSpc>
              <a:spcBef>
                <a:spcPts val="5"/>
              </a:spcBef>
              <a:tabLst>
                <a:tab pos="5641975" algn="l"/>
              </a:tabLst>
            </a:pPr>
            <a:r>
              <a:rPr sz="6600" spc="140" dirty="0">
                <a:latin typeface="Arial MT"/>
                <a:cs typeface="Arial MT"/>
              </a:rPr>
              <a:t>assignment	</a:t>
            </a:r>
            <a:r>
              <a:rPr sz="6600" spc="180" dirty="0">
                <a:latin typeface="Arial MT"/>
                <a:cs typeface="Arial MT"/>
              </a:rPr>
              <a:t>operator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565" y="418588"/>
            <a:ext cx="9007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382245" y="2799724"/>
            <a:ext cx="10026015" cy="2326640"/>
          </a:xfrm>
          <a:custGeom>
            <a:avLst/>
            <a:gdLst/>
            <a:ahLst/>
            <a:cxnLst/>
            <a:rect l="l" t="t" r="r" b="b"/>
            <a:pathLst>
              <a:path w="10026015" h="2326640">
                <a:moveTo>
                  <a:pt x="10025546" y="0"/>
                </a:moveTo>
                <a:lnTo>
                  <a:pt x="0" y="0"/>
                </a:lnTo>
                <a:lnTo>
                  <a:pt x="0" y="2326372"/>
                </a:lnTo>
                <a:lnTo>
                  <a:pt x="10025546" y="2326372"/>
                </a:lnTo>
                <a:lnTo>
                  <a:pt x="1002554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450" y="3124772"/>
            <a:ext cx="937323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0" marR="5080" indent="-826135">
              <a:lnSpc>
                <a:spcPts val="6430"/>
              </a:lnSpc>
              <a:spcBef>
                <a:spcPts val="100"/>
              </a:spcBef>
            </a:pP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8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60" dirty="0">
                <a:solidFill>
                  <a:srgbClr val="FFFFFF"/>
                </a:solidFill>
                <a:latin typeface="Arial MT"/>
                <a:cs typeface="Arial MT"/>
              </a:rPr>
              <a:t>contain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45" dirty="0">
                <a:solidFill>
                  <a:srgbClr val="FAE232"/>
                </a:solidFill>
                <a:latin typeface="Arial MT"/>
                <a:cs typeface="Arial MT"/>
              </a:rPr>
              <a:t>other </a:t>
            </a:r>
            <a:r>
              <a:rPr sz="5250" spc="-144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AE232"/>
                </a:solidFill>
                <a:latin typeface="Arial MT"/>
                <a:cs typeface="Arial MT"/>
              </a:rPr>
              <a:t>function</a:t>
            </a:r>
            <a:r>
              <a:rPr sz="5250" spc="-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2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54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task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916" y="6433207"/>
            <a:ext cx="10026015" cy="2076450"/>
          </a:xfrm>
          <a:custGeom>
            <a:avLst/>
            <a:gdLst/>
            <a:ahLst/>
            <a:cxnLst/>
            <a:rect l="l" t="t" r="r" b="b"/>
            <a:pathLst>
              <a:path w="10026015" h="2076450">
                <a:moveTo>
                  <a:pt x="10025546" y="0"/>
                </a:moveTo>
                <a:lnTo>
                  <a:pt x="0" y="0"/>
                </a:lnTo>
                <a:lnTo>
                  <a:pt x="0" y="2076248"/>
                </a:lnTo>
                <a:lnTo>
                  <a:pt x="10025546" y="2076248"/>
                </a:lnTo>
                <a:lnTo>
                  <a:pt x="10025546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61" y="6632604"/>
            <a:ext cx="9770110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8345" marR="5080" indent="-1986280">
              <a:lnSpc>
                <a:spcPts val="6430"/>
              </a:lnSpc>
              <a:spcBef>
                <a:spcPts val="100"/>
              </a:spcBef>
            </a:pPr>
            <a:r>
              <a:rPr sz="5250" spc="145" dirty="0">
                <a:solidFill>
                  <a:srgbClr val="FAE232"/>
                </a:solidFill>
                <a:latin typeface="Arial MT"/>
                <a:cs typeface="Arial MT"/>
              </a:rPr>
              <a:t>other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AE232"/>
                </a:solidFill>
                <a:latin typeface="Arial MT"/>
                <a:cs typeface="Arial MT"/>
              </a:rPr>
              <a:t>function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5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FFF"/>
                </a:solidFill>
                <a:latin typeface="Arial MT"/>
                <a:cs typeface="Arial MT"/>
              </a:rPr>
              <a:t>argument </a:t>
            </a:r>
            <a:r>
              <a:rPr sz="5250" spc="-1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85" dirty="0">
                <a:solidFill>
                  <a:srgbClr val="FFFFFF"/>
                </a:solidFill>
                <a:latin typeface="Arial MT"/>
                <a:cs typeface="Arial MT"/>
              </a:rPr>
              <a:t>(Callback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0" dirty="0">
                <a:solidFill>
                  <a:srgbClr val="FFFFFF"/>
                </a:solidFill>
                <a:latin typeface="Arial MT"/>
                <a:cs typeface="Arial MT"/>
              </a:rPr>
              <a:t>function)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7184" y="6433207"/>
            <a:ext cx="9076055" cy="207645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1296670" marR="365125" indent="-924560">
              <a:lnSpc>
                <a:spcPct val="102099"/>
              </a:lnSpc>
              <a:spcBef>
                <a:spcPts val="1565"/>
              </a:spcBef>
            </a:pPr>
            <a:r>
              <a:rPr sz="5250" spc="145" dirty="0">
                <a:solidFill>
                  <a:srgbClr val="FAE232"/>
                </a:solidFill>
                <a:latin typeface="Arial MT"/>
                <a:cs typeface="Arial MT"/>
              </a:rPr>
              <a:t>other</a:t>
            </a:r>
            <a:r>
              <a:rPr sz="5250" spc="-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AE232"/>
                </a:solidFill>
                <a:latin typeface="Arial MT"/>
                <a:cs typeface="Arial MT"/>
              </a:rPr>
              <a:t>function</a:t>
            </a:r>
            <a:r>
              <a:rPr sz="5250" spc="-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85" dirty="0">
                <a:solidFill>
                  <a:srgbClr val="FFFFFF"/>
                </a:solidFill>
                <a:latin typeface="Arial MT"/>
                <a:cs typeface="Arial MT"/>
              </a:rPr>
              <a:t>inner </a:t>
            </a:r>
            <a:r>
              <a:rPr sz="5250" spc="-1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20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7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30" dirty="0">
                <a:solidFill>
                  <a:srgbClr val="FFFFFF"/>
                </a:solidFill>
                <a:latin typeface="Arial MT"/>
                <a:cs typeface="Arial MT"/>
              </a:rPr>
              <a:t>(closure)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00986" y="5000199"/>
            <a:ext cx="3481704" cy="1120140"/>
          </a:xfrm>
          <a:custGeom>
            <a:avLst/>
            <a:gdLst/>
            <a:ahLst/>
            <a:cxnLst/>
            <a:rect l="l" t="t" r="r" b="b"/>
            <a:pathLst>
              <a:path w="3481704" h="1120139">
                <a:moveTo>
                  <a:pt x="895959" y="273799"/>
                </a:moveTo>
                <a:lnTo>
                  <a:pt x="894029" y="228003"/>
                </a:lnTo>
                <a:lnTo>
                  <a:pt x="889165" y="182118"/>
                </a:lnTo>
                <a:lnTo>
                  <a:pt x="881329" y="136245"/>
                </a:lnTo>
                <a:lnTo>
                  <a:pt x="870458" y="90538"/>
                </a:lnTo>
                <a:lnTo>
                  <a:pt x="856500" y="45110"/>
                </a:lnTo>
                <a:lnTo>
                  <a:pt x="839381" y="0"/>
                </a:lnTo>
                <a:lnTo>
                  <a:pt x="589762" y="104089"/>
                </a:lnTo>
                <a:lnTo>
                  <a:pt x="605764" y="148653"/>
                </a:lnTo>
                <a:lnTo>
                  <a:pt x="616953" y="193662"/>
                </a:lnTo>
                <a:lnTo>
                  <a:pt x="623481" y="238874"/>
                </a:lnTo>
                <a:lnTo>
                  <a:pt x="625487" y="283997"/>
                </a:lnTo>
                <a:lnTo>
                  <a:pt x="623074" y="328726"/>
                </a:lnTo>
                <a:lnTo>
                  <a:pt x="616394" y="372770"/>
                </a:lnTo>
                <a:lnTo>
                  <a:pt x="605548" y="415798"/>
                </a:lnTo>
                <a:lnTo>
                  <a:pt x="590664" y="457530"/>
                </a:lnTo>
                <a:lnTo>
                  <a:pt x="571881" y="497649"/>
                </a:lnTo>
                <a:lnTo>
                  <a:pt x="549313" y="535863"/>
                </a:lnTo>
                <a:lnTo>
                  <a:pt x="523087" y="571855"/>
                </a:lnTo>
                <a:lnTo>
                  <a:pt x="493331" y="605332"/>
                </a:lnTo>
                <a:lnTo>
                  <a:pt x="460159" y="635990"/>
                </a:lnTo>
                <a:lnTo>
                  <a:pt x="423710" y="663511"/>
                </a:lnTo>
                <a:lnTo>
                  <a:pt x="384098" y="687616"/>
                </a:lnTo>
                <a:lnTo>
                  <a:pt x="341452" y="707986"/>
                </a:lnTo>
                <a:lnTo>
                  <a:pt x="337134" y="709625"/>
                </a:lnTo>
                <a:lnTo>
                  <a:pt x="335013" y="710476"/>
                </a:lnTo>
                <a:lnTo>
                  <a:pt x="268033" y="549859"/>
                </a:lnTo>
                <a:lnTo>
                  <a:pt x="0" y="996149"/>
                </a:lnTo>
                <a:lnTo>
                  <a:pt x="505663" y="1119695"/>
                </a:lnTo>
                <a:lnTo>
                  <a:pt x="439102" y="960094"/>
                </a:lnTo>
                <a:lnTo>
                  <a:pt x="441223" y="959231"/>
                </a:lnTo>
                <a:lnTo>
                  <a:pt x="489331" y="937564"/>
                </a:lnTo>
                <a:lnTo>
                  <a:pt x="531215" y="915098"/>
                </a:lnTo>
                <a:lnTo>
                  <a:pt x="571106" y="890270"/>
                </a:lnTo>
                <a:lnTo>
                  <a:pt x="608952" y="863206"/>
                </a:lnTo>
                <a:lnTo>
                  <a:pt x="644702" y="834021"/>
                </a:lnTo>
                <a:lnTo>
                  <a:pt x="678307" y="802843"/>
                </a:lnTo>
                <a:lnTo>
                  <a:pt x="709701" y="769797"/>
                </a:lnTo>
                <a:lnTo>
                  <a:pt x="738847" y="735012"/>
                </a:lnTo>
                <a:lnTo>
                  <a:pt x="765695" y="698627"/>
                </a:lnTo>
                <a:lnTo>
                  <a:pt x="790181" y="660742"/>
                </a:lnTo>
                <a:lnTo>
                  <a:pt x="812266" y="621512"/>
                </a:lnTo>
                <a:lnTo>
                  <a:pt x="831875" y="581037"/>
                </a:lnTo>
                <a:lnTo>
                  <a:pt x="848982" y="539457"/>
                </a:lnTo>
                <a:lnTo>
                  <a:pt x="863523" y="496900"/>
                </a:lnTo>
                <a:lnTo>
                  <a:pt x="875449" y="453491"/>
                </a:lnTo>
                <a:lnTo>
                  <a:pt x="884707" y="409346"/>
                </a:lnTo>
                <a:lnTo>
                  <a:pt x="891247" y="364604"/>
                </a:lnTo>
                <a:lnTo>
                  <a:pt x="895019" y="319379"/>
                </a:lnTo>
                <a:lnTo>
                  <a:pt x="895959" y="273799"/>
                </a:lnTo>
                <a:close/>
              </a:path>
              <a:path w="3481704" h="1120139">
                <a:moveTo>
                  <a:pt x="3481705" y="977404"/>
                </a:moveTo>
                <a:lnTo>
                  <a:pt x="3305187" y="701090"/>
                </a:lnTo>
                <a:lnTo>
                  <a:pt x="3201441" y="538695"/>
                </a:lnTo>
                <a:lnTo>
                  <a:pt x="3138932" y="701090"/>
                </a:lnTo>
                <a:lnTo>
                  <a:pt x="3136785" y="700303"/>
                </a:lnTo>
                <a:lnTo>
                  <a:pt x="3089224" y="679602"/>
                </a:lnTo>
                <a:lnTo>
                  <a:pt x="3048965" y="656602"/>
                </a:lnTo>
                <a:lnTo>
                  <a:pt x="3011767" y="630097"/>
                </a:lnTo>
                <a:lnTo>
                  <a:pt x="2977756" y="600367"/>
                </a:lnTo>
                <a:lnTo>
                  <a:pt x="2947085" y="567728"/>
                </a:lnTo>
                <a:lnTo>
                  <a:pt x="2919882" y="532460"/>
                </a:lnTo>
                <a:lnTo>
                  <a:pt x="2896260" y="494893"/>
                </a:lnTo>
                <a:lnTo>
                  <a:pt x="2876372" y="455307"/>
                </a:lnTo>
                <a:lnTo>
                  <a:pt x="2860357" y="414007"/>
                </a:lnTo>
                <a:lnTo>
                  <a:pt x="2848318" y="371284"/>
                </a:lnTo>
                <a:lnTo>
                  <a:pt x="2840418" y="327456"/>
                </a:lnTo>
                <a:lnTo>
                  <a:pt x="2836786" y="282803"/>
                </a:lnTo>
                <a:lnTo>
                  <a:pt x="2837535" y="237642"/>
                </a:lnTo>
                <a:lnTo>
                  <a:pt x="2842818" y="192265"/>
                </a:lnTo>
                <a:lnTo>
                  <a:pt x="2852763" y="146977"/>
                </a:lnTo>
                <a:lnTo>
                  <a:pt x="2867520" y="101981"/>
                </a:lnTo>
                <a:lnTo>
                  <a:pt x="2615120" y="4826"/>
                </a:lnTo>
                <a:lnTo>
                  <a:pt x="2599258" y="50380"/>
                </a:lnTo>
                <a:lnTo>
                  <a:pt x="2586558" y="96189"/>
                </a:lnTo>
                <a:lnTo>
                  <a:pt x="2576957" y="142176"/>
                </a:lnTo>
                <a:lnTo>
                  <a:pt x="2570391" y="188239"/>
                </a:lnTo>
                <a:lnTo>
                  <a:pt x="2566797" y="234251"/>
                </a:lnTo>
                <a:lnTo>
                  <a:pt x="2566124" y="280085"/>
                </a:lnTo>
                <a:lnTo>
                  <a:pt x="2568333" y="325615"/>
                </a:lnTo>
                <a:lnTo>
                  <a:pt x="2573350" y="370713"/>
                </a:lnTo>
                <a:lnTo>
                  <a:pt x="2581122" y="415264"/>
                </a:lnTo>
                <a:lnTo>
                  <a:pt x="2591587" y="459130"/>
                </a:lnTo>
                <a:lnTo>
                  <a:pt x="2604706" y="502208"/>
                </a:lnTo>
                <a:lnTo>
                  <a:pt x="2620429" y="544347"/>
                </a:lnTo>
                <a:lnTo>
                  <a:pt x="2638666" y="585431"/>
                </a:lnTo>
                <a:lnTo>
                  <a:pt x="2659405" y="625348"/>
                </a:lnTo>
                <a:lnTo>
                  <a:pt x="2682557" y="663956"/>
                </a:lnTo>
                <a:lnTo>
                  <a:pt x="2708071" y="701141"/>
                </a:lnTo>
                <a:lnTo>
                  <a:pt x="2735910" y="736777"/>
                </a:lnTo>
                <a:lnTo>
                  <a:pt x="2766009" y="770750"/>
                </a:lnTo>
                <a:lnTo>
                  <a:pt x="2798318" y="802906"/>
                </a:lnTo>
                <a:lnTo>
                  <a:pt x="2832760" y="833145"/>
                </a:lnTo>
                <a:lnTo>
                  <a:pt x="2869298" y="861326"/>
                </a:lnTo>
                <a:lnTo>
                  <a:pt x="2907881" y="887349"/>
                </a:lnTo>
                <a:lnTo>
                  <a:pt x="2948444" y="911059"/>
                </a:lnTo>
                <a:lnTo>
                  <a:pt x="2990939" y="932357"/>
                </a:lnTo>
                <a:lnTo>
                  <a:pt x="3035300" y="951103"/>
                </a:lnTo>
                <a:lnTo>
                  <a:pt x="3039618" y="952690"/>
                </a:lnTo>
                <a:lnTo>
                  <a:pt x="3041764" y="953490"/>
                </a:lnTo>
                <a:lnTo>
                  <a:pt x="2979648" y="1114869"/>
                </a:lnTo>
                <a:lnTo>
                  <a:pt x="3481705" y="977404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5904" y="418588"/>
            <a:ext cx="8618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4664710" algn="l"/>
              </a:tabLst>
            </a:pPr>
            <a:r>
              <a:rPr spc="-5" dirty="0"/>
              <a:t>1.	</a:t>
            </a:r>
            <a:r>
              <a:rPr spc="35" dirty="0"/>
              <a:t>Callback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4629" y="2872550"/>
            <a:ext cx="94691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629" y="3605512"/>
            <a:ext cx="90779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4629" y="4338474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245" y="6371941"/>
            <a:ext cx="10026015" cy="139319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78130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2190"/>
              </a:spcBef>
            </a:pPr>
            <a:r>
              <a:rPr sz="5250" spc="-3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-8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OBJECTS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2245" y="8221220"/>
            <a:ext cx="10026015" cy="139319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7813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190"/>
              </a:spcBef>
            </a:pP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passed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6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0" dirty="0">
                <a:solidFill>
                  <a:srgbClr val="FFFFFF"/>
                </a:solidFill>
                <a:latin typeface="Arial MT"/>
                <a:cs typeface="Arial MT"/>
              </a:rPr>
              <a:t>arguments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4402" y="2891846"/>
            <a:ext cx="12482195" cy="2199005"/>
          </a:xfrm>
          <a:custGeom>
            <a:avLst/>
            <a:gdLst/>
            <a:ahLst/>
            <a:cxnLst/>
            <a:rect l="l" t="t" r="r" b="b"/>
            <a:pathLst>
              <a:path w="12482194" h="2199004">
                <a:moveTo>
                  <a:pt x="12481928" y="732967"/>
                </a:moveTo>
                <a:lnTo>
                  <a:pt x="11725453" y="732967"/>
                </a:lnTo>
                <a:lnTo>
                  <a:pt x="11725453" y="0"/>
                </a:ln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0" y="2198890"/>
                </a:lnTo>
                <a:lnTo>
                  <a:pt x="7564793" y="2198890"/>
                </a:lnTo>
                <a:lnTo>
                  <a:pt x="7564793" y="1465922"/>
                </a:lnTo>
                <a:lnTo>
                  <a:pt x="12481928" y="1465922"/>
                </a:lnTo>
                <a:lnTo>
                  <a:pt x="12481928" y="732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4404" y="2891844"/>
            <a:ext cx="57994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3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8373" y="2891844"/>
            <a:ext cx="58343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5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8373" y="3624805"/>
            <a:ext cx="65779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4240" algn="ctr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8373" y="4357767"/>
            <a:ext cx="16738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0" algn="ct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2135" y="6545231"/>
            <a:ext cx="40481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140" dirty="0">
                <a:solidFill>
                  <a:srgbClr val="0433FF"/>
                </a:solidFill>
                <a:latin typeface="Arial"/>
                <a:cs typeface="Arial"/>
              </a:rPr>
              <a:t>fx</a:t>
            </a:r>
            <a:r>
              <a:rPr sz="8250" b="1" spc="-140" dirty="0">
                <a:latin typeface="Arial"/>
                <a:cs typeface="Arial"/>
              </a:rPr>
              <a:t>(</a:t>
            </a:r>
            <a:r>
              <a:rPr sz="8250" b="1" spc="-140" dirty="0">
                <a:solidFill>
                  <a:srgbClr val="EE220C"/>
                </a:solidFill>
                <a:latin typeface="Arial"/>
                <a:cs typeface="Arial"/>
              </a:rPr>
              <a:t>sum</a:t>
            </a:r>
            <a:r>
              <a:rPr sz="8250" b="1" spc="-140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26018" y="2582654"/>
            <a:ext cx="7027545" cy="2872740"/>
          </a:xfrm>
          <a:custGeom>
            <a:avLst/>
            <a:gdLst/>
            <a:ahLst/>
            <a:cxnLst/>
            <a:rect l="l" t="t" r="r" b="b"/>
            <a:pathLst>
              <a:path w="7027544" h="2872740">
                <a:moveTo>
                  <a:pt x="0" y="0"/>
                </a:moveTo>
                <a:lnTo>
                  <a:pt x="7027400" y="0"/>
                </a:lnTo>
                <a:lnTo>
                  <a:pt x="7027400" y="2872536"/>
                </a:lnTo>
                <a:lnTo>
                  <a:pt x="0" y="287253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8937" y="9314940"/>
            <a:ext cx="6000750" cy="953135"/>
          </a:xfrm>
          <a:custGeom>
            <a:avLst/>
            <a:gdLst/>
            <a:ahLst/>
            <a:cxnLst/>
            <a:rect l="l" t="t" r="r" b="b"/>
            <a:pathLst>
              <a:path w="6000750" h="953134">
                <a:moveTo>
                  <a:pt x="6000445" y="0"/>
                </a:moveTo>
                <a:lnTo>
                  <a:pt x="0" y="0"/>
                </a:lnTo>
                <a:lnTo>
                  <a:pt x="0" y="952531"/>
                </a:lnTo>
                <a:lnTo>
                  <a:pt x="6000445" y="952531"/>
                </a:lnTo>
                <a:lnTo>
                  <a:pt x="6000445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356" y="9320877"/>
            <a:ext cx="59321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14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57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19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2076" y="7956739"/>
            <a:ext cx="734695" cy="1437640"/>
          </a:xfrm>
          <a:custGeom>
            <a:avLst/>
            <a:gdLst/>
            <a:ahLst/>
            <a:cxnLst/>
            <a:rect l="l" t="t" r="r" b="b"/>
            <a:pathLst>
              <a:path w="734695" h="143764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1437274"/>
                </a:lnTo>
                <a:lnTo>
                  <a:pt x="484550" y="1437274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4163" y="5348984"/>
            <a:ext cx="7400290" cy="95313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5"/>
              </a:spcBef>
            </a:pPr>
            <a:r>
              <a:rPr sz="5750" spc="95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57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7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57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19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6596" y="6582359"/>
            <a:ext cx="1437640" cy="734695"/>
          </a:xfrm>
          <a:custGeom>
            <a:avLst/>
            <a:gdLst/>
            <a:ahLst/>
            <a:cxnLst/>
            <a:rect l="l" t="t" r="r" b="b"/>
            <a:pathLst>
              <a:path w="1437639" h="734695">
                <a:moveTo>
                  <a:pt x="588389" y="0"/>
                </a:moveTo>
                <a:lnTo>
                  <a:pt x="587813" y="249616"/>
                </a:lnTo>
                <a:lnTo>
                  <a:pt x="542" y="248260"/>
                </a:lnTo>
                <a:lnTo>
                  <a:pt x="0" y="483193"/>
                </a:lnTo>
                <a:lnTo>
                  <a:pt x="587271" y="484548"/>
                </a:lnTo>
                <a:lnTo>
                  <a:pt x="586695" y="734165"/>
                </a:lnTo>
                <a:lnTo>
                  <a:pt x="1437542" y="369044"/>
                </a:lnTo>
                <a:lnTo>
                  <a:pt x="588389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85904" y="418588"/>
            <a:ext cx="8618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4664710" algn="l"/>
              </a:tabLst>
            </a:pPr>
            <a:r>
              <a:rPr spc="-5" dirty="0"/>
              <a:t>1.	</a:t>
            </a:r>
            <a:r>
              <a:rPr spc="35" dirty="0"/>
              <a:t>Callback	</a:t>
            </a:r>
            <a:r>
              <a:rPr spc="-60" dirty="0"/>
              <a:t>Functions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4402" y="2891846"/>
            <a:ext cx="11347450" cy="2199005"/>
          </a:xfrm>
          <a:custGeom>
            <a:avLst/>
            <a:gdLst/>
            <a:ahLst/>
            <a:cxnLst/>
            <a:rect l="l" t="t" r="r" b="b"/>
            <a:pathLst>
              <a:path w="11347450" h="2199004">
                <a:moveTo>
                  <a:pt x="11347209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255903"/>
                </a:lnTo>
                <a:lnTo>
                  <a:pt x="0" y="1465922"/>
                </a:lnTo>
                <a:lnTo>
                  <a:pt x="1562912" y="1465922"/>
                </a:lnTo>
                <a:lnTo>
                  <a:pt x="1562912" y="2198890"/>
                </a:lnTo>
                <a:lnTo>
                  <a:pt x="2647683" y="2198890"/>
                </a:lnTo>
                <a:lnTo>
                  <a:pt x="2647683" y="1465922"/>
                </a:lnTo>
                <a:lnTo>
                  <a:pt x="7186562" y="1465922"/>
                </a:lnTo>
                <a:lnTo>
                  <a:pt x="7186562" y="1255903"/>
                </a:lnTo>
                <a:lnTo>
                  <a:pt x="7186562" y="732967"/>
                </a:lnTo>
                <a:lnTo>
                  <a:pt x="11347209" y="732967"/>
                </a:lnTo>
                <a:lnTo>
                  <a:pt x="11347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1331" y="2835685"/>
            <a:ext cx="91033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talk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(fx){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8828" y="3568647"/>
            <a:ext cx="191706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fx();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331" y="4301609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1996" y="6102851"/>
            <a:ext cx="10968990" cy="2199005"/>
          </a:xfrm>
          <a:custGeom>
            <a:avLst/>
            <a:gdLst/>
            <a:ahLst/>
            <a:cxnLst/>
            <a:rect l="l" t="t" r="r" b="b"/>
            <a:pathLst>
              <a:path w="10968990" h="2199004">
                <a:moveTo>
                  <a:pt x="10968965" y="0"/>
                </a:moveTo>
                <a:lnTo>
                  <a:pt x="1605318" y="0"/>
                </a:lnTo>
                <a:lnTo>
                  <a:pt x="1605318" y="732967"/>
                </a:lnTo>
                <a:lnTo>
                  <a:pt x="1605318" y="1465922"/>
                </a:lnTo>
                <a:lnTo>
                  <a:pt x="0" y="1465922"/>
                </a:lnTo>
                <a:lnTo>
                  <a:pt x="0" y="1667510"/>
                </a:lnTo>
                <a:lnTo>
                  <a:pt x="0" y="2198890"/>
                </a:lnTo>
                <a:lnTo>
                  <a:pt x="2647683" y="2198890"/>
                </a:lnTo>
                <a:lnTo>
                  <a:pt x="2647683" y="1667510"/>
                </a:lnTo>
                <a:lnTo>
                  <a:pt x="2647683" y="1465922"/>
                </a:lnTo>
                <a:lnTo>
                  <a:pt x="10968965" y="1465922"/>
                </a:lnTo>
                <a:lnTo>
                  <a:pt x="10968965" y="732967"/>
                </a:lnTo>
                <a:lnTo>
                  <a:pt x="10968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88926" y="6046689"/>
            <a:ext cx="87249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sayHi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702" y="6779651"/>
            <a:ext cx="68338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console.log(</a:t>
            </a:r>
            <a:r>
              <a:rPr sz="4950" b="1" spc="5" dirty="0">
                <a:latin typeface="Courier New"/>
                <a:cs typeface="Courier New"/>
              </a:rPr>
              <a:t>“hi”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8926" y="7512613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8933" y="8858653"/>
            <a:ext cx="5598795" cy="1341755"/>
          </a:xfrm>
          <a:custGeom>
            <a:avLst/>
            <a:gdLst/>
            <a:ahLst/>
            <a:cxnLst/>
            <a:rect l="l" t="t" r="r" b="b"/>
            <a:pathLst>
              <a:path w="5598795" h="1341754">
                <a:moveTo>
                  <a:pt x="5598782" y="0"/>
                </a:moveTo>
                <a:lnTo>
                  <a:pt x="0" y="0"/>
                </a:lnTo>
                <a:lnTo>
                  <a:pt x="0" y="1341313"/>
                </a:lnTo>
                <a:lnTo>
                  <a:pt x="5598782" y="1341313"/>
                </a:lnTo>
                <a:lnTo>
                  <a:pt x="5598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58933" y="8858653"/>
            <a:ext cx="21755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65" dirty="0">
                <a:solidFill>
                  <a:srgbClr val="0433FF"/>
                </a:solidFill>
                <a:latin typeface="Arial"/>
                <a:cs typeface="Arial"/>
              </a:rPr>
              <a:t>talk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9679" y="8871080"/>
            <a:ext cx="33985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310" dirty="0">
                <a:latin typeface="Arial"/>
                <a:cs typeface="Arial"/>
              </a:rPr>
              <a:t>(</a:t>
            </a: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sayHi</a:t>
            </a:r>
            <a:r>
              <a:rPr sz="8250" b="1" spc="-310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42764" y="2746747"/>
            <a:ext cx="5770245" cy="4343400"/>
            <a:chOff x="10342764" y="2746747"/>
            <a:chExt cx="5770245" cy="4343400"/>
          </a:xfrm>
        </p:grpSpPr>
        <p:sp>
          <p:nvSpPr>
            <p:cNvPr id="14" name="object 14"/>
            <p:cNvSpPr/>
            <p:nvPr/>
          </p:nvSpPr>
          <p:spPr>
            <a:xfrm>
              <a:off x="10342753" y="2746749"/>
              <a:ext cx="5770245" cy="1854835"/>
            </a:xfrm>
            <a:custGeom>
              <a:avLst/>
              <a:gdLst/>
              <a:ahLst/>
              <a:cxnLst/>
              <a:rect l="l" t="t" r="r" b="b"/>
              <a:pathLst>
                <a:path w="5770244" h="1854835">
                  <a:moveTo>
                    <a:pt x="1047089" y="1163142"/>
                  </a:moveTo>
                  <a:lnTo>
                    <a:pt x="670140" y="1163142"/>
                  </a:lnTo>
                  <a:lnTo>
                    <a:pt x="670140" y="807123"/>
                  </a:lnTo>
                  <a:lnTo>
                    <a:pt x="0" y="1330667"/>
                  </a:lnTo>
                  <a:lnTo>
                    <a:pt x="670140" y="1854212"/>
                  </a:lnTo>
                  <a:lnTo>
                    <a:pt x="670140" y="1498206"/>
                  </a:lnTo>
                  <a:lnTo>
                    <a:pt x="1047089" y="1498206"/>
                  </a:lnTo>
                  <a:lnTo>
                    <a:pt x="1047089" y="1163142"/>
                  </a:lnTo>
                  <a:close/>
                </a:path>
                <a:path w="5770244" h="1854835">
                  <a:moveTo>
                    <a:pt x="5770143" y="356019"/>
                  </a:moveTo>
                  <a:lnTo>
                    <a:pt x="5393194" y="356019"/>
                  </a:lnTo>
                  <a:lnTo>
                    <a:pt x="5393194" y="0"/>
                  </a:lnTo>
                  <a:lnTo>
                    <a:pt x="4723054" y="523544"/>
                  </a:lnTo>
                  <a:lnTo>
                    <a:pt x="5393194" y="1047089"/>
                  </a:lnTo>
                  <a:lnTo>
                    <a:pt x="5393194" y="691083"/>
                  </a:lnTo>
                  <a:lnTo>
                    <a:pt x="5770143" y="691083"/>
                  </a:lnTo>
                  <a:lnTo>
                    <a:pt x="5770143" y="356019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34458" y="3657220"/>
              <a:ext cx="2050414" cy="840740"/>
            </a:xfrm>
            <a:custGeom>
              <a:avLst/>
              <a:gdLst/>
              <a:ahLst/>
              <a:cxnLst/>
              <a:rect l="l" t="t" r="r" b="b"/>
              <a:pathLst>
                <a:path w="2050415" h="840739">
                  <a:moveTo>
                    <a:pt x="2049989" y="0"/>
                  </a:moveTo>
                  <a:lnTo>
                    <a:pt x="0" y="0"/>
                  </a:lnTo>
                  <a:lnTo>
                    <a:pt x="0" y="840388"/>
                  </a:lnTo>
                  <a:lnTo>
                    <a:pt x="2049989" y="840388"/>
                  </a:lnTo>
                  <a:lnTo>
                    <a:pt x="2049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510218" y="6042765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670136" y="0"/>
                  </a:moveTo>
                  <a:lnTo>
                    <a:pt x="0" y="523544"/>
                  </a:lnTo>
                  <a:lnTo>
                    <a:pt x="670136" y="1047088"/>
                  </a:lnTo>
                  <a:lnTo>
                    <a:pt x="670136" y="691078"/>
                  </a:lnTo>
                  <a:lnTo>
                    <a:pt x="1047088" y="691078"/>
                  </a:lnTo>
                  <a:lnTo>
                    <a:pt x="1047088" y="356010"/>
                  </a:lnTo>
                  <a:lnTo>
                    <a:pt x="670136" y="356010"/>
                  </a:lnTo>
                  <a:lnTo>
                    <a:pt x="67013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33952" y="8858653"/>
            <a:ext cx="4254500" cy="1341755"/>
            <a:chOff x="9133952" y="8858653"/>
            <a:chExt cx="4254500" cy="1341755"/>
          </a:xfrm>
        </p:grpSpPr>
        <p:sp>
          <p:nvSpPr>
            <p:cNvPr id="18" name="object 18"/>
            <p:cNvSpPr/>
            <p:nvPr/>
          </p:nvSpPr>
          <p:spPr>
            <a:xfrm>
              <a:off x="12341080" y="9140821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670136" y="0"/>
                  </a:moveTo>
                  <a:lnTo>
                    <a:pt x="0" y="523544"/>
                  </a:lnTo>
                  <a:lnTo>
                    <a:pt x="670136" y="1047088"/>
                  </a:lnTo>
                  <a:lnTo>
                    <a:pt x="670136" y="691078"/>
                  </a:lnTo>
                  <a:lnTo>
                    <a:pt x="1047088" y="691078"/>
                  </a:lnTo>
                  <a:lnTo>
                    <a:pt x="1047088" y="356010"/>
                  </a:lnTo>
                  <a:lnTo>
                    <a:pt x="670136" y="356010"/>
                  </a:lnTo>
                  <a:lnTo>
                    <a:pt x="67013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86306" y="8911008"/>
              <a:ext cx="3013075" cy="1236980"/>
            </a:xfrm>
            <a:custGeom>
              <a:avLst/>
              <a:gdLst/>
              <a:ahLst/>
              <a:cxnLst/>
              <a:rect l="l" t="t" r="r" b="b"/>
              <a:pathLst>
                <a:path w="3013075" h="1236979">
                  <a:moveTo>
                    <a:pt x="0" y="0"/>
                  </a:moveTo>
                  <a:lnTo>
                    <a:pt x="3012715" y="0"/>
                  </a:lnTo>
                  <a:lnTo>
                    <a:pt x="3012715" y="1236604"/>
                  </a:lnTo>
                  <a:lnTo>
                    <a:pt x="0" y="123660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468877" y="3678445"/>
            <a:ext cx="19812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0" dirty="0">
                <a:solidFill>
                  <a:srgbClr val="FFFFFF"/>
                </a:solidFill>
                <a:latin typeface="Arial MT"/>
                <a:cs typeface="Arial MT"/>
              </a:rPr>
              <a:t>sayHi()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2224" y="2835819"/>
            <a:ext cx="13851890" cy="4934585"/>
            <a:chOff x="512224" y="2835819"/>
            <a:chExt cx="13851890" cy="4934585"/>
          </a:xfrm>
        </p:grpSpPr>
        <p:sp>
          <p:nvSpPr>
            <p:cNvPr id="22" name="object 22"/>
            <p:cNvSpPr/>
            <p:nvPr/>
          </p:nvSpPr>
          <p:spPr>
            <a:xfrm>
              <a:off x="13514782" y="2888173"/>
              <a:ext cx="796925" cy="764540"/>
            </a:xfrm>
            <a:custGeom>
              <a:avLst/>
              <a:gdLst/>
              <a:ahLst/>
              <a:cxnLst/>
              <a:rect l="l" t="t" r="r" b="b"/>
              <a:pathLst>
                <a:path w="796925" h="764539">
                  <a:moveTo>
                    <a:pt x="0" y="0"/>
                  </a:moveTo>
                  <a:lnTo>
                    <a:pt x="796747" y="0"/>
                  </a:lnTo>
                  <a:lnTo>
                    <a:pt x="796747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224" y="4147745"/>
              <a:ext cx="4725670" cy="3622675"/>
            </a:xfrm>
            <a:custGeom>
              <a:avLst/>
              <a:gdLst/>
              <a:ahLst/>
              <a:cxnLst/>
              <a:rect l="l" t="t" r="r" b="b"/>
              <a:pathLst>
                <a:path w="4725670" h="3622675">
                  <a:moveTo>
                    <a:pt x="4725091" y="0"/>
                  </a:moveTo>
                  <a:lnTo>
                    <a:pt x="0" y="0"/>
                  </a:lnTo>
                  <a:lnTo>
                    <a:pt x="0" y="3622606"/>
                  </a:lnTo>
                  <a:lnTo>
                    <a:pt x="4725091" y="3622606"/>
                  </a:lnTo>
                  <a:lnTo>
                    <a:pt x="4725091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1215" y="4153682"/>
            <a:ext cx="230759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145" dirty="0">
                <a:solidFill>
                  <a:srgbClr val="FFFFFF"/>
                </a:solidFill>
                <a:latin typeface="Arial MT"/>
                <a:cs typeface="Arial MT"/>
              </a:rPr>
              <a:t>‘sayHi’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4211" y="5043707"/>
            <a:ext cx="3081655" cy="17951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827405" marR="5080" indent="-815340">
              <a:lnSpc>
                <a:spcPct val="101600"/>
              </a:lnSpc>
              <a:spcBef>
                <a:spcPts val="10"/>
              </a:spcBef>
            </a:pPr>
            <a:r>
              <a:rPr sz="5750" spc="150" dirty="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sz="57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220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5750" spc="-15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220" dirty="0">
                <a:solidFill>
                  <a:srgbClr val="FFFFFF"/>
                </a:solidFill>
                <a:latin typeface="Arial MT"/>
                <a:cs typeface="Arial MT"/>
              </a:rPr>
              <a:t>‘talk’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407" y="6823757"/>
            <a:ext cx="445262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16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57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114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z="57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750" spc="135" dirty="0">
                <a:solidFill>
                  <a:srgbClr val="FFFFFF"/>
                </a:solidFill>
                <a:latin typeface="Arial MT"/>
                <a:cs typeface="Arial MT"/>
              </a:rPr>
              <a:t>stage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085904" y="418588"/>
            <a:ext cx="8618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4664710" algn="l"/>
              </a:tabLst>
            </a:pPr>
            <a:r>
              <a:rPr spc="-5" dirty="0"/>
              <a:t>1.	</a:t>
            </a:r>
            <a:r>
              <a:rPr spc="35" dirty="0"/>
              <a:t>Callback	</a:t>
            </a:r>
            <a:r>
              <a:rPr spc="-60" dirty="0"/>
              <a:t>Functions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4404" y="2891844"/>
            <a:ext cx="12860655" cy="733425"/>
          </a:xfrm>
          <a:custGeom>
            <a:avLst/>
            <a:gdLst/>
            <a:ahLst/>
            <a:cxnLst/>
            <a:rect l="l" t="t" r="r" b="b"/>
            <a:pathLst>
              <a:path w="12860655" h="733425">
                <a:moveTo>
                  <a:pt x="12860170" y="0"/>
                </a:moveTo>
                <a:lnTo>
                  <a:pt x="0" y="0"/>
                </a:lnTo>
                <a:lnTo>
                  <a:pt x="0" y="732961"/>
                </a:lnTo>
                <a:lnTo>
                  <a:pt x="12860170" y="732961"/>
                </a:lnTo>
                <a:lnTo>
                  <a:pt x="12860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4404" y="2891844"/>
            <a:ext cx="1287335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calc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(fx,a,b){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4404" y="3624805"/>
            <a:ext cx="105911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53834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fx(a,b);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404" y="4357767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999" y="6102847"/>
            <a:ext cx="113601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(x,y){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999" y="6835809"/>
            <a:ext cx="83216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a+b;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999" y="756877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8484" y="8800772"/>
            <a:ext cx="6957059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45" dirty="0">
                <a:solidFill>
                  <a:srgbClr val="0433FF"/>
                </a:solidFill>
                <a:latin typeface="Arial"/>
                <a:cs typeface="Arial"/>
              </a:rPr>
              <a:t>calc</a:t>
            </a:r>
            <a:r>
              <a:rPr sz="8250" b="1" spc="-45" dirty="0">
                <a:latin typeface="Arial"/>
                <a:cs typeface="Arial"/>
              </a:rPr>
              <a:t>(</a:t>
            </a:r>
            <a:r>
              <a:rPr sz="8250" b="1" spc="-45" dirty="0">
                <a:solidFill>
                  <a:srgbClr val="EE220C"/>
                </a:solidFill>
                <a:latin typeface="Arial"/>
                <a:cs typeface="Arial"/>
              </a:rPr>
              <a:t>sum,4,5</a:t>
            </a:r>
            <a:r>
              <a:rPr sz="8250" b="1" spc="-45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03412" y="897929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71187" y="8813200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83472" y="357638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047088" y="691078"/>
                </a:lnTo>
                <a:lnTo>
                  <a:pt x="1047088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85904" y="418588"/>
            <a:ext cx="8618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4664710" algn="l"/>
              </a:tabLst>
            </a:pPr>
            <a:r>
              <a:rPr spc="-5" dirty="0"/>
              <a:t>1.	</a:t>
            </a:r>
            <a:r>
              <a:rPr spc="35" dirty="0"/>
              <a:t>Callback	</a:t>
            </a:r>
            <a:r>
              <a:rPr spc="-60" dirty="0"/>
              <a:t>Functions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1649" y="418588"/>
            <a:ext cx="76873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165" algn="l"/>
              </a:tabLst>
            </a:pPr>
            <a:r>
              <a:rPr spc="35" dirty="0"/>
              <a:t>Callback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4404" y="2891844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calc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(fx,a,b){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4404" y="3624805"/>
            <a:ext cx="102127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6052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fx(a,b);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404" y="4357767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999" y="6102847"/>
            <a:ext cx="1173861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var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diff</a:t>
            </a:r>
            <a:r>
              <a:rPr sz="4950" b="1" spc="-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=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5" dirty="0">
                <a:latin typeface="Courier New"/>
                <a:cs typeface="Courier New"/>
              </a:rPr>
              <a:t>(x,y){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999" y="6835809"/>
            <a:ext cx="795591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a-b;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999" y="756877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6485" y="8800772"/>
            <a:ext cx="640143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60" dirty="0">
                <a:solidFill>
                  <a:srgbClr val="0433FF"/>
                </a:solidFill>
                <a:latin typeface="Arial"/>
                <a:cs typeface="Arial"/>
              </a:rPr>
              <a:t>calc</a:t>
            </a:r>
            <a:r>
              <a:rPr sz="8250" b="1" spc="-60" dirty="0">
                <a:latin typeface="Arial"/>
                <a:cs typeface="Arial"/>
              </a:rPr>
              <a:t>(</a:t>
            </a:r>
            <a:r>
              <a:rPr sz="8250" b="1" spc="-60" dirty="0">
                <a:solidFill>
                  <a:srgbClr val="EE220C"/>
                </a:solidFill>
                <a:latin typeface="Arial"/>
                <a:cs typeface="Arial"/>
              </a:rPr>
              <a:t>diff,4,5</a:t>
            </a:r>
            <a:r>
              <a:rPr sz="8250" b="1" spc="-60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03412" y="897929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58104" y="8813200"/>
            <a:ext cx="10337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300" dirty="0">
                <a:solidFill>
                  <a:srgbClr val="1DB100"/>
                </a:solidFill>
                <a:latin typeface="Arial"/>
                <a:cs typeface="Arial"/>
              </a:rPr>
              <a:t>-1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252" y="418588"/>
            <a:ext cx="118319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4667250" algn="l"/>
                <a:tab pos="8545830" algn="l"/>
              </a:tabLst>
            </a:pPr>
            <a:r>
              <a:rPr spc="-5" dirty="0"/>
              <a:t>2.	</a:t>
            </a:r>
            <a:r>
              <a:rPr spc="-50" dirty="0"/>
              <a:t>Function	</a:t>
            </a:r>
            <a:r>
              <a:rPr spc="-125" dirty="0"/>
              <a:t>r</a:t>
            </a:r>
            <a:r>
              <a:rPr spc="30" dirty="0"/>
              <a:t>etu</a:t>
            </a:r>
            <a:r>
              <a:rPr spc="135" dirty="0"/>
              <a:t>r</a:t>
            </a:r>
            <a:r>
              <a:rPr spc="-95" dirty="0"/>
              <a:t>ning</a:t>
            </a:r>
            <a:r>
              <a:rPr dirty="0"/>
              <a:t>	</a:t>
            </a:r>
            <a:r>
              <a:rPr spc="-3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6689" y="1862873"/>
            <a:ext cx="9860280" cy="37115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68985" marR="5080" indent="-756920">
              <a:lnSpc>
                <a:spcPts val="5770"/>
              </a:lnSpc>
              <a:spcBef>
                <a:spcPts val="430"/>
              </a:spcBef>
            </a:pPr>
            <a:r>
              <a:rPr sz="4950" spc="5" dirty="0">
                <a:solidFill>
                  <a:srgbClr val="00A2FF"/>
                </a:solidFill>
                <a:latin typeface="Courier New"/>
                <a:cs typeface="Courier New"/>
              </a:rPr>
              <a:t>function</a:t>
            </a:r>
            <a:r>
              <a:rPr sz="4950" spc="4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644E"/>
                </a:solidFill>
                <a:latin typeface="Courier New"/>
                <a:cs typeface="Courier New"/>
              </a:rPr>
              <a:t>makeFunc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95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9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const name = "Mozilla"; </a:t>
            </a:r>
            <a:r>
              <a:rPr sz="4950" spc="-29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A2FF"/>
                </a:solidFill>
                <a:latin typeface="Courier New"/>
                <a:cs typeface="Courier New"/>
              </a:rPr>
              <a:t>function</a:t>
            </a:r>
            <a:r>
              <a:rPr sz="4950" spc="-2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61D836"/>
                </a:solidFill>
                <a:latin typeface="Courier New"/>
                <a:cs typeface="Courier New"/>
              </a:rPr>
              <a:t>displayName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52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console.log(name);</a:t>
            </a:r>
            <a:endParaRPr sz="4950">
              <a:latin typeface="Courier New"/>
              <a:cs typeface="Courier New"/>
            </a:endParaRPr>
          </a:p>
          <a:p>
            <a:pPr marL="768985">
              <a:lnSpc>
                <a:spcPts val="585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3169" y="5527683"/>
            <a:ext cx="72123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00A2FF"/>
                </a:solidFill>
                <a:latin typeface="Courier New"/>
                <a:cs typeface="Courier New"/>
              </a:rPr>
              <a:t>return</a:t>
            </a:r>
            <a:r>
              <a:rPr sz="4950" spc="-5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61D836"/>
                </a:solidFill>
                <a:latin typeface="Courier New"/>
                <a:cs typeface="Courier New"/>
              </a:rPr>
              <a:t>displayName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6689" y="6260644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689" y="7726568"/>
            <a:ext cx="9860280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EF5FA7"/>
                </a:solidFill>
                <a:latin typeface="Courier New"/>
                <a:cs typeface="Courier New"/>
              </a:rPr>
              <a:t>myFunc</a:t>
            </a:r>
            <a:r>
              <a:rPr sz="4950" spc="-10" dirty="0">
                <a:solidFill>
                  <a:srgbClr val="EF5FA7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644E"/>
                </a:solidFill>
                <a:latin typeface="Courier New"/>
                <a:cs typeface="Courier New"/>
              </a:rPr>
              <a:t>makeFunc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4950" spc="-29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EF5FA7"/>
                </a:solidFill>
                <a:latin typeface="Courier New"/>
                <a:cs typeface="Courier New"/>
              </a:rPr>
              <a:t>myFunc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0283" y="6931410"/>
            <a:ext cx="4125595" cy="959485"/>
          </a:xfrm>
          <a:custGeom>
            <a:avLst/>
            <a:gdLst/>
            <a:ahLst/>
            <a:cxnLst/>
            <a:rect l="l" t="t" r="r" b="b"/>
            <a:pathLst>
              <a:path w="4125595" h="959484">
                <a:moveTo>
                  <a:pt x="4086049" y="0"/>
                </a:moveTo>
                <a:lnTo>
                  <a:pt x="1267810" y="523257"/>
                </a:lnTo>
                <a:lnTo>
                  <a:pt x="1226130" y="298771"/>
                </a:lnTo>
                <a:lnTo>
                  <a:pt x="0" y="867931"/>
                </a:lnTo>
                <a:lnTo>
                  <a:pt x="1348719" y="959025"/>
                </a:lnTo>
                <a:lnTo>
                  <a:pt x="1307038" y="734538"/>
                </a:lnTo>
                <a:lnTo>
                  <a:pt x="4125277" y="211281"/>
                </a:lnTo>
                <a:lnTo>
                  <a:pt x="408604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78157" y="6049073"/>
            <a:ext cx="9528810" cy="135382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927735" marR="478790" indent="-441959">
              <a:lnSpc>
                <a:spcPct val="102200"/>
              </a:lnSpc>
              <a:spcBef>
                <a:spcPts val="135"/>
              </a:spcBef>
            </a:pPr>
            <a:r>
              <a:rPr sz="4100" spc="70" dirty="0">
                <a:latin typeface="Arial MT"/>
                <a:cs typeface="Arial MT"/>
              </a:rPr>
              <a:t>same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functionality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50" dirty="0">
                <a:latin typeface="Arial MT"/>
                <a:cs typeface="Arial MT"/>
              </a:rPr>
              <a:t>as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displayName,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85" dirty="0">
                <a:latin typeface="Arial MT"/>
                <a:cs typeface="Arial MT"/>
              </a:rPr>
              <a:t>but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can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access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200" dirty="0">
                <a:latin typeface="Arial MT"/>
                <a:cs typeface="Arial MT"/>
              </a:rPr>
              <a:t>“name”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variable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815" y="9760887"/>
            <a:ext cx="17787620" cy="84074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268730" algn="l"/>
                <a:tab pos="1920875" algn="l"/>
                <a:tab pos="3295015" algn="l"/>
                <a:tab pos="5936615" algn="l"/>
                <a:tab pos="6681470" algn="l"/>
                <a:tab pos="7205980" algn="l"/>
                <a:tab pos="10161905" algn="l"/>
                <a:tab pos="12047220" algn="l"/>
                <a:tab pos="13060044" algn="l"/>
                <a:tab pos="14177644" algn="l"/>
                <a:tab pos="15970250" algn="l"/>
                <a:tab pos="16703675" algn="l"/>
              </a:tabLst>
            </a:pP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this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is	also	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example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of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170" dirty="0">
                <a:solidFill>
                  <a:srgbClr val="FFFFFF"/>
                </a:solidFill>
                <a:latin typeface="Arial MT"/>
                <a:cs typeface="Arial MT"/>
              </a:rPr>
              <a:t>“Closure”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which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we	will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cover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at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824" y="418588"/>
            <a:ext cx="187890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9630" algn="l"/>
                <a:tab pos="7233920" algn="l"/>
                <a:tab pos="10631170" algn="l"/>
                <a:tab pos="14354810" algn="l"/>
              </a:tabLst>
            </a:pPr>
            <a:r>
              <a:rPr spc="90" dirty="0"/>
              <a:t>IIFE-	</a:t>
            </a:r>
            <a:r>
              <a:rPr spc="25" dirty="0"/>
              <a:t>Immediately	</a:t>
            </a:r>
            <a:r>
              <a:rPr spc="-5" dirty="0"/>
              <a:t>Invoked	</a:t>
            </a:r>
            <a:r>
              <a:rPr spc="-50" dirty="0"/>
              <a:t>Function	</a:t>
            </a:r>
            <a:r>
              <a:rPr spc="-90" dirty="0"/>
              <a:t>Exp</a:t>
            </a:r>
            <a:r>
              <a:rPr spc="-125" dirty="0"/>
              <a:t>r</a:t>
            </a:r>
            <a:r>
              <a:rPr spc="-70" dirty="0"/>
              <a:t>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8866" y="3097965"/>
            <a:ext cx="13264515" cy="3481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830"/>
              </a:lnSpc>
              <a:spcBef>
                <a:spcPts val="120"/>
              </a:spcBef>
            </a:pPr>
            <a:r>
              <a:rPr sz="5750" spc="20" dirty="0">
                <a:solidFill>
                  <a:srgbClr val="FAE232"/>
                </a:solidFill>
                <a:latin typeface="Courier New"/>
                <a:cs typeface="Courier New"/>
              </a:rPr>
              <a:t>(</a:t>
            </a:r>
            <a:r>
              <a:rPr sz="5750" spc="20" dirty="0">
                <a:solidFill>
                  <a:srgbClr val="00A2FF"/>
                </a:solidFill>
                <a:latin typeface="Courier New"/>
                <a:cs typeface="Courier New"/>
              </a:rPr>
              <a:t>function</a:t>
            </a:r>
            <a:r>
              <a:rPr sz="575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5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5750">
              <a:latin typeface="Courier New"/>
              <a:cs typeface="Courier New"/>
            </a:endParaRPr>
          </a:p>
          <a:p>
            <a:pPr marL="453390" marR="5080" indent="440690">
              <a:lnSpc>
                <a:spcPts val="6759"/>
              </a:lnSpc>
              <a:spcBef>
                <a:spcPts val="270"/>
              </a:spcBef>
            </a:pPr>
            <a:r>
              <a:rPr sz="5750" spc="20" dirty="0">
                <a:solidFill>
                  <a:srgbClr val="61D836"/>
                </a:solidFill>
                <a:latin typeface="Courier New"/>
                <a:cs typeface="Courier New"/>
              </a:rPr>
              <a:t>// protect inner code from </a:t>
            </a:r>
            <a:r>
              <a:rPr sz="5750" spc="25" dirty="0">
                <a:solidFill>
                  <a:srgbClr val="61D836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61D836"/>
                </a:solidFill>
                <a:latin typeface="Courier New"/>
                <a:cs typeface="Courier New"/>
              </a:rPr>
              <a:t>access, protects global</a:t>
            </a:r>
            <a:r>
              <a:rPr sz="5750" spc="25" dirty="0">
                <a:solidFill>
                  <a:srgbClr val="61D836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61D836"/>
                </a:solidFill>
                <a:latin typeface="Courier New"/>
                <a:cs typeface="Courier New"/>
              </a:rPr>
              <a:t>scope</a:t>
            </a:r>
            <a:endParaRPr sz="5750">
              <a:latin typeface="Courier New"/>
              <a:cs typeface="Courier New"/>
            </a:endParaRPr>
          </a:p>
          <a:p>
            <a:pPr marL="12700">
              <a:lnSpc>
                <a:spcPts val="6559"/>
              </a:lnSpc>
            </a:pP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5750" spc="20" dirty="0">
                <a:solidFill>
                  <a:srgbClr val="FAE232"/>
                </a:solidFill>
                <a:latin typeface="Courier New"/>
                <a:cs typeface="Courier New"/>
              </a:rPr>
              <a:t>)()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7196" y="2369636"/>
            <a:ext cx="4125595" cy="959485"/>
          </a:xfrm>
          <a:custGeom>
            <a:avLst/>
            <a:gdLst/>
            <a:ahLst/>
            <a:cxnLst/>
            <a:rect l="l" t="t" r="r" b="b"/>
            <a:pathLst>
              <a:path w="4125595" h="959485">
                <a:moveTo>
                  <a:pt x="4086048" y="0"/>
                </a:moveTo>
                <a:lnTo>
                  <a:pt x="1267809" y="523256"/>
                </a:lnTo>
                <a:lnTo>
                  <a:pt x="1226130" y="298769"/>
                </a:lnTo>
                <a:lnTo>
                  <a:pt x="0" y="867931"/>
                </a:lnTo>
                <a:lnTo>
                  <a:pt x="1348718" y="959025"/>
                </a:lnTo>
                <a:lnTo>
                  <a:pt x="1307037" y="734538"/>
                </a:lnTo>
                <a:lnTo>
                  <a:pt x="4125276" y="211281"/>
                </a:lnTo>
                <a:lnTo>
                  <a:pt x="408604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5069" y="1487300"/>
            <a:ext cx="9528810" cy="135382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466725" marR="168275" indent="-184785">
              <a:lnSpc>
                <a:spcPct val="102200"/>
              </a:lnSpc>
              <a:spcBef>
                <a:spcPts val="135"/>
              </a:spcBef>
            </a:pPr>
            <a:r>
              <a:rPr sz="4100" spc="140" dirty="0">
                <a:latin typeface="Arial MT"/>
                <a:cs typeface="Arial MT"/>
              </a:rPr>
              <a:t>function </a:t>
            </a:r>
            <a:r>
              <a:rPr sz="4100" spc="85" dirty="0">
                <a:latin typeface="Arial MT"/>
                <a:cs typeface="Arial MT"/>
              </a:rPr>
              <a:t>is </a:t>
            </a:r>
            <a:r>
              <a:rPr sz="4100" spc="105" dirty="0">
                <a:latin typeface="Arial MT"/>
                <a:cs typeface="Arial MT"/>
              </a:rPr>
              <a:t>made </a:t>
            </a:r>
            <a:r>
              <a:rPr sz="4100" spc="50" dirty="0">
                <a:latin typeface="Arial MT"/>
                <a:cs typeface="Arial MT"/>
              </a:rPr>
              <a:t>as </a:t>
            </a:r>
            <a:r>
              <a:rPr sz="4100" spc="90" dirty="0">
                <a:solidFill>
                  <a:srgbClr val="EE220C"/>
                </a:solidFill>
                <a:latin typeface="Arial MT"/>
                <a:cs typeface="Arial MT"/>
              </a:rPr>
              <a:t>expression </a:t>
            </a:r>
            <a:r>
              <a:rPr sz="4100" spc="100" dirty="0">
                <a:latin typeface="Arial MT"/>
                <a:cs typeface="Arial MT"/>
              </a:rPr>
              <a:t>using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-220" dirty="0">
                <a:latin typeface="Arial MT"/>
                <a:cs typeface="Arial MT"/>
              </a:rPr>
              <a:t>(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-220" dirty="0">
                <a:latin typeface="Arial MT"/>
                <a:cs typeface="Arial MT"/>
              </a:rPr>
              <a:t>)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235" dirty="0">
                <a:latin typeface="Arial MT"/>
                <a:cs typeface="Arial MT"/>
              </a:rPr>
              <a:t>-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so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doesn’t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60" dirty="0">
                <a:latin typeface="Arial MT"/>
                <a:cs typeface="Arial MT"/>
              </a:rPr>
              <a:t>require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70" dirty="0"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1423" y="8274028"/>
            <a:ext cx="10786745" cy="98488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0668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840"/>
              </a:spcBef>
              <a:tabLst>
                <a:tab pos="3874770" algn="l"/>
                <a:tab pos="6737984" algn="l"/>
              </a:tabLst>
            </a:pPr>
            <a:r>
              <a:rPr sz="4950" spc="95" dirty="0">
                <a:latin typeface="Arial MT"/>
                <a:cs typeface="Arial MT"/>
              </a:rPr>
              <a:t>expression	</a:t>
            </a:r>
            <a:r>
              <a:rPr sz="4950" spc="130" dirty="0">
                <a:latin typeface="Arial MT"/>
                <a:cs typeface="Arial MT"/>
              </a:rPr>
              <a:t>executed	</a:t>
            </a:r>
            <a:r>
              <a:rPr sz="4950" spc="114" dirty="0">
                <a:latin typeface="Arial MT"/>
                <a:cs typeface="Arial MT"/>
              </a:rPr>
              <a:t>immediately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7795" y="6057167"/>
            <a:ext cx="890269" cy="2547620"/>
          </a:xfrm>
          <a:custGeom>
            <a:avLst/>
            <a:gdLst/>
            <a:ahLst/>
            <a:cxnLst/>
            <a:rect l="l" t="t" r="r" b="b"/>
            <a:pathLst>
              <a:path w="890270" h="2547620">
                <a:moveTo>
                  <a:pt x="444911" y="0"/>
                </a:moveTo>
                <a:lnTo>
                  <a:pt x="0" y="1030216"/>
                </a:lnTo>
                <a:lnTo>
                  <a:pt x="302539" y="1030216"/>
                </a:lnTo>
                <a:lnTo>
                  <a:pt x="302539" y="2547189"/>
                </a:lnTo>
                <a:lnTo>
                  <a:pt x="587282" y="2547189"/>
                </a:lnTo>
                <a:lnTo>
                  <a:pt x="587282" y="1030216"/>
                </a:lnTo>
                <a:lnTo>
                  <a:pt x="889823" y="1030216"/>
                </a:lnTo>
                <a:lnTo>
                  <a:pt x="44491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sp>
          <p:nvSpPr>
            <p:cNvPr id="3" name="object 3"/>
            <p:cNvSpPr/>
            <p:nvPr/>
          </p:nvSpPr>
          <p:spPr>
            <a:xfrm>
              <a:off x="2784114" y="2703943"/>
              <a:ext cx="13987144" cy="1341755"/>
            </a:xfrm>
            <a:custGeom>
              <a:avLst/>
              <a:gdLst/>
              <a:ahLst/>
              <a:cxnLst/>
              <a:rect l="l" t="t" r="r" b="b"/>
              <a:pathLst>
                <a:path w="13987144" h="1341754">
                  <a:moveTo>
                    <a:pt x="13987008" y="0"/>
                  </a:moveTo>
                  <a:lnTo>
                    <a:pt x="0" y="0"/>
                  </a:lnTo>
                  <a:lnTo>
                    <a:pt x="0" y="1341313"/>
                  </a:lnTo>
                  <a:lnTo>
                    <a:pt x="13987008" y="1341313"/>
                  </a:lnTo>
                  <a:lnTo>
                    <a:pt x="13987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008" y="5973771"/>
              <a:ext cx="7900034" cy="1166495"/>
            </a:xfrm>
            <a:custGeom>
              <a:avLst/>
              <a:gdLst/>
              <a:ahLst/>
              <a:cxnLst/>
              <a:rect l="l" t="t" r="r" b="b"/>
              <a:pathLst>
                <a:path w="7900034" h="1166495">
                  <a:moveTo>
                    <a:pt x="7899698" y="0"/>
                  </a:moveTo>
                  <a:lnTo>
                    <a:pt x="0" y="0"/>
                  </a:lnTo>
                  <a:lnTo>
                    <a:pt x="0" y="1166407"/>
                  </a:lnTo>
                  <a:lnTo>
                    <a:pt x="7899698" y="1166407"/>
                  </a:lnTo>
                  <a:lnTo>
                    <a:pt x="789969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8909" y="418588"/>
            <a:ext cx="6492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8730" algn="l"/>
              </a:tabLst>
            </a:pPr>
            <a:r>
              <a:rPr spc="15" dirty="0"/>
              <a:t>Timer	</a:t>
            </a:r>
            <a:r>
              <a:rPr spc="-6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1182" y="6016774"/>
            <a:ext cx="67754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2515" algn="l"/>
              </a:tabLst>
            </a:pPr>
            <a:r>
              <a:rPr sz="6600" spc="150" dirty="0">
                <a:latin typeface="Arial MT"/>
                <a:cs typeface="Arial MT"/>
              </a:rPr>
              <a:t>Callback	</a:t>
            </a:r>
            <a:r>
              <a:rPr sz="6600" spc="210" dirty="0">
                <a:latin typeface="Arial MT"/>
                <a:cs typeface="Arial MT"/>
              </a:rPr>
              <a:t>function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07437" y="3910691"/>
            <a:ext cx="9255760" cy="3827779"/>
          </a:xfrm>
          <a:custGeom>
            <a:avLst/>
            <a:gdLst/>
            <a:ahLst/>
            <a:cxnLst/>
            <a:rect l="l" t="t" r="r" b="b"/>
            <a:pathLst>
              <a:path w="9255760" h="3827779">
                <a:moveTo>
                  <a:pt x="796493" y="922159"/>
                </a:moveTo>
                <a:lnTo>
                  <a:pt x="398246" y="0"/>
                </a:lnTo>
                <a:lnTo>
                  <a:pt x="0" y="922159"/>
                </a:lnTo>
                <a:lnTo>
                  <a:pt x="270814" y="922159"/>
                </a:lnTo>
                <a:lnTo>
                  <a:pt x="270814" y="2280005"/>
                </a:lnTo>
                <a:lnTo>
                  <a:pt x="525691" y="2280005"/>
                </a:lnTo>
                <a:lnTo>
                  <a:pt x="525691" y="922159"/>
                </a:lnTo>
                <a:lnTo>
                  <a:pt x="796493" y="922159"/>
                </a:lnTo>
                <a:close/>
              </a:path>
              <a:path w="9255760" h="3827779">
                <a:moveTo>
                  <a:pt x="9255150" y="2524277"/>
                </a:moveTo>
                <a:lnTo>
                  <a:pt x="1009904" y="2524277"/>
                </a:lnTo>
                <a:lnTo>
                  <a:pt x="1009904" y="3827373"/>
                </a:lnTo>
                <a:lnTo>
                  <a:pt x="9255150" y="3827373"/>
                </a:lnTo>
                <a:lnTo>
                  <a:pt x="9255150" y="252427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69691" y="6551263"/>
            <a:ext cx="7940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8080" algn="l"/>
                <a:tab pos="4326255" algn="l"/>
                <a:tab pos="6328410" algn="l"/>
              </a:tabLst>
            </a:pPr>
            <a:r>
              <a:rPr sz="6600" spc="45" dirty="0">
                <a:latin typeface="Arial MT"/>
                <a:cs typeface="Arial MT"/>
              </a:rPr>
              <a:t>Delay	</a:t>
            </a:r>
            <a:r>
              <a:rPr sz="6600" spc="180" dirty="0">
                <a:latin typeface="Arial MT"/>
                <a:cs typeface="Arial MT"/>
              </a:rPr>
              <a:t>time	</a:t>
            </a:r>
            <a:r>
              <a:rPr sz="6600" spc="60" dirty="0">
                <a:latin typeface="Arial MT"/>
                <a:cs typeface="Arial MT"/>
              </a:rPr>
              <a:t>(milli	</a:t>
            </a:r>
            <a:r>
              <a:rPr sz="6600" spc="30" dirty="0">
                <a:latin typeface="Arial MT"/>
                <a:cs typeface="Arial MT"/>
              </a:rPr>
              <a:t>sec)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32123" y="4294358"/>
            <a:ext cx="9472295" cy="2547620"/>
          </a:xfrm>
          <a:custGeom>
            <a:avLst/>
            <a:gdLst/>
            <a:ahLst/>
            <a:cxnLst/>
            <a:rect l="l" t="t" r="r" b="b"/>
            <a:pathLst>
              <a:path w="9472294" h="2547620">
                <a:moveTo>
                  <a:pt x="889825" y="1030224"/>
                </a:moveTo>
                <a:lnTo>
                  <a:pt x="444906" y="0"/>
                </a:lnTo>
                <a:lnTo>
                  <a:pt x="0" y="1030224"/>
                </a:lnTo>
                <a:lnTo>
                  <a:pt x="302539" y="1030224"/>
                </a:lnTo>
                <a:lnTo>
                  <a:pt x="302539" y="2547188"/>
                </a:lnTo>
                <a:lnTo>
                  <a:pt x="587273" y="2547188"/>
                </a:lnTo>
                <a:lnTo>
                  <a:pt x="587273" y="1030224"/>
                </a:lnTo>
                <a:lnTo>
                  <a:pt x="889825" y="1030224"/>
                </a:lnTo>
                <a:close/>
              </a:path>
              <a:path w="9472294" h="2547620">
                <a:moveTo>
                  <a:pt x="9471977" y="675640"/>
                </a:moveTo>
                <a:lnTo>
                  <a:pt x="1799094" y="675640"/>
                </a:lnTo>
                <a:lnTo>
                  <a:pt x="1799094" y="1978736"/>
                </a:lnTo>
                <a:lnTo>
                  <a:pt x="9471977" y="1978736"/>
                </a:lnTo>
                <a:lnTo>
                  <a:pt x="9471977" y="67564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9093" y="7987158"/>
            <a:ext cx="8825865" cy="130365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2827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010"/>
              </a:spcBef>
              <a:tabLst>
                <a:tab pos="4062729" algn="l"/>
                <a:tab pos="6064885" algn="l"/>
                <a:tab pos="6763384" algn="l"/>
              </a:tabLst>
            </a:pP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Executes	</a:t>
            </a:r>
            <a:r>
              <a:rPr sz="6600" spc="140" dirty="0">
                <a:solidFill>
                  <a:srgbClr val="FFFFFF"/>
                </a:solidFill>
                <a:latin typeface="Arial MT"/>
                <a:cs typeface="Arial MT"/>
              </a:rPr>
              <a:t>after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3	</a:t>
            </a:r>
            <a:r>
              <a:rPr sz="6600" spc="150" dirty="0">
                <a:solidFill>
                  <a:srgbClr val="FFFFFF"/>
                </a:solidFill>
                <a:latin typeface="Arial MT"/>
                <a:cs typeface="Arial MT"/>
              </a:rPr>
              <a:t>secs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4078" y="2716370"/>
            <a:ext cx="16566515" cy="340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25" dirty="0">
                <a:solidFill>
                  <a:srgbClr val="0433FF"/>
                </a:solidFill>
                <a:latin typeface="Arial"/>
                <a:cs typeface="Arial"/>
              </a:rPr>
              <a:t>setTimeout</a:t>
            </a:r>
            <a:r>
              <a:rPr sz="8250" b="1" spc="-25" dirty="0">
                <a:latin typeface="Arial"/>
                <a:cs typeface="Arial"/>
              </a:rPr>
              <a:t>(</a:t>
            </a: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fx,3000,arg1,…</a:t>
            </a:r>
            <a:r>
              <a:rPr sz="8250" b="1" spc="-25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  <a:p>
            <a:pPr marL="10625455">
              <a:lnSpc>
                <a:spcPct val="100000"/>
              </a:lnSpc>
              <a:spcBef>
                <a:spcPts val="8760"/>
              </a:spcBef>
              <a:tabLst>
                <a:tab pos="14551025" algn="l"/>
                <a:tab pos="15839440" algn="l"/>
              </a:tabLst>
            </a:pPr>
            <a:r>
              <a:rPr sz="6600" spc="145" dirty="0">
                <a:latin typeface="Arial MT"/>
                <a:cs typeface="Arial MT"/>
              </a:rPr>
              <a:t>argument	</a:t>
            </a:r>
            <a:r>
              <a:rPr sz="6600" spc="200" dirty="0">
                <a:latin typeface="Arial MT"/>
                <a:cs typeface="Arial MT"/>
              </a:rPr>
              <a:t>for	</a:t>
            </a:r>
            <a:r>
              <a:rPr sz="6600" spc="240" dirty="0">
                <a:latin typeface="Arial MT"/>
                <a:cs typeface="Arial MT"/>
              </a:rPr>
              <a:t>fx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58323" y="3660132"/>
            <a:ext cx="890269" cy="2547620"/>
          </a:xfrm>
          <a:custGeom>
            <a:avLst/>
            <a:gdLst/>
            <a:ahLst/>
            <a:cxnLst/>
            <a:rect l="l" t="t" r="r" b="b"/>
            <a:pathLst>
              <a:path w="890269" h="2547620">
                <a:moveTo>
                  <a:pt x="444907" y="0"/>
                </a:moveTo>
                <a:lnTo>
                  <a:pt x="0" y="1030216"/>
                </a:lnTo>
                <a:lnTo>
                  <a:pt x="302535" y="1030216"/>
                </a:lnTo>
                <a:lnTo>
                  <a:pt x="302535" y="2547189"/>
                </a:lnTo>
                <a:lnTo>
                  <a:pt x="587280" y="2547189"/>
                </a:lnTo>
                <a:lnTo>
                  <a:pt x="587280" y="1030216"/>
                </a:lnTo>
                <a:lnTo>
                  <a:pt x="889815" y="1030216"/>
                </a:lnTo>
                <a:lnTo>
                  <a:pt x="44490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1743"/>
            <a:ext cx="19467830" cy="5205095"/>
          </a:xfrm>
          <a:custGeom>
            <a:avLst/>
            <a:gdLst/>
            <a:ahLst/>
            <a:cxnLst/>
            <a:rect l="l" t="t" r="r" b="b"/>
            <a:pathLst>
              <a:path w="19467830" h="5205095">
                <a:moveTo>
                  <a:pt x="19467470" y="0"/>
                </a:moveTo>
                <a:lnTo>
                  <a:pt x="0" y="0"/>
                </a:lnTo>
                <a:lnTo>
                  <a:pt x="0" y="5205069"/>
                </a:lnTo>
                <a:lnTo>
                  <a:pt x="19467470" y="5205069"/>
                </a:lnTo>
                <a:lnTo>
                  <a:pt x="1946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8909" y="418588"/>
            <a:ext cx="6492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8730" algn="l"/>
              </a:tabLst>
            </a:pPr>
            <a:r>
              <a:rPr spc="15" dirty="0"/>
              <a:t>Timer	</a:t>
            </a:r>
            <a:r>
              <a:rPr spc="-6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3733" y="3064170"/>
            <a:ext cx="15789910" cy="514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23915" algn="l"/>
                <a:tab pos="6525259" algn="l"/>
                <a:tab pos="11217275" algn="l"/>
                <a:tab pos="11817985" algn="l"/>
              </a:tabLst>
            </a:pPr>
            <a:r>
              <a:rPr sz="8250" b="1" spc="25" dirty="0">
                <a:solidFill>
                  <a:srgbClr val="00A2FF"/>
                </a:solidFill>
                <a:latin typeface="Arial"/>
                <a:cs typeface="Arial"/>
              </a:rPr>
              <a:t>setTimeout	</a:t>
            </a:r>
            <a:r>
              <a:rPr sz="8250" b="1" spc="-310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8250" b="1" spc="-70" dirty="0">
                <a:solidFill>
                  <a:srgbClr val="1DB100"/>
                </a:solidFill>
                <a:latin typeface="Arial"/>
                <a:cs typeface="Arial"/>
              </a:rPr>
              <a:t>function(	</a:t>
            </a:r>
            <a:r>
              <a:rPr sz="8250" b="1" spc="-310" dirty="0">
                <a:solidFill>
                  <a:srgbClr val="1DB100"/>
                </a:solidFill>
                <a:latin typeface="Arial"/>
                <a:cs typeface="Arial"/>
              </a:rPr>
              <a:t>)	</a:t>
            </a:r>
            <a:r>
              <a:rPr sz="8250" b="1" spc="-470" dirty="0">
                <a:solidFill>
                  <a:srgbClr val="1DB100"/>
                </a:solidFill>
                <a:latin typeface="Arial"/>
                <a:cs typeface="Arial"/>
              </a:rPr>
              <a:t>{</a:t>
            </a:r>
            <a:endParaRPr sz="8250">
              <a:latin typeface="Arial"/>
              <a:cs typeface="Arial"/>
            </a:endParaRPr>
          </a:p>
          <a:p>
            <a:pPr marL="6009005">
              <a:lnSpc>
                <a:spcPct val="100000"/>
              </a:lnSpc>
              <a:spcBef>
                <a:spcPts val="240"/>
              </a:spcBef>
            </a:pPr>
            <a:r>
              <a:rPr sz="8250" b="1" spc="-100" dirty="0">
                <a:solidFill>
                  <a:srgbClr val="1DB100"/>
                </a:solidFill>
                <a:latin typeface="Arial"/>
                <a:cs typeface="Arial"/>
              </a:rPr>
              <a:t>console.log(“hello”)</a:t>
            </a:r>
            <a:endParaRPr sz="8250">
              <a:latin typeface="Arial"/>
              <a:cs typeface="Arial"/>
            </a:endParaRPr>
          </a:p>
          <a:p>
            <a:pPr marL="4624705" marR="8226425" indent="1144905">
              <a:lnSpc>
                <a:spcPct val="102400"/>
              </a:lnSpc>
              <a:spcBef>
                <a:spcPts val="5"/>
              </a:spcBef>
              <a:tabLst>
                <a:tab pos="7244715" algn="l"/>
              </a:tabLst>
            </a:pPr>
            <a:r>
              <a:rPr sz="8250" b="1" spc="-235" dirty="0">
                <a:solidFill>
                  <a:srgbClr val="1DB100"/>
                </a:solidFill>
                <a:latin typeface="Arial"/>
                <a:cs typeface="Arial"/>
              </a:rPr>
              <a:t>}</a:t>
            </a:r>
            <a:r>
              <a:rPr sz="8250" b="1" spc="-235" dirty="0">
                <a:solidFill>
                  <a:srgbClr val="EE220C"/>
                </a:solidFill>
                <a:latin typeface="Arial"/>
                <a:cs typeface="Arial"/>
              </a:rPr>
              <a:t>, </a:t>
            </a:r>
            <a:r>
              <a:rPr sz="8250" b="1" spc="-229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3000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31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7945" y="4943214"/>
            <a:ext cx="8364855" cy="3051810"/>
          </a:xfrm>
          <a:custGeom>
            <a:avLst/>
            <a:gdLst/>
            <a:ahLst/>
            <a:cxnLst/>
            <a:rect l="l" t="t" r="r" b="b"/>
            <a:pathLst>
              <a:path w="8364855" h="3051809">
                <a:moveTo>
                  <a:pt x="8364563" y="1976259"/>
                </a:moveTo>
                <a:lnTo>
                  <a:pt x="4299750" y="1976259"/>
                </a:lnTo>
                <a:lnTo>
                  <a:pt x="4299750" y="849998"/>
                </a:lnTo>
                <a:lnTo>
                  <a:pt x="4549356" y="849998"/>
                </a:lnTo>
                <a:lnTo>
                  <a:pt x="4182287" y="0"/>
                </a:lnTo>
                <a:lnTo>
                  <a:pt x="3815194" y="849998"/>
                </a:lnTo>
                <a:lnTo>
                  <a:pt x="4064812" y="849998"/>
                </a:lnTo>
                <a:lnTo>
                  <a:pt x="4064812" y="1976259"/>
                </a:lnTo>
                <a:lnTo>
                  <a:pt x="0" y="1976259"/>
                </a:lnTo>
                <a:lnTo>
                  <a:pt x="0" y="3051403"/>
                </a:lnTo>
                <a:lnTo>
                  <a:pt x="8364563" y="3051403"/>
                </a:lnTo>
                <a:lnTo>
                  <a:pt x="8364563" y="1976259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2928" y="380001"/>
            <a:ext cx="8138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pc="-5" dirty="0"/>
              <a:t>JavaScript	</a:t>
            </a:r>
            <a:r>
              <a:rPr spc="-615" dirty="0"/>
              <a:t>V</a:t>
            </a:r>
            <a:r>
              <a:rPr spc="-10" dirty="0"/>
              <a:t>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7671" y="3650251"/>
            <a:ext cx="12380595" cy="430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0" b="1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8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750">
              <a:latin typeface="Arial"/>
              <a:cs typeface="Arial"/>
            </a:endParaRPr>
          </a:p>
          <a:p>
            <a:pPr marL="4097020">
              <a:lnSpc>
                <a:spcPct val="100000"/>
              </a:lnSpc>
              <a:tabLst>
                <a:tab pos="6409690" algn="l"/>
                <a:tab pos="7403465" algn="l"/>
                <a:tab pos="9327515" algn="l"/>
              </a:tabLst>
            </a:pPr>
            <a:r>
              <a:rPr sz="6600" spc="-740" dirty="0">
                <a:latin typeface="Arial MT"/>
                <a:cs typeface="Arial MT"/>
              </a:rPr>
              <a:t>V</a:t>
            </a:r>
            <a:r>
              <a:rPr sz="6600" spc="55" dirty="0">
                <a:latin typeface="Arial MT"/>
                <a:cs typeface="Arial MT"/>
              </a:rPr>
              <a:t>alue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240" dirty="0">
                <a:latin typeface="Arial MT"/>
                <a:cs typeface="Arial MT"/>
              </a:rPr>
              <a:t>of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210" dirty="0">
                <a:latin typeface="Arial MT"/>
                <a:cs typeface="Arial MT"/>
              </a:rPr>
              <a:t>type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285" dirty="0">
                <a:latin typeface="Arial MT"/>
                <a:cs typeface="Arial MT"/>
              </a:rPr>
              <a:t>“String”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sp>
          <p:nvSpPr>
            <p:cNvPr id="3" name="object 3"/>
            <p:cNvSpPr/>
            <p:nvPr/>
          </p:nvSpPr>
          <p:spPr>
            <a:xfrm>
              <a:off x="3199808" y="2703943"/>
              <a:ext cx="13155930" cy="1341755"/>
            </a:xfrm>
            <a:custGeom>
              <a:avLst/>
              <a:gdLst/>
              <a:ahLst/>
              <a:cxnLst/>
              <a:rect l="l" t="t" r="r" b="b"/>
              <a:pathLst>
                <a:path w="13155930" h="1341754">
                  <a:moveTo>
                    <a:pt x="13155620" y="0"/>
                  </a:moveTo>
                  <a:lnTo>
                    <a:pt x="0" y="0"/>
                  </a:lnTo>
                  <a:lnTo>
                    <a:pt x="0" y="1341313"/>
                  </a:lnTo>
                  <a:lnTo>
                    <a:pt x="13155620" y="1341313"/>
                  </a:lnTo>
                  <a:lnTo>
                    <a:pt x="13155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008" y="5973771"/>
              <a:ext cx="7900034" cy="1166495"/>
            </a:xfrm>
            <a:custGeom>
              <a:avLst/>
              <a:gdLst/>
              <a:ahLst/>
              <a:cxnLst/>
              <a:rect l="l" t="t" r="r" b="b"/>
              <a:pathLst>
                <a:path w="7900034" h="1166495">
                  <a:moveTo>
                    <a:pt x="7899698" y="0"/>
                  </a:moveTo>
                  <a:lnTo>
                    <a:pt x="0" y="0"/>
                  </a:lnTo>
                  <a:lnTo>
                    <a:pt x="0" y="1166407"/>
                  </a:lnTo>
                  <a:lnTo>
                    <a:pt x="7899698" y="1166407"/>
                  </a:lnTo>
                  <a:lnTo>
                    <a:pt x="789969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8909" y="418588"/>
            <a:ext cx="6492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8730" algn="l"/>
              </a:tabLst>
            </a:pPr>
            <a:r>
              <a:rPr spc="15" dirty="0"/>
              <a:t>Timer	</a:t>
            </a:r>
            <a:r>
              <a:rPr spc="-6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1182" y="6016774"/>
            <a:ext cx="67754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2515" algn="l"/>
              </a:tabLst>
            </a:pPr>
            <a:r>
              <a:rPr sz="6600" spc="150" dirty="0">
                <a:latin typeface="Arial MT"/>
                <a:cs typeface="Arial MT"/>
              </a:rPr>
              <a:t>Callback	</a:t>
            </a:r>
            <a:r>
              <a:rPr sz="6600" spc="210" dirty="0">
                <a:latin typeface="Arial MT"/>
                <a:cs typeface="Arial MT"/>
              </a:rPr>
              <a:t>function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07437" y="3910691"/>
            <a:ext cx="9255760" cy="3827779"/>
          </a:xfrm>
          <a:custGeom>
            <a:avLst/>
            <a:gdLst/>
            <a:ahLst/>
            <a:cxnLst/>
            <a:rect l="l" t="t" r="r" b="b"/>
            <a:pathLst>
              <a:path w="9255760" h="3827779">
                <a:moveTo>
                  <a:pt x="796493" y="922159"/>
                </a:moveTo>
                <a:lnTo>
                  <a:pt x="398246" y="0"/>
                </a:lnTo>
                <a:lnTo>
                  <a:pt x="0" y="922159"/>
                </a:lnTo>
                <a:lnTo>
                  <a:pt x="270814" y="922159"/>
                </a:lnTo>
                <a:lnTo>
                  <a:pt x="270814" y="2280005"/>
                </a:lnTo>
                <a:lnTo>
                  <a:pt x="525691" y="2280005"/>
                </a:lnTo>
                <a:lnTo>
                  <a:pt x="525691" y="922159"/>
                </a:lnTo>
                <a:lnTo>
                  <a:pt x="796493" y="922159"/>
                </a:lnTo>
                <a:close/>
              </a:path>
              <a:path w="9255760" h="3827779">
                <a:moveTo>
                  <a:pt x="9255150" y="2524277"/>
                </a:moveTo>
                <a:lnTo>
                  <a:pt x="1009904" y="2524277"/>
                </a:lnTo>
                <a:lnTo>
                  <a:pt x="1009904" y="3827373"/>
                </a:lnTo>
                <a:lnTo>
                  <a:pt x="9255150" y="3827373"/>
                </a:lnTo>
                <a:lnTo>
                  <a:pt x="9255150" y="252427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69691" y="6551263"/>
            <a:ext cx="7940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8080" algn="l"/>
                <a:tab pos="4326255" algn="l"/>
                <a:tab pos="6328410" algn="l"/>
              </a:tabLst>
            </a:pPr>
            <a:r>
              <a:rPr sz="6600" spc="45" dirty="0">
                <a:latin typeface="Arial MT"/>
                <a:cs typeface="Arial MT"/>
              </a:rPr>
              <a:t>Delay	</a:t>
            </a:r>
            <a:r>
              <a:rPr sz="6600" spc="180" dirty="0">
                <a:latin typeface="Arial MT"/>
                <a:cs typeface="Arial MT"/>
              </a:rPr>
              <a:t>time	</a:t>
            </a:r>
            <a:r>
              <a:rPr sz="6600" spc="60" dirty="0">
                <a:latin typeface="Arial MT"/>
                <a:cs typeface="Arial MT"/>
              </a:rPr>
              <a:t>(milli	</a:t>
            </a:r>
            <a:r>
              <a:rPr sz="6600" spc="30" dirty="0">
                <a:latin typeface="Arial MT"/>
                <a:cs typeface="Arial MT"/>
              </a:rPr>
              <a:t>sec)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32123" y="4294358"/>
            <a:ext cx="9472295" cy="2547620"/>
          </a:xfrm>
          <a:custGeom>
            <a:avLst/>
            <a:gdLst/>
            <a:ahLst/>
            <a:cxnLst/>
            <a:rect l="l" t="t" r="r" b="b"/>
            <a:pathLst>
              <a:path w="9472294" h="2547620">
                <a:moveTo>
                  <a:pt x="889825" y="1030224"/>
                </a:moveTo>
                <a:lnTo>
                  <a:pt x="444906" y="0"/>
                </a:lnTo>
                <a:lnTo>
                  <a:pt x="0" y="1030224"/>
                </a:lnTo>
                <a:lnTo>
                  <a:pt x="302539" y="1030224"/>
                </a:lnTo>
                <a:lnTo>
                  <a:pt x="302539" y="2547188"/>
                </a:lnTo>
                <a:lnTo>
                  <a:pt x="587273" y="2547188"/>
                </a:lnTo>
                <a:lnTo>
                  <a:pt x="587273" y="1030224"/>
                </a:lnTo>
                <a:lnTo>
                  <a:pt x="889825" y="1030224"/>
                </a:lnTo>
                <a:close/>
              </a:path>
              <a:path w="9472294" h="2547620">
                <a:moveTo>
                  <a:pt x="9471977" y="675640"/>
                </a:moveTo>
                <a:lnTo>
                  <a:pt x="1799094" y="675640"/>
                </a:lnTo>
                <a:lnTo>
                  <a:pt x="1799094" y="1978736"/>
                </a:lnTo>
                <a:lnTo>
                  <a:pt x="9471977" y="1978736"/>
                </a:lnTo>
                <a:lnTo>
                  <a:pt x="9471977" y="67564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9772" y="2716370"/>
            <a:ext cx="16368394" cy="340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30" dirty="0">
                <a:solidFill>
                  <a:srgbClr val="0433FF"/>
                </a:solidFill>
                <a:latin typeface="Arial"/>
                <a:cs typeface="Arial"/>
              </a:rPr>
              <a:t>setInterval</a:t>
            </a:r>
            <a:r>
              <a:rPr sz="8250" b="1" spc="-30" dirty="0">
                <a:latin typeface="Arial"/>
                <a:cs typeface="Arial"/>
              </a:rPr>
              <a:t>(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fx,3000,arg1,..</a:t>
            </a:r>
            <a:r>
              <a:rPr sz="8250" b="1" spc="-30" dirty="0"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  <a:p>
            <a:pPr marL="9992995">
              <a:lnSpc>
                <a:spcPct val="100000"/>
              </a:lnSpc>
              <a:spcBef>
                <a:spcPts val="8760"/>
              </a:spcBef>
              <a:tabLst>
                <a:tab pos="14352905" algn="l"/>
                <a:tab pos="15641319" algn="l"/>
              </a:tabLst>
            </a:pPr>
            <a:r>
              <a:rPr sz="6600" spc="145" dirty="0">
                <a:latin typeface="Arial MT"/>
                <a:cs typeface="Arial MT"/>
              </a:rPr>
              <a:t>arguments	</a:t>
            </a:r>
            <a:r>
              <a:rPr sz="6600" spc="200" dirty="0">
                <a:latin typeface="Arial MT"/>
                <a:cs typeface="Arial MT"/>
              </a:rPr>
              <a:t>for	</a:t>
            </a:r>
            <a:r>
              <a:rPr sz="6600" spc="240" dirty="0">
                <a:latin typeface="Arial MT"/>
                <a:cs typeface="Arial MT"/>
              </a:rPr>
              <a:t>fx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58323" y="3660132"/>
            <a:ext cx="890269" cy="2547620"/>
          </a:xfrm>
          <a:custGeom>
            <a:avLst/>
            <a:gdLst/>
            <a:ahLst/>
            <a:cxnLst/>
            <a:rect l="l" t="t" r="r" b="b"/>
            <a:pathLst>
              <a:path w="890269" h="2547620">
                <a:moveTo>
                  <a:pt x="444907" y="0"/>
                </a:moveTo>
                <a:lnTo>
                  <a:pt x="0" y="1030216"/>
                </a:lnTo>
                <a:lnTo>
                  <a:pt x="302535" y="1030216"/>
                </a:lnTo>
                <a:lnTo>
                  <a:pt x="302535" y="2547189"/>
                </a:lnTo>
                <a:lnTo>
                  <a:pt x="587280" y="2547189"/>
                </a:lnTo>
                <a:lnTo>
                  <a:pt x="587280" y="1030216"/>
                </a:lnTo>
                <a:lnTo>
                  <a:pt x="889815" y="1030216"/>
                </a:lnTo>
                <a:lnTo>
                  <a:pt x="44490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9093" y="7987158"/>
            <a:ext cx="8825865" cy="130365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10"/>
              </a:spcBef>
              <a:tabLst>
                <a:tab pos="3899535" algn="l"/>
                <a:tab pos="6228080" algn="l"/>
                <a:tab pos="6926580" algn="l"/>
              </a:tabLst>
            </a:pP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Executes	</a:t>
            </a: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every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3	</a:t>
            </a:r>
            <a:r>
              <a:rPr sz="6600" spc="150" dirty="0">
                <a:solidFill>
                  <a:srgbClr val="FFFFFF"/>
                </a:solidFill>
                <a:latin typeface="Arial MT"/>
                <a:cs typeface="Arial MT"/>
              </a:rPr>
              <a:t>secs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1743"/>
            <a:ext cx="19467830" cy="5205095"/>
          </a:xfrm>
          <a:custGeom>
            <a:avLst/>
            <a:gdLst/>
            <a:ahLst/>
            <a:cxnLst/>
            <a:rect l="l" t="t" r="r" b="b"/>
            <a:pathLst>
              <a:path w="19467830" h="5205095">
                <a:moveTo>
                  <a:pt x="19467470" y="0"/>
                </a:moveTo>
                <a:lnTo>
                  <a:pt x="0" y="0"/>
                </a:lnTo>
                <a:lnTo>
                  <a:pt x="0" y="5205069"/>
                </a:lnTo>
                <a:lnTo>
                  <a:pt x="19467470" y="5205069"/>
                </a:lnTo>
                <a:lnTo>
                  <a:pt x="1946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8909" y="418588"/>
            <a:ext cx="6492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8730" algn="l"/>
              </a:tabLst>
            </a:pPr>
            <a:r>
              <a:rPr spc="15" dirty="0"/>
              <a:t>Timer	</a:t>
            </a:r>
            <a:r>
              <a:rPr spc="-6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72519" y="3064170"/>
            <a:ext cx="15460980" cy="256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0" algn="l"/>
                <a:tab pos="10559415" algn="l"/>
                <a:tab pos="11160760" algn="l"/>
              </a:tabLst>
            </a:pPr>
            <a:r>
              <a:rPr sz="8250" b="1" spc="-20" dirty="0">
                <a:solidFill>
                  <a:srgbClr val="00A2FF"/>
                </a:solidFill>
                <a:latin typeface="Arial"/>
                <a:cs typeface="Arial"/>
              </a:rPr>
              <a:t>setInterval</a:t>
            </a:r>
            <a:r>
              <a:rPr sz="8250" b="1" spc="-20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8250" b="1" spc="-70" dirty="0">
                <a:solidFill>
                  <a:srgbClr val="1DB100"/>
                </a:solidFill>
                <a:latin typeface="Arial"/>
                <a:cs typeface="Arial"/>
              </a:rPr>
              <a:t>function(	</a:t>
            </a:r>
            <a:r>
              <a:rPr sz="8250" b="1" spc="-310" dirty="0">
                <a:solidFill>
                  <a:srgbClr val="1DB100"/>
                </a:solidFill>
                <a:latin typeface="Arial"/>
                <a:cs typeface="Arial"/>
              </a:rPr>
              <a:t>)	</a:t>
            </a:r>
            <a:r>
              <a:rPr sz="8250" b="1" spc="-470" dirty="0">
                <a:solidFill>
                  <a:srgbClr val="1DB100"/>
                </a:solidFill>
                <a:latin typeface="Arial"/>
                <a:cs typeface="Arial"/>
              </a:rPr>
              <a:t>{</a:t>
            </a:r>
            <a:endParaRPr sz="8250">
              <a:latin typeface="Arial"/>
              <a:cs typeface="Arial"/>
            </a:endParaRPr>
          </a:p>
          <a:p>
            <a:pPr marL="5680075">
              <a:lnSpc>
                <a:spcPct val="100000"/>
              </a:lnSpc>
              <a:spcBef>
                <a:spcPts val="240"/>
              </a:spcBef>
            </a:pPr>
            <a:r>
              <a:rPr sz="8250" b="1" spc="-100" dirty="0">
                <a:solidFill>
                  <a:srgbClr val="1DB100"/>
                </a:solidFill>
                <a:latin typeface="Arial"/>
                <a:cs typeface="Arial"/>
              </a:rPr>
              <a:t>console.log(“hello”)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6734" y="5640008"/>
            <a:ext cx="2974340" cy="25698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153795">
              <a:lnSpc>
                <a:spcPts val="10140"/>
              </a:lnSpc>
              <a:spcBef>
                <a:spcPts val="30"/>
              </a:spcBef>
            </a:pPr>
            <a:r>
              <a:rPr sz="8250" b="1" spc="-235" dirty="0">
                <a:solidFill>
                  <a:srgbClr val="1DB100"/>
                </a:solidFill>
                <a:latin typeface="Arial"/>
                <a:cs typeface="Arial"/>
              </a:rPr>
              <a:t>}</a:t>
            </a:r>
            <a:r>
              <a:rPr sz="8250" b="1" spc="-235" dirty="0">
                <a:solidFill>
                  <a:srgbClr val="EE220C"/>
                </a:solidFill>
                <a:latin typeface="Arial"/>
                <a:cs typeface="Arial"/>
              </a:rPr>
              <a:t>, </a:t>
            </a:r>
            <a:r>
              <a:rPr sz="8250" b="1" spc="-229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3000</a:t>
            </a:r>
            <a:r>
              <a:rPr sz="8250" b="1" spc="5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31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86468" y="4080280"/>
            <a:ext cx="608330" cy="2647950"/>
          </a:xfrm>
          <a:custGeom>
            <a:avLst/>
            <a:gdLst/>
            <a:ahLst/>
            <a:cxnLst/>
            <a:rect l="l" t="t" r="r" b="b"/>
            <a:pathLst>
              <a:path w="608330" h="2647950">
                <a:moveTo>
                  <a:pt x="61809" y="0"/>
                </a:moveTo>
                <a:lnTo>
                  <a:pt x="0" y="864783"/>
                </a:lnTo>
                <a:lnTo>
                  <a:pt x="144079" y="838615"/>
                </a:lnTo>
                <a:lnTo>
                  <a:pt x="472582" y="2647434"/>
                </a:lnTo>
                <a:lnTo>
                  <a:pt x="608190" y="2622806"/>
                </a:lnTo>
                <a:lnTo>
                  <a:pt x="279677" y="813987"/>
                </a:lnTo>
                <a:lnTo>
                  <a:pt x="423767" y="787819"/>
                </a:lnTo>
                <a:lnTo>
                  <a:pt x="6180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54967" y="6398588"/>
            <a:ext cx="6111240" cy="86868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100" spc="105" dirty="0">
                <a:latin typeface="Arial MT"/>
                <a:cs typeface="Arial MT"/>
              </a:rPr>
              <a:t>Callback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495" y="4917812"/>
            <a:ext cx="58496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42745" algn="l"/>
              </a:tabLst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4.	</a:t>
            </a:r>
            <a:r>
              <a:rPr sz="9200" b="0" spc="260" dirty="0">
                <a:solidFill>
                  <a:srgbClr val="FFFFFF"/>
                </a:solidFill>
                <a:latin typeface="Arial MT"/>
                <a:cs typeface="Arial MT"/>
              </a:rPr>
              <a:t>Objects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7983" y="338461"/>
            <a:ext cx="31286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7136079" y="313262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0292" y="3107553"/>
            <a:ext cx="1510030" cy="707390"/>
          </a:xfrm>
          <a:custGeom>
            <a:avLst/>
            <a:gdLst/>
            <a:ahLst/>
            <a:cxnLst/>
            <a:rect l="l" t="t" r="r" b="b"/>
            <a:pathLst>
              <a:path w="1510029" h="707389">
                <a:moveTo>
                  <a:pt x="1509901" y="0"/>
                </a:moveTo>
                <a:lnTo>
                  <a:pt x="0" y="0"/>
                </a:lnTo>
                <a:lnTo>
                  <a:pt x="0" y="707304"/>
                </a:lnTo>
                <a:lnTo>
                  <a:pt x="1509901" y="707304"/>
                </a:lnTo>
                <a:lnTo>
                  <a:pt x="1509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4711" y="3123123"/>
            <a:ext cx="14414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6079" y="4665070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7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2745" y="4640000"/>
            <a:ext cx="1045210" cy="707390"/>
          </a:xfrm>
          <a:custGeom>
            <a:avLst/>
            <a:gdLst/>
            <a:ahLst/>
            <a:cxnLst/>
            <a:rect l="l" t="t" r="r" b="b"/>
            <a:pathLst>
              <a:path w="1045209" h="707389">
                <a:moveTo>
                  <a:pt x="1044994" y="0"/>
                </a:moveTo>
                <a:lnTo>
                  <a:pt x="0" y="0"/>
                </a:lnTo>
                <a:lnTo>
                  <a:pt x="0" y="707304"/>
                </a:lnTo>
                <a:lnTo>
                  <a:pt x="1044994" y="707304"/>
                </a:lnTo>
                <a:lnTo>
                  <a:pt x="1044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7164" y="4655570"/>
            <a:ext cx="97663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36079" y="6197518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5521" y="6193389"/>
            <a:ext cx="2092960" cy="707390"/>
          </a:xfrm>
          <a:custGeom>
            <a:avLst/>
            <a:gdLst/>
            <a:ahLst/>
            <a:cxnLst/>
            <a:rect l="l" t="t" r="r" b="b"/>
            <a:pathLst>
              <a:path w="2092959" h="707390">
                <a:moveTo>
                  <a:pt x="2092606" y="0"/>
                </a:moveTo>
                <a:lnTo>
                  <a:pt x="0" y="0"/>
                </a:lnTo>
                <a:lnTo>
                  <a:pt x="0" y="707304"/>
                </a:lnTo>
                <a:lnTo>
                  <a:pt x="2092606" y="707304"/>
                </a:lnTo>
                <a:lnTo>
                  <a:pt x="209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99940" y="6208959"/>
            <a:ext cx="20243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6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4100" spc="1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ess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36079" y="773409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5097" y="7729965"/>
            <a:ext cx="1733550" cy="707390"/>
          </a:xfrm>
          <a:custGeom>
            <a:avLst/>
            <a:gdLst/>
            <a:ahLst/>
            <a:cxnLst/>
            <a:rect l="l" t="t" r="r" b="b"/>
            <a:pathLst>
              <a:path w="1733550" h="707390">
                <a:moveTo>
                  <a:pt x="1733455" y="0"/>
                </a:moveTo>
                <a:lnTo>
                  <a:pt x="0" y="0"/>
                </a:lnTo>
                <a:lnTo>
                  <a:pt x="0" y="707304"/>
                </a:lnTo>
                <a:lnTo>
                  <a:pt x="1733455" y="707304"/>
                </a:lnTo>
                <a:lnTo>
                  <a:pt x="1733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79515" y="7745535"/>
            <a:ext cx="16649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3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25613" y="2935585"/>
            <a:ext cx="27362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5" dirty="0">
                <a:solidFill>
                  <a:srgbClr val="1DB100"/>
                </a:solidFill>
                <a:latin typeface="Arial"/>
                <a:cs typeface="Arial"/>
              </a:rPr>
              <a:t>abhishek</a:t>
            </a:r>
            <a:endParaRPr sz="4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5349" y="4611495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4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09592" y="6148071"/>
            <a:ext cx="7260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1360" algn="l"/>
                <a:tab pos="3039110" algn="l"/>
                <a:tab pos="5805805" algn="l"/>
              </a:tabLst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St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r</a:t>
            </a:r>
            <a:r>
              <a:rPr sz="4950" b="1" spc="85" dirty="0">
                <a:solidFill>
                  <a:srgbClr val="1DB100"/>
                </a:solidFill>
                <a:latin typeface="Arial"/>
                <a:cs typeface="Arial"/>
              </a:rPr>
              <a:t>eet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10,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5" dirty="0">
                <a:solidFill>
                  <a:srgbClr val="1DB100"/>
                </a:solidFill>
                <a:latin typeface="Arial"/>
                <a:cs typeface="Arial"/>
              </a:rPr>
              <a:t>mumbai,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45" dirty="0">
                <a:solidFill>
                  <a:srgbClr val="1DB100"/>
                </a:solidFill>
                <a:latin typeface="Arial"/>
                <a:cs typeface="Arial"/>
              </a:rPr>
              <a:t>india</a:t>
            </a:r>
            <a:endParaRPr sz="4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02979" y="7684647"/>
            <a:ext cx="3169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888888888</a:t>
            </a:r>
            <a:endParaRPr sz="4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2163" y="2059324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5" y="4089400"/>
                </a:moveTo>
                <a:lnTo>
                  <a:pt x="1350379" y="4089400"/>
                </a:lnTo>
                <a:lnTo>
                  <a:pt x="1356633" y="4102100"/>
                </a:lnTo>
                <a:lnTo>
                  <a:pt x="1362394" y="4127500"/>
                </a:lnTo>
                <a:lnTo>
                  <a:pt x="1368369" y="4178300"/>
                </a:lnTo>
                <a:lnTo>
                  <a:pt x="1374545" y="4216400"/>
                </a:lnTo>
                <a:lnTo>
                  <a:pt x="1380912" y="4267200"/>
                </a:lnTo>
                <a:lnTo>
                  <a:pt x="1387458" y="4305300"/>
                </a:lnTo>
                <a:lnTo>
                  <a:pt x="1394174" y="4356100"/>
                </a:lnTo>
                <a:lnTo>
                  <a:pt x="1408067" y="4470400"/>
                </a:lnTo>
                <a:lnTo>
                  <a:pt x="1415223" y="4521200"/>
                </a:lnTo>
                <a:lnTo>
                  <a:pt x="1422503" y="4584700"/>
                </a:lnTo>
                <a:lnTo>
                  <a:pt x="1429898" y="4635500"/>
                </a:lnTo>
                <a:lnTo>
                  <a:pt x="1437395" y="4686300"/>
                </a:lnTo>
                <a:lnTo>
                  <a:pt x="1444984" y="4737100"/>
                </a:lnTo>
                <a:lnTo>
                  <a:pt x="1452655" y="4787900"/>
                </a:lnTo>
                <a:lnTo>
                  <a:pt x="1460395" y="4838700"/>
                </a:lnTo>
                <a:lnTo>
                  <a:pt x="1464469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59" y="5067300"/>
                </a:lnTo>
                <a:lnTo>
                  <a:pt x="1493211" y="5130800"/>
                </a:lnTo>
                <a:lnTo>
                  <a:pt x="1497246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2" y="5753100"/>
                </a:lnTo>
                <a:lnTo>
                  <a:pt x="1499700" y="5880100"/>
                </a:lnTo>
                <a:lnTo>
                  <a:pt x="1499109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59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2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8" y="7035800"/>
                </a:lnTo>
                <a:lnTo>
                  <a:pt x="1570944" y="7048500"/>
                </a:lnTo>
                <a:lnTo>
                  <a:pt x="1750416" y="7048500"/>
                </a:lnTo>
                <a:lnTo>
                  <a:pt x="1791191" y="7035800"/>
                </a:lnTo>
                <a:lnTo>
                  <a:pt x="1854470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5" y="6908800"/>
                </a:lnTo>
                <a:lnTo>
                  <a:pt x="1931409" y="6858000"/>
                </a:lnTo>
                <a:lnTo>
                  <a:pt x="1927062" y="6819900"/>
                </a:lnTo>
                <a:lnTo>
                  <a:pt x="1920225" y="6781800"/>
                </a:lnTo>
                <a:lnTo>
                  <a:pt x="1914372" y="6743700"/>
                </a:lnTo>
                <a:lnTo>
                  <a:pt x="1912974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8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7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3" y="6108700"/>
                </a:lnTo>
                <a:lnTo>
                  <a:pt x="1985486" y="6057900"/>
                </a:lnTo>
                <a:lnTo>
                  <a:pt x="1985006" y="6007100"/>
                </a:lnTo>
                <a:lnTo>
                  <a:pt x="1984283" y="5956300"/>
                </a:lnTo>
                <a:lnTo>
                  <a:pt x="1983367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7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0" y="5549900"/>
                </a:lnTo>
                <a:lnTo>
                  <a:pt x="1975063" y="5499100"/>
                </a:lnTo>
                <a:lnTo>
                  <a:pt x="1974650" y="5448300"/>
                </a:lnTo>
                <a:lnTo>
                  <a:pt x="1974625" y="5384800"/>
                </a:lnTo>
                <a:lnTo>
                  <a:pt x="1974790" y="5359400"/>
                </a:lnTo>
                <a:lnTo>
                  <a:pt x="1975808" y="5321300"/>
                </a:lnTo>
                <a:lnTo>
                  <a:pt x="1977975" y="5295900"/>
                </a:lnTo>
                <a:lnTo>
                  <a:pt x="1981095" y="5257800"/>
                </a:lnTo>
                <a:lnTo>
                  <a:pt x="1984972" y="5219700"/>
                </a:lnTo>
                <a:lnTo>
                  <a:pt x="1994213" y="5130800"/>
                </a:lnTo>
                <a:lnTo>
                  <a:pt x="1999184" y="5092700"/>
                </a:lnTo>
                <a:lnTo>
                  <a:pt x="2004129" y="5041900"/>
                </a:lnTo>
                <a:lnTo>
                  <a:pt x="2008851" y="4978400"/>
                </a:lnTo>
                <a:lnTo>
                  <a:pt x="2013154" y="4927600"/>
                </a:lnTo>
                <a:lnTo>
                  <a:pt x="2016841" y="4864100"/>
                </a:lnTo>
                <a:lnTo>
                  <a:pt x="2019718" y="4800600"/>
                </a:lnTo>
                <a:lnTo>
                  <a:pt x="2021588" y="4737100"/>
                </a:lnTo>
                <a:lnTo>
                  <a:pt x="2022255" y="4673600"/>
                </a:lnTo>
                <a:lnTo>
                  <a:pt x="2022174" y="4508500"/>
                </a:lnTo>
                <a:lnTo>
                  <a:pt x="2022009" y="4445000"/>
                </a:lnTo>
                <a:lnTo>
                  <a:pt x="2021843" y="4394200"/>
                </a:lnTo>
                <a:lnTo>
                  <a:pt x="2021528" y="4343400"/>
                </a:lnTo>
                <a:lnTo>
                  <a:pt x="2021083" y="4292600"/>
                </a:lnTo>
                <a:lnTo>
                  <a:pt x="2020487" y="4241800"/>
                </a:lnTo>
                <a:lnTo>
                  <a:pt x="2019717" y="4191000"/>
                </a:lnTo>
                <a:lnTo>
                  <a:pt x="2018750" y="4140200"/>
                </a:lnTo>
                <a:lnTo>
                  <a:pt x="2017565" y="4089400"/>
                </a:lnTo>
                <a:close/>
              </a:path>
              <a:path w="2733040" h="7048500">
                <a:moveTo>
                  <a:pt x="1584478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8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5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1" y="1333500"/>
                </a:lnTo>
                <a:lnTo>
                  <a:pt x="462854" y="1371600"/>
                </a:lnTo>
                <a:lnTo>
                  <a:pt x="437335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5" y="1562100"/>
                </a:lnTo>
                <a:lnTo>
                  <a:pt x="316774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2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0" y="2794000"/>
                </a:lnTo>
                <a:lnTo>
                  <a:pt x="184680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0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5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6" y="3695700"/>
                </a:lnTo>
                <a:lnTo>
                  <a:pt x="657252" y="4013200"/>
                </a:lnTo>
                <a:lnTo>
                  <a:pt x="650720" y="4127500"/>
                </a:lnTo>
                <a:lnTo>
                  <a:pt x="647390" y="4178300"/>
                </a:lnTo>
                <a:lnTo>
                  <a:pt x="644030" y="4241800"/>
                </a:lnTo>
                <a:lnTo>
                  <a:pt x="637256" y="4343400"/>
                </a:lnTo>
                <a:lnTo>
                  <a:pt x="633860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7" y="4610100"/>
                </a:lnTo>
                <a:lnTo>
                  <a:pt x="617152" y="4660900"/>
                </a:lnTo>
                <a:lnTo>
                  <a:pt x="613927" y="4699000"/>
                </a:lnTo>
                <a:lnTo>
                  <a:pt x="610764" y="4749800"/>
                </a:lnTo>
                <a:lnTo>
                  <a:pt x="607669" y="4787900"/>
                </a:lnTo>
                <a:lnTo>
                  <a:pt x="603326" y="4838700"/>
                </a:lnTo>
                <a:lnTo>
                  <a:pt x="599124" y="4889500"/>
                </a:lnTo>
                <a:lnTo>
                  <a:pt x="595058" y="4953000"/>
                </a:lnTo>
                <a:lnTo>
                  <a:pt x="591120" y="5003800"/>
                </a:lnTo>
                <a:lnTo>
                  <a:pt x="587304" y="5054600"/>
                </a:lnTo>
                <a:lnTo>
                  <a:pt x="576532" y="5219700"/>
                </a:lnTo>
                <a:lnTo>
                  <a:pt x="573146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0" y="5816600"/>
                </a:lnTo>
                <a:lnTo>
                  <a:pt x="528979" y="5867400"/>
                </a:lnTo>
                <a:lnTo>
                  <a:pt x="523927" y="5918200"/>
                </a:lnTo>
                <a:lnTo>
                  <a:pt x="518249" y="5969000"/>
                </a:lnTo>
                <a:lnTo>
                  <a:pt x="511863" y="6019800"/>
                </a:lnTo>
                <a:lnTo>
                  <a:pt x="504684" y="6070600"/>
                </a:lnTo>
                <a:lnTo>
                  <a:pt x="496630" y="6121400"/>
                </a:lnTo>
                <a:lnTo>
                  <a:pt x="487616" y="6184900"/>
                </a:lnTo>
                <a:lnTo>
                  <a:pt x="477559" y="6235700"/>
                </a:lnTo>
                <a:lnTo>
                  <a:pt x="466376" y="6286500"/>
                </a:lnTo>
                <a:lnTo>
                  <a:pt x="453523" y="6350000"/>
                </a:lnTo>
                <a:lnTo>
                  <a:pt x="439718" y="6400800"/>
                </a:lnTo>
                <a:lnTo>
                  <a:pt x="426327" y="6464300"/>
                </a:lnTo>
                <a:lnTo>
                  <a:pt x="414716" y="6515100"/>
                </a:lnTo>
                <a:lnTo>
                  <a:pt x="406250" y="6565900"/>
                </a:lnTo>
                <a:lnTo>
                  <a:pt x="402297" y="6604000"/>
                </a:lnTo>
                <a:lnTo>
                  <a:pt x="404222" y="6629400"/>
                </a:lnTo>
                <a:lnTo>
                  <a:pt x="413391" y="6629400"/>
                </a:lnTo>
                <a:lnTo>
                  <a:pt x="390506" y="6667500"/>
                </a:lnTo>
                <a:lnTo>
                  <a:pt x="358552" y="6705600"/>
                </a:lnTo>
                <a:lnTo>
                  <a:pt x="319596" y="6743700"/>
                </a:lnTo>
                <a:lnTo>
                  <a:pt x="275708" y="6769100"/>
                </a:lnTo>
                <a:lnTo>
                  <a:pt x="181402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3" y="6870700"/>
                </a:lnTo>
                <a:lnTo>
                  <a:pt x="12748" y="6896100"/>
                </a:lnTo>
                <a:lnTo>
                  <a:pt x="2079" y="6908800"/>
                </a:lnTo>
                <a:lnTo>
                  <a:pt x="0" y="6946900"/>
                </a:lnTo>
                <a:lnTo>
                  <a:pt x="3310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6" y="7010400"/>
                </a:lnTo>
                <a:lnTo>
                  <a:pt x="407872" y="6985000"/>
                </a:lnTo>
                <a:lnTo>
                  <a:pt x="453518" y="6972300"/>
                </a:lnTo>
                <a:lnTo>
                  <a:pt x="501109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1" y="6934200"/>
                </a:lnTo>
                <a:lnTo>
                  <a:pt x="927341" y="6883400"/>
                </a:lnTo>
                <a:lnTo>
                  <a:pt x="933001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4" y="6680200"/>
                </a:lnTo>
                <a:lnTo>
                  <a:pt x="943820" y="6654800"/>
                </a:lnTo>
                <a:lnTo>
                  <a:pt x="950981" y="6642100"/>
                </a:lnTo>
                <a:lnTo>
                  <a:pt x="965238" y="6591300"/>
                </a:lnTo>
                <a:lnTo>
                  <a:pt x="972321" y="6553200"/>
                </a:lnTo>
                <a:lnTo>
                  <a:pt x="979366" y="6515100"/>
                </a:lnTo>
                <a:lnTo>
                  <a:pt x="986367" y="6477000"/>
                </a:lnTo>
                <a:lnTo>
                  <a:pt x="993318" y="6438900"/>
                </a:lnTo>
                <a:lnTo>
                  <a:pt x="1000214" y="6388100"/>
                </a:lnTo>
                <a:lnTo>
                  <a:pt x="1007047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3" y="6121400"/>
                </a:lnTo>
                <a:lnTo>
                  <a:pt x="1040078" y="6057900"/>
                </a:lnTo>
                <a:lnTo>
                  <a:pt x="1046416" y="5994400"/>
                </a:lnTo>
                <a:lnTo>
                  <a:pt x="1052649" y="5930900"/>
                </a:lnTo>
                <a:lnTo>
                  <a:pt x="1058773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29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8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1" y="4622800"/>
                </a:lnTo>
                <a:lnTo>
                  <a:pt x="1220657" y="4559300"/>
                </a:lnTo>
                <a:lnTo>
                  <a:pt x="1232792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1" y="4343400"/>
                </a:lnTo>
                <a:lnTo>
                  <a:pt x="1279160" y="4292600"/>
                </a:lnTo>
                <a:lnTo>
                  <a:pt x="1289591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5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5" y="3898900"/>
                </a:lnTo>
                <a:lnTo>
                  <a:pt x="2007584" y="3848100"/>
                </a:lnTo>
                <a:lnTo>
                  <a:pt x="2004620" y="3797300"/>
                </a:lnTo>
                <a:lnTo>
                  <a:pt x="2001282" y="3746500"/>
                </a:lnTo>
                <a:lnTo>
                  <a:pt x="1999175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6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6" y="3035300"/>
                </a:lnTo>
                <a:lnTo>
                  <a:pt x="536734" y="2984500"/>
                </a:lnTo>
                <a:lnTo>
                  <a:pt x="520409" y="2933700"/>
                </a:lnTo>
                <a:lnTo>
                  <a:pt x="503378" y="2870200"/>
                </a:lnTo>
                <a:lnTo>
                  <a:pt x="486057" y="2819400"/>
                </a:lnTo>
                <a:lnTo>
                  <a:pt x="468860" y="2755900"/>
                </a:lnTo>
                <a:lnTo>
                  <a:pt x="452205" y="2692400"/>
                </a:lnTo>
                <a:lnTo>
                  <a:pt x="436505" y="2628900"/>
                </a:lnTo>
                <a:lnTo>
                  <a:pt x="422177" y="2578100"/>
                </a:lnTo>
                <a:lnTo>
                  <a:pt x="409637" y="2527300"/>
                </a:lnTo>
                <a:lnTo>
                  <a:pt x="399301" y="2476500"/>
                </a:lnTo>
                <a:lnTo>
                  <a:pt x="391582" y="2438400"/>
                </a:lnTo>
                <a:lnTo>
                  <a:pt x="386899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402905" y="2286000"/>
                </a:lnTo>
                <a:lnTo>
                  <a:pt x="404564" y="2273300"/>
                </a:lnTo>
                <a:lnTo>
                  <a:pt x="407154" y="2260600"/>
                </a:lnTo>
                <a:lnTo>
                  <a:pt x="411069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8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1" y="1562100"/>
                </a:lnTo>
                <a:lnTo>
                  <a:pt x="2327564" y="1511300"/>
                </a:lnTo>
                <a:lnTo>
                  <a:pt x="2245397" y="1384300"/>
                </a:lnTo>
                <a:lnTo>
                  <a:pt x="2224390" y="1358900"/>
                </a:lnTo>
                <a:lnTo>
                  <a:pt x="2207578" y="1333500"/>
                </a:lnTo>
                <a:lnTo>
                  <a:pt x="2195560" y="1308100"/>
                </a:lnTo>
                <a:lnTo>
                  <a:pt x="2175482" y="1282700"/>
                </a:lnTo>
                <a:lnTo>
                  <a:pt x="2143720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0" y="1193800"/>
                </a:lnTo>
                <a:lnTo>
                  <a:pt x="1888262" y="1168400"/>
                </a:lnTo>
                <a:lnTo>
                  <a:pt x="1833564" y="1143000"/>
                </a:lnTo>
                <a:lnTo>
                  <a:pt x="1782905" y="1130300"/>
                </a:lnTo>
                <a:lnTo>
                  <a:pt x="1738532" y="1117600"/>
                </a:lnTo>
                <a:lnTo>
                  <a:pt x="1702690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4" y="1054100"/>
                </a:lnTo>
                <a:lnTo>
                  <a:pt x="1653238" y="1054100"/>
                </a:lnTo>
                <a:lnTo>
                  <a:pt x="1649705" y="1041400"/>
                </a:lnTo>
                <a:lnTo>
                  <a:pt x="1625741" y="1003300"/>
                </a:lnTo>
                <a:lnTo>
                  <a:pt x="1602295" y="990600"/>
                </a:lnTo>
                <a:lnTo>
                  <a:pt x="1584478" y="977900"/>
                </a:lnTo>
                <a:close/>
              </a:path>
              <a:path w="2733040" h="7048500">
                <a:moveTo>
                  <a:pt x="936644" y="6680200"/>
                </a:moveTo>
                <a:lnTo>
                  <a:pt x="907917" y="6680200"/>
                </a:lnTo>
                <a:lnTo>
                  <a:pt x="915092" y="6692900"/>
                </a:lnTo>
                <a:lnTo>
                  <a:pt x="929461" y="6692900"/>
                </a:lnTo>
                <a:lnTo>
                  <a:pt x="936644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6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0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2" y="2133600"/>
                </a:lnTo>
                <a:lnTo>
                  <a:pt x="695104" y="2184400"/>
                </a:lnTo>
                <a:lnTo>
                  <a:pt x="698238" y="2235200"/>
                </a:lnTo>
                <a:lnTo>
                  <a:pt x="701847" y="2286000"/>
                </a:lnTo>
                <a:lnTo>
                  <a:pt x="706464" y="2336800"/>
                </a:lnTo>
                <a:lnTo>
                  <a:pt x="712660" y="2400300"/>
                </a:lnTo>
                <a:lnTo>
                  <a:pt x="719364" y="2463800"/>
                </a:lnTo>
                <a:lnTo>
                  <a:pt x="732943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0" y="3073400"/>
                </a:lnTo>
                <a:lnTo>
                  <a:pt x="607890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3" y="2946400"/>
                </a:lnTo>
                <a:lnTo>
                  <a:pt x="1939466" y="2946400"/>
                </a:lnTo>
                <a:lnTo>
                  <a:pt x="1939584" y="2908300"/>
                </a:lnTo>
                <a:lnTo>
                  <a:pt x="1939981" y="2870200"/>
                </a:lnTo>
                <a:lnTo>
                  <a:pt x="1940717" y="2819400"/>
                </a:lnTo>
                <a:lnTo>
                  <a:pt x="1941855" y="2781300"/>
                </a:lnTo>
                <a:lnTo>
                  <a:pt x="1943456" y="2730500"/>
                </a:lnTo>
                <a:lnTo>
                  <a:pt x="1945583" y="2667000"/>
                </a:lnTo>
                <a:lnTo>
                  <a:pt x="1948297" y="2603500"/>
                </a:lnTo>
                <a:lnTo>
                  <a:pt x="1951125" y="2552700"/>
                </a:lnTo>
                <a:lnTo>
                  <a:pt x="1955043" y="2501900"/>
                </a:lnTo>
                <a:lnTo>
                  <a:pt x="1959825" y="2438400"/>
                </a:lnTo>
                <a:lnTo>
                  <a:pt x="1965247" y="2387600"/>
                </a:lnTo>
                <a:lnTo>
                  <a:pt x="1971083" y="2324100"/>
                </a:lnTo>
                <a:lnTo>
                  <a:pt x="1977107" y="2273300"/>
                </a:lnTo>
                <a:lnTo>
                  <a:pt x="1983095" y="2222500"/>
                </a:lnTo>
                <a:lnTo>
                  <a:pt x="1994058" y="2120900"/>
                </a:lnTo>
                <a:lnTo>
                  <a:pt x="1998583" y="2082800"/>
                </a:lnTo>
                <a:lnTo>
                  <a:pt x="2002170" y="2044700"/>
                </a:lnTo>
                <a:lnTo>
                  <a:pt x="2004594" y="2019300"/>
                </a:lnTo>
                <a:lnTo>
                  <a:pt x="2009930" y="1993900"/>
                </a:lnTo>
                <a:lnTo>
                  <a:pt x="2018640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3" y="1993900"/>
                </a:lnTo>
                <a:lnTo>
                  <a:pt x="2076927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8" y="2235200"/>
                </a:lnTo>
                <a:lnTo>
                  <a:pt x="2306677" y="2260600"/>
                </a:lnTo>
                <a:lnTo>
                  <a:pt x="2316983" y="2286000"/>
                </a:lnTo>
                <a:lnTo>
                  <a:pt x="2323210" y="2336800"/>
                </a:lnTo>
                <a:lnTo>
                  <a:pt x="2328299" y="2387600"/>
                </a:lnTo>
                <a:lnTo>
                  <a:pt x="2331731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4" y="2705100"/>
                </a:lnTo>
                <a:lnTo>
                  <a:pt x="2217686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2" y="2921000"/>
                </a:lnTo>
                <a:lnTo>
                  <a:pt x="2484958" y="2870200"/>
                </a:lnTo>
                <a:lnTo>
                  <a:pt x="2510966" y="2806700"/>
                </a:lnTo>
                <a:lnTo>
                  <a:pt x="2535878" y="2755900"/>
                </a:lnTo>
                <a:lnTo>
                  <a:pt x="2559513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1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6" y="0"/>
                </a:moveTo>
                <a:lnTo>
                  <a:pt x="1304200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7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2" y="533400"/>
                </a:lnTo>
                <a:lnTo>
                  <a:pt x="978563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3" y="977900"/>
                </a:lnTo>
                <a:lnTo>
                  <a:pt x="1573967" y="939800"/>
                </a:lnTo>
                <a:lnTo>
                  <a:pt x="1572766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49" y="825500"/>
                </a:lnTo>
                <a:lnTo>
                  <a:pt x="1613002" y="800100"/>
                </a:lnTo>
                <a:lnTo>
                  <a:pt x="1625100" y="762000"/>
                </a:lnTo>
                <a:lnTo>
                  <a:pt x="1635355" y="723900"/>
                </a:lnTo>
                <a:lnTo>
                  <a:pt x="1653079" y="723900"/>
                </a:lnTo>
                <a:lnTo>
                  <a:pt x="1669685" y="711200"/>
                </a:lnTo>
                <a:lnTo>
                  <a:pt x="1685960" y="685800"/>
                </a:lnTo>
                <a:lnTo>
                  <a:pt x="1702690" y="635000"/>
                </a:lnTo>
                <a:lnTo>
                  <a:pt x="1712877" y="596900"/>
                </a:lnTo>
                <a:lnTo>
                  <a:pt x="1722173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2" y="368300"/>
                </a:lnTo>
                <a:lnTo>
                  <a:pt x="1703797" y="330200"/>
                </a:lnTo>
                <a:lnTo>
                  <a:pt x="1701531" y="279400"/>
                </a:lnTo>
                <a:lnTo>
                  <a:pt x="1694391" y="228600"/>
                </a:lnTo>
                <a:lnTo>
                  <a:pt x="1681082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5941" y="9116217"/>
            <a:ext cx="35655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7983" y="338461"/>
            <a:ext cx="31286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2164311" y="1982149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6" y="4089400"/>
                </a:moveTo>
                <a:lnTo>
                  <a:pt x="1350379" y="4089400"/>
                </a:lnTo>
                <a:lnTo>
                  <a:pt x="1356634" y="4102100"/>
                </a:lnTo>
                <a:lnTo>
                  <a:pt x="1362395" y="4127500"/>
                </a:lnTo>
                <a:lnTo>
                  <a:pt x="1368370" y="4178300"/>
                </a:lnTo>
                <a:lnTo>
                  <a:pt x="1374546" y="4216400"/>
                </a:lnTo>
                <a:lnTo>
                  <a:pt x="1380913" y="4267200"/>
                </a:lnTo>
                <a:lnTo>
                  <a:pt x="1387459" y="4305300"/>
                </a:lnTo>
                <a:lnTo>
                  <a:pt x="1394175" y="4356100"/>
                </a:lnTo>
                <a:lnTo>
                  <a:pt x="1408068" y="4470400"/>
                </a:lnTo>
                <a:lnTo>
                  <a:pt x="1415224" y="4521200"/>
                </a:lnTo>
                <a:lnTo>
                  <a:pt x="1422504" y="4584700"/>
                </a:lnTo>
                <a:lnTo>
                  <a:pt x="1429899" y="4635500"/>
                </a:lnTo>
                <a:lnTo>
                  <a:pt x="1437396" y="4686300"/>
                </a:lnTo>
                <a:lnTo>
                  <a:pt x="1444985" y="4737100"/>
                </a:lnTo>
                <a:lnTo>
                  <a:pt x="1452656" y="4787900"/>
                </a:lnTo>
                <a:lnTo>
                  <a:pt x="1460396" y="4838700"/>
                </a:lnTo>
                <a:lnTo>
                  <a:pt x="1464470" y="4864100"/>
                </a:lnTo>
                <a:lnTo>
                  <a:pt x="1469748" y="4902200"/>
                </a:lnTo>
                <a:lnTo>
                  <a:pt x="1475745" y="4953000"/>
                </a:lnTo>
                <a:lnTo>
                  <a:pt x="1481977" y="5016500"/>
                </a:lnTo>
                <a:lnTo>
                  <a:pt x="1487960" y="5067300"/>
                </a:lnTo>
                <a:lnTo>
                  <a:pt x="1493212" y="5130800"/>
                </a:lnTo>
                <a:lnTo>
                  <a:pt x="1497247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4" y="5689600"/>
                </a:lnTo>
                <a:lnTo>
                  <a:pt x="1500993" y="5753100"/>
                </a:lnTo>
                <a:lnTo>
                  <a:pt x="1499701" y="5880100"/>
                </a:lnTo>
                <a:lnTo>
                  <a:pt x="1499110" y="5943600"/>
                </a:lnTo>
                <a:lnTo>
                  <a:pt x="1498618" y="6007100"/>
                </a:lnTo>
                <a:lnTo>
                  <a:pt x="1498271" y="6070600"/>
                </a:lnTo>
                <a:lnTo>
                  <a:pt x="1498160" y="6172200"/>
                </a:lnTo>
                <a:lnTo>
                  <a:pt x="1498282" y="6210300"/>
                </a:lnTo>
                <a:lnTo>
                  <a:pt x="1498552" y="6248400"/>
                </a:lnTo>
                <a:lnTo>
                  <a:pt x="1499240" y="6299200"/>
                </a:lnTo>
                <a:lnTo>
                  <a:pt x="1500301" y="6350000"/>
                </a:lnTo>
                <a:lnTo>
                  <a:pt x="1501781" y="6400800"/>
                </a:lnTo>
                <a:lnTo>
                  <a:pt x="1503726" y="6451600"/>
                </a:lnTo>
                <a:lnTo>
                  <a:pt x="1506183" y="6489700"/>
                </a:lnTo>
                <a:lnTo>
                  <a:pt x="1509196" y="6527800"/>
                </a:lnTo>
                <a:lnTo>
                  <a:pt x="1517075" y="6578600"/>
                </a:lnTo>
                <a:lnTo>
                  <a:pt x="1527731" y="6616700"/>
                </a:lnTo>
                <a:lnTo>
                  <a:pt x="1525006" y="6642100"/>
                </a:lnTo>
                <a:lnTo>
                  <a:pt x="1515037" y="6718300"/>
                </a:lnTo>
                <a:lnTo>
                  <a:pt x="1495133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9" y="7035800"/>
                </a:lnTo>
                <a:lnTo>
                  <a:pt x="1570945" y="7048500"/>
                </a:lnTo>
                <a:lnTo>
                  <a:pt x="1750417" y="7048500"/>
                </a:lnTo>
                <a:lnTo>
                  <a:pt x="1791192" y="7035800"/>
                </a:lnTo>
                <a:lnTo>
                  <a:pt x="1854471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6" y="6908800"/>
                </a:lnTo>
                <a:lnTo>
                  <a:pt x="1931410" y="6858000"/>
                </a:lnTo>
                <a:lnTo>
                  <a:pt x="1927062" y="6819900"/>
                </a:lnTo>
                <a:lnTo>
                  <a:pt x="1920226" y="6781800"/>
                </a:lnTo>
                <a:lnTo>
                  <a:pt x="1914373" y="6743700"/>
                </a:lnTo>
                <a:lnTo>
                  <a:pt x="1912975" y="6718300"/>
                </a:lnTo>
                <a:lnTo>
                  <a:pt x="1924483" y="6692900"/>
                </a:lnTo>
                <a:lnTo>
                  <a:pt x="1938805" y="6654800"/>
                </a:lnTo>
                <a:lnTo>
                  <a:pt x="1953459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8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4" y="6108700"/>
                </a:lnTo>
                <a:lnTo>
                  <a:pt x="1985487" y="6057900"/>
                </a:lnTo>
                <a:lnTo>
                  <a:pt x="1985007" y="6007100"/>
                </a:lnTo>
                <a:lnTo>
                  <a:pt x="1984284" y="5956300"/>
                </a:lnTo>
                <a:lnTo>
                  <a:pt x="1983368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8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1" y="5549900"/>
                </a:lnTo>
                <a:lnTo>
                  <a:pt x="1975063" y="5499100"/>
                </a:lnTo>
                <a:lnTo>
                  <a:pt x="1974651" y="5448300"/>
                </a:lnTo>
                <a:lnTo>
                  <a:pt x="1974626" y="5384800"/>
                </a:lnTo>
                <a:lnTo>
                  <a:pt x="1974791" y="5359400"/>
                </a:lnTo>
                <a:lnTo>
                  <a:pt x="1975809" y="5321300"/>
                </a:lnTo>
                <a:lnTo>
                  <a:pt x="1977976" y="5295900"/>
                </a:lnTo>
                <a:lnTo>
                  <a:pt x="1981096" y="5257800"/>
                </a:lnTo>
                <a:lnTo>
                  <a:pt x="1984973" y="5219700"/>
                </a:lnTo>
                <a:lnTo>
                  <a:pt x="1994214" y="5130800"/>
                </a:lnTo>
                <a:lnTo>
                  <a:pt x="1999185" y="5092700"/>
                </a:lnTo>
                <a:lnTo>
                  <a:pt x="2004130" y="5041900"/>
                </a:lnTo>
                <a:lnTo>
                  <a:pt x="2008852" y="4978400"/>
                </a:lnTo>
                <a:lnTo>
                  <a:pt x="2013155" y="4927600"/>
                </a:lnTo>
                <a:lnTo>
                  <a:pt x="2016842" y="4864100"/>
                </a:lnTo>
                <a:lnTo>
                  <a:pt x="2019719" y="4800600"/>
                </a:lnTo>
                <a:lnTo>
                  <a:pt x="2021589" y="4737100"/>
                </a:lnTo>
                <a:lnTo>
                  <a:pt x="2022256" y="4673600"/>
                </a:lnTo>
                <a:lnTo>
                  <a:pt x="2022175" y="4508500"/>
                </a:lnTo>
                <a:lnTo>
                  <a:pt x="2022010" y="4445000"/>
                </a:lnTo>
                <a:lnTo>
                  <a:pt x="2021844" y="4394200"/>
                </a:lnTo>
                <a:lnTo>
                  <a:pt x="2021529" y="4343400"/>
                </a:lnTo>
                <a:lnTo>
                  <a:pt x="2021084" y="4292600"/>
                </a:lnTo>
                <a:lnTo>
                  <a:pt x="2020488" y="4241800"/>
                </a:lnTo>
                <a:lnTo>
                  <a:pt x="2019718" y="4191000"/>
                </a:lnTo>
                <a:lnTo>
                  <a:pt x="2018751" y="4140200"/>
                </a:lnTo>
                <a:lnTo>
                  <a:pt x="2017566" y="4089400"/>
                </a:lnTo>
                <a:close/>
              </a:path>
              <a:path w="2733040" h="7048500">
                <a:moveTo>
                  <a:pt x="1584479" y="977900"/>
                </a:moveTo>
                <a:lnTo>
                  <a:pt x="1077802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3" y="1066800"/>
                </a:lnTo>
                <a:lnTo>
                  <a:pt x="1013794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9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2" y="1244600"/>
                </a:lnTo>
                <a:lnTo>
                  <a:pt x="547676" y="1270000"/>
                </a:lnTo>
                <a:lnTo>
                  <a:pt x="521018" y="1295400"/>
                </a:lnTo>
                <a:lnTo>
                  <a:pt x="505152" y="1308100"/>
                </a:lnTo>
                <a:lnTo>
                  <a:pt x="485612" y="1333500"/>
                </a:lnTo>
                <a:lnTo>
                  <a:pt x="462855" y="1371600"/>
                </a:lnTo>
                <a:lnTo>
                  <a:pt x="437336" y="1409700"/>
                </a:lnTo>
                <a:lnTo>
                  <a:pt x="409513" y="1460500"/>
                </a:lnTo>
                <a:lnTo>
                  <a:pt x="379841" y="1511300"/>
                </a:lnTo>
                <a:lnTo>
                  <a:pt x="348776" y="1562100"/>
                </a:lnTo>
                <a:lnTo>
                  <a:pt x="316775" y="1612900"/>
                </a:lnTo>
                <a:lnTo>
                  <a:pt x="251791" y="1739900"/>
                </a:lnTo>
                <a:lnTo>
                  <a:pt x="219719" y="1790700"/>
                </a:lnTo>
                <a:lnTo>
                  <a:pt x="188537" y="1854200"/>
                </a:lnTo>
                <a:lnTo>
                  <a:pt x="158699" y="1917700"/>
                </a:lnTo>
                <a:lnTo>
                  <a:pt x="130663" y="1968500"/>
                </a:lnTo>
                <a:lnTo>
                  <a:pt x="104885" y="2019300"/>
                </a:lnTo>
                <a:lnTo>
                  <a:pt x="81821" y="2070100"/>
                </a:lnTo>
                <a:lnTo>
                  <a:pt x="61927" y="2120900"/>
                </a:lnTo>
                <a:lnTo>
                  <a:pt x="45660" y="2159000"/>
                </a:lnTo>
                <a:lnTo>
                  <a:pt x="33476" y="2184400"/>
                </a:lnTo>
                <a:lnTo>
                  <a:pt x="25831" y="2209800"/>
                </a:lnTo>
                <a:lnTo>
                  <a:pt x="23181" y="2222500"/>
                </a:lnTo>
                <a:lnTo>
                  <a:pt x="22415" y="2286000"/>
                </a:lnTo>
                <a:lnTo>
                  <a:pt x="21500" y="2349500"/>
                </a:lnTo>
                <a:lnTo>
                  <a:pt x="22514" y="2400300"/>
                </a:lnTo>
                <a:lnTo>
                  <a:pt x="27533" y="2438400"/>
                </a:lnTo>
                <a:lnTo>
                  <a:pt x="38635" y="2476500"/>
                </a:lnTo>
                <a:lnTo>
                  <a:pt x="55547" y="2514600"/>
                </a:lnTo>
                <a:lnTo>
                  <a:pt x="72826" y="2552700"/>
                </a:lnTo>
                <a:lnTo>
                  <a:pt x="90480" y="2603500"/>
                </a:lnTo>
                <a:lnTo>
                  <a:pt x="108518" y="2654300"/>
                </a:lnTo>
                <a:lnTo>
                  <a:pt x="145780" y="2743200"/>
                </a:lnTo>
                <a:lnTo>
                  <a:pt x="165021" y="2794000"/>
                </a:lnTo>
                <a:lnTo>
                  <a:pt x="184681" y="2844800"/>
                </a:lnTo>
                <a:lnTo>
                  <a:pt x="204769" y="2895600"/>
                </a:lnTo>
                <a:lnTo>
                  <a:pt x="225292" y="2946400"/>
                </a:lnTo>
                <a:lnTo>
                  <a:pt x="246260" y="2997200"/>
                </a:lnTo>
                <a:lnTo>
                  <a:pt x="267681" y="3048000"/>
                </a:lnTo>
                <a:lnTo>
                  <a:pt x="289565" y="3086100"/>
                </a:lnTo>
                <a:lnTo>
                  <a:pt x="311919" y="3136900"/>
                </a:lnTo>
                <a:lnTo>
                  <a:pt x="334752" y="3175000"/>
                </a:lnTo>
                <a:lnTo>
                  <a:pt x="358074" y="3213100"/>
                </a:lnTo>
                <a:lnTo>
                  <a:pt x="381892" y="3251200"/>
                </a:lnTo>
                <a:lnTo>
                  <a:pt x="406216" y="3289300"/>
                </a:lnTo>
                <a:lnTo>
                  <a:pt x="431054" y="3327400"/>
                </a:lnTo>
                <a:lnTo>
                  <a:pt x="450482" y="3340100"/>
                </a:lnTo>
                <a:lnTo>
                  <a:pt x="476533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3" y="3416300"/>
                </a:lnTo>
                <a:lnTo>
                  <a:pt x="637032" y="3441700"/>
                </a:lnTo>
                <a:lnTo>
                  <a:pt x="673266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7" y="3695700"/>
                </a:lnTo>
                <a:lnTo>
                  <a:pt x="657253" y="4013200"/>
                </a:lnTo>
                <a:lnTo>
                  <a:pt x="650720" y="4127500"/>
                </a:lnTo>
                <a:lnTo>
                  <a:pt x="647391" y="4178300"/>
                </a:lnTo>
                <a:lnTo>
                  <a:pt x="644031" y="4241800"/>
                </a:lnTo>
                <a:lnTo>
                  <a:pt x="637257" y="4343400"/>
                </a:lnTo>
                <a:lnTo>
                  <a:pt x="633861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8" y="4610100"/>
                </a:lnTo>
                <a:lnTo>
                  <a:pt x="617152" y="4660900"/>
                </a:lnTo>
                <a:lnTo>
                  <a:pt x="613928" y="4699000"/>
                </a:lnTo>
                <a:lnTo>
                  <a:pt x="610765" y="4749800"/>
                </a:lnTo>
                <a:lnTo>
                  <a:pt x="607670" y="4787900"/>
                </a:lnTo>
                <a:lnTo>
                  <a:pt x="603327" y="4838700"/>
                </a:lnTo>
                <a:lnTo>
                  <a:pt x="599126" y="4889500"/>
                </a:lnTo>
                <a:lnTo>
                  <a:pt x="595059" y="4953000"/>
                </a:lnTo>
                <a:lnTo>
                  <a:pt x="591121" y="5003800"/>
                </a:lnTo>
                <a:lnTo>
                  <a:pt x="587305" y="5054600"/>
                </a:lnTo>
                <a:lnTo>
                  <a:pt x="576534" y="5219700"/>
                </a:lnTo>
                <a:lnTo>
                  <a:pt x="573147" y="5270500"/>
                </a:lnTo>
                <a:lnTo>
                  <a:pt x="569853" y="5308600"/>
                </a:lnTo>
                <a:lnTo>
                  <a:pt x="566645" y="5359400"/>
                </a:lnTo>
                <a:lnTo>
                  <a:pt x="563516" y="5397500"/>
                </a:lnTo>
                <a:lnTo>
                  <a:pt x="560117" y="5435600"/>
                </a:lnTo>
                <a:lnTo>
                  <a:pt x="556929" y="5486400"/>
                </a:lnTo>
                <a:lnTo>
                  <a:pt x="553868" y="5524500"/>
                </a:lnTo>
                <a:lnTo>
                  <a:pt x="547793" y="5626100"/>
                </a:lnTo>
                <a:lnTo>
                  <a:pt x="544612" y="5676900"/>
                </a:lnTo>
                <a:lnTo>
                  <a:pt x="541224" y="5715000"/>
                </a:lnTo>
                <a:lnTo>
                  <a:pt x="537545" y="5765800"/>
                </a:lnTo>
                <a:lnTo>
                  <a:pt x="533492" y="5816600"/>
                </a:lnTo>
                <a:lnTo>
                  <a:pt x="528980" y="5867400"/>
                </a:lnTo>
                <a:lnTo>
                  <a:pt x="523928" y="5918200"/>
                </a:lnTo>
                <a:lnTo>
                  <a:pt x="518250" y="5969000"/>
                </a:lnTo>
                <a:lnTo>
                  <a:pt x="511864" y="6019800"/>
                </a:lnTo>
                <a:lnTo>
                  <a:pt x="504685" y="6070600"/>
                </a:lnTo>
                <a:lnTo>
                  <a:pt x="496631" y="6121400"/>
                </a:lnTo>
                <a:lnTo>
                  <a:pt x="487617" y="6184900"/>
                </a:lnTo>
                <a:lnTo>
                  <a:pt x="477560" y="6235700"/>
                </a:lnTo>
                <a:lnTo>
                  <a:pt x="466377" y="6286500"/>
                </a:lnTo>
                <a:lnTo>
                  <a:pt x="453524" y="6350000"/>
                </a:lnTo>
                <a:lnTo>
                  <a:pt x="439719" y="6400800"/>
                </a:lnTo>
                <a:lnTo>
                  <a:pt x="426328" y="6464300"/>
                </a:lnTo>
                <a:lnTo>
                  <a:pt x="414717" y="6515100"/>
                </a:lnTo>
                <a:lnTo>
                  <a:pt x="406252" y="6565900"/>
                </a:lnTo>
                <a:lnTo>
                  <a:pt x="402298" y="6604000"/>
                </a:lnTo>
                <a:lnTo>
                  <a:pt x="404223" y="6629400"/>
                </a:lnTo>
                <a:lnTo>
                  <a:pt x="413392" y="6629400"/>
                </a:lnTo>
                <a:lnTo>
                  <a:pt x="390507" y="6667500"/>
                </a:lnTo>
                <a:lnTo>
                  <a:pt x="358553" y="6705600"/>
                </a:lnTo>
                <a:lnTo>
                  <a:pt x="319597" y="6743700"/>
                </a:lnTo>
                <a:lnTo>
                  <a:pt x="275709" y="6769100"/>
                </a:lnTo>
                <a:lnTo>
                  <a:pt x="181403" y="6819900"/>
                </a:lnTo>
                <a:lnTo>
                  <a:pt x="135122" y="6832600"/>
                </a:lnTo>
                <a:lnTo>
                  <a:pt x="92178" y="6845300"/>
                </a:lnTo>
                <a:lnTo>
                  <a:pt x="54641" y="6858000"/>
                </a:lnTo>
                <a:lnTo>
                  <a:pt x="30704" y="6870700"/>
                </a:lnTo>
                <a:lnTo>
                  <a:pt x="12749" y="6896100"/>
                </a:lnTo>
                <a:lnTo>
                  <a:pt x="2080" y="6908800"/>
                </a:lnTo>
                <a:lnTo>
                  <a:pt x="0" y="6946900"/>
                </a:lnTo>
                <a:lnTo>
                  <a:pt x="3311" y="6959600"/>
                </a:lnTo>
                <a:lnTo>
                  <a:pt x="10059" y="6985000"/>
                </a:lnTo>
                <a:lnTo>
                  <a:pt x="23843" y="6997700"/>
                </a:lnTo>
                <a:lnTo>
                  <a:pt x="49673" y="6997700"/>
                </a:lnTo>
                <a:lnTo>
                  <a:pt x="80638" y="7010400"/>
                </a:lnTo>
                <a:lnTo>
                  <a:pt x="123159" y="7010400"/>
                </a:lnTo>
                <a:lnTo>
                  <a:pt x="174343" y="7023100"/>
                </a:lnTo>
                <a:lnTo>
                  <a:pt x="291135" y="7023100"/>
                </a:lnTo>
                <a:lnTo>
                  <a:pt x="350957" y="7010400"/>
                </a:lnTo>
                <a:lnTo>
                  <a:pt x="407873" y="6985000"/>
                </a:lnTo>
                <a:lnTo>
                  <a:pt x="453519" y="6972300"/>
                </a:lnTo>
                <a:lnTo>
                  <a:pt x="501110" y="6959600"/>
                </a:lnTo>
                <a:lnTo>
                  <a:pt x="846743" y="6959600"/>
                </a:lnTo>
                <a:lnTo>
                  <a:pt x="891912" y="6946900"/>
                </a:lnTo>
                <a:lnTo>
                  <a:pt x="913892" y="6934200"/>
                </a:lnTo>
                <a:lnTo>
                  <a:pt x="927341" y="6883400"/>
                </a:lnTo>
                <a:lnTo>
                  <a:pt x="933002" y="6832600"/>
                </a:lnTo>
                <a:lnTo>
                  <a:pt x="931616" y="6769100"/>
                </a:lnTo>
                <a:lnTo>
                  <a:pt x="923924" y="6718300"/>
                </a:lnTo>
                <a:lnTo>
                  <a:pt x="919188" y="6705600"/>
                </a:lnTo>
                <a:lnTo>
                  <a:pt x="913934" y="6692900"/>
                </a:lnTo>
                <a:lnTo>
                  <a:pt x="909674" y="6692900"/>
                </a:lnTo>
                <a:lnTo>
                  <a:pt x="907918" y="6680200"/>
                </a:lnTo>
                <a:lnTo>
                  <a:pt x="936645" y="6680200"/>
                </a:lnTo>
                <a:lnTo>
                  <a:pt x="943821" y="6654800"/>
                </a:lnTo>
                <a:lnTo>
                  <a:pt x="950982" y="6642100"/>
                </a:lnTo>
                <a:lnTo>
                  <a:pt x="965239" y="6591300"/>
                </a:lnTo>
                <a:lnTo>
                  <a:pt x="972322" y="6553200"/>
                </a:lnTo>
                <a:lnTo>
                  <a:pt x="979367" y="6515100"/>
                </a:lnTo>
                <a:lnTo>
                  <a:pt x="986368" y="6477000"/>
                </a:lnTo>
                <a:lnTo>
                  <a:pt x="993319" y="6438900"/>
                </a:lnTo>
                <a:lnTo>
                  <a:pt x="1000215" y="6388100"/>
                </a:lnTo>
                <a:lnTo>
                  <a:pt x="1007048" y="6337300"/>
                </a:lnTo>
                <a:lnTo>
                  <a:pt x="1013814" y="6286500"/>
                </a:lnTo>
                <a:lnTo>
                  <a:pt x="1020505" y="6235700"/>
                </a:lnTo>
                <a:lnTo>
                  <a:pt x="1027118" y="6172200"/>
                </a:lnTo>
                <a:lnTo>
                  <a:pt x="1033644" y="6121400"/>
                </a:lnTo>
                <a:lnTo>
                  <a:pt x="1040079" y="6057900"/>
                </a:lnTo>
                <a:lnTo>
                  <a:pt x="1046416" y="5994400"/>
                </a:lnTo>
                <a:lnTo>
                  <a:pt x="1052650" y="5930900"/>
                </a:lnTo>
                <a:lnTo>
                  <a:pt x="1058774" y="5867400"/>
                </a:lnTo>
                <a:lnTo>
                  <a:pt x="1064783" y="5803900"/>
                </a:lnTo>
                <a:lnTo>
                  <a:pt x="1070670" y="5740400"/>
                </a:lnTo>
                <a:lnTo>
                  <a:pt x="1076430" y="5664200"/>
                </a:lnTo>
                <a:lnTo>
                  <a:pt x="1082057" y="5600700"/>
                </a:lnTo>
                <a:lnTo>
                  <a:pt x="1087544" y="5537200"/>
                </a:lnTo>
                <a:lnTo>
                  <a:pt x="1092886" y="5473700"/>
                </a:lnTo>
                <a:lnTo>
                  <a:pt x="1098077" y="5397500"/>
                </a:lnTo>
                <a:lnTo>
                  <a:pt x="1103111" y="5334000"/>
                </a:lnTo>
                <a:lnTo>
                  <a:pt x="1107981" y="5270500"/>
                </a:lnTo>
                <a:lnTo>
                  <a:pt x="1112683" y="5207000"/>
                </a:lnTo>
                <a:lnTo>
                  <a:pt x="1116308" y="5156200"/>
                </a:lnTo>
                <a:lnTo>
                  <a:pt x="1121323" y="5118100"/>
                </a:lnTo>
                <a:lnTo>
                  <a:pt x="1127602" y="5067300"/>
                </a:lnTo>
                <a:lnTo>
                  <a:pt x="1135022" y="5016500"/>
                </a:lnTo>
                <a:lnTo>
                  <a:pt x="1143461" y="4965700"/>
                </a:lnTo>
                <a:lnTo>
                  <a:pt x="1152794" y="4914900"/>
                </a:lnTo>
                <a:lnTo>
                  <a:pt x="1162898" y="4851400"/>
                </a:lnTo>
                <a:lnTo>
                  <a:pt x="1173649" y="4800600"/>
                </a:lnTo>
                <a:lnTo>
                  <a:pt x="1184925" y="4737100"/>
                </a:lnTo>
                <a:lnTo>
                  <a:pt x="1196600" y="4686300"/>
                </a:lnTo>
                <a:lnTo>
                  <a:pt x="1208552" y="4622800"/>
                </a:lnTo>
                <a:lnTo>
                  <a:pt x="1220658" y="4559300"/>
                </a:lnTo>
                <a:lnTo>
                  <a:pt x="1232793" y="4508500"/>
                </a:lnTo>
                <a:lnTo>
                  <a:pt x="1244835" y="4445000"/>
                </a:lnTo>
                <a:lnTo>
                  <a:pt x="1256659" y="4394200"/>
                </a:lnTo>
                <a:lnTo>
                  <a:pt x="1268142" y="4343400"/>
                </a:lnTo>
                <a:lnTo>
                  <a:pt x="1279161" y="4292600"/>
                </a:lnTo>
                <a:lnTo>
                  <a:pt x="1289592" y="4241800"/>
                </a:lnTo>
                <a:lnTo>
                  <a:pt x="1299312" y="4203700"/>
                </a:lnTo>
                <a:lnTo>
                  <a:pt x="1322967" y="4102100"/>
                </a:lnTo>
                <a:lnTo>
                  <a:pt x="1329220" y="4089400"/>
                </a:lnTo>
                <a:lnTo>
                  <a:pt x="2017566" y="4089400"/>
                </a:lnTo>
                <a:lnTo>
                  <a:pt x="2016141" y="4051300"/>
                </a:lnTo>
                <a:lnTo>
                  <a:pt x="2014452" y="4000500"/>
                </a:lnTo>
                <a:lnTo>
                  <a:pt x="2012478" y="3949700"/>
                </a:lnTo>
                <a:lnTo>
                  <a:pt x="2010196" y="3898900"/>
                </a:lnTo>
                <a:lnTo>
                  <a:pt x="2007585" y="3848100"/>
                </a:lnTo>
                <a:lnTo>
                  <a:pt x="2004621" y="3797300"/>
                </a:lnTo>
                <a:lnTo>
                  <a:pt x="2001283" y="3746500"/>
                </a:lnTo>
                <a:lnTo>
                  <a:pt x="1999176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2" y="3263900"/>
                </a:lnTo>
                <a:lnTo>
                  <a:pt x="2260938" y="3251200"/>
                </a:lnTo>
                <a:lnTo>
                  <a:pt x="2287181" y="3213100"/>
                </a:lnTo>
                <a:lnTo>
                  <a:pt x="2344711" y="3136900"/>
                </a:lnTo>
                <a:lnTo>
                  <a:pt x="2366323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7" y="3035300"/>
                </a:lnTo>
                <a:lnTo>
                  <a:pt x="536734" y="2984500"/>
                </a:lnTo>
                <a:lnTo>
                  <a:pt x="520410" y="2933700"/>
                </a:lnTo>
                <a:lnTo>
                  <a:pt x="503379" y="2870200"/>
                </a:lnTo>
                <a:lnTo>
                  <a:pt x="486058" y="2819400"/>
                </a:lnTo>
                <a:lnTo>
                  <a:pt x="468861" y="2755900"/>
                </a:lnTo>
                <a:lnTo>
                  <a:pt x="452206" y="2692400"/>
                </a:lnTo>
                <a:lnTo>
                  <a:pt x="436506" y="2628900"/>
                </a:lnTo>
                <a:lnTo>
                  <a:pt x="422179" y="2578100"/>
                </a:lnTo>
                <a:lnTo>
                  <a:pt x="409638" y="2527300"/>
                </a:lnTo>
                <a:lnTo>
                  <a:pt x="399302" y="2476500"/>
                </a:lnTo>
                <a:lnTo>
                  <a:pt x="391583" y="2438400"/>
                </a:lnTo>
                <a:lnTo>
                  <a:pt x="386900" y="2425700"/>
                </a:lnTo>
                <a:lnTo>
                  <a:pt x="391885" y="2387600"/>
                </a:lnTo>
                <a:lnTo>
                  <a:pt x="396228" y="2349500"/>
                </a:lnTo>
                <a:lnTo>
                  <a:pt x="402906" y="2286000"/>
                </a:lnTo>
                <a:lnTo>
                  <a:pt x="404565" y="2273300"/>
                </a:lnTo>
                <a:lnTo>
                  <a:pt x="407155" y="2260600"/>
                </a:lnTo>
                <a:lnTo>
                  <a:pt x="411070" y="2260600"/>
                </a:lnTo>
                <a:lnTo>
                  <a:pt x="416704" y="2247900"/>
                </a:lnTo>
                <a:lnTo>
                  <a:pt x="438618" y="2209800"/>
                </a:lnTo>
                <a:lnTo>
                  <a:pt x="468969" y="2171700"/>
                </a:lnTo>
                <a:lnTo>
                  <a:pt x="505012" y="2120900"/>
                </a:lnTo>
                <a:lnTo>
                  <a:pt x="543998" y="2070100"/>
                </a:lnTo>
                <a:lnTo>
                  <a:pt x="583181" y="2032000"/>
                </a:lnTo>
                <a:lnTo>
                  <a:pt x="619813" y="1993900"/>
                </a:lnTo>
                <a:lnTo>
                  <a:pt x="624669" y="1981200"/>
                </a:lnTo>
                <a:lnTo>
                  <a:pt x="2610861" y="1981200"/>
                </a:lnTo>
                <a:lnTo>
                  <a:pt x="2605663" y="1968500"/>
                </a:lnTo>
                <a:lnTo>
                  <a:pt x="2581244" y="1917700"/>
                </a:lnTo>
                <a:lnTo>
                  <a:pt x="2553801" y="1866900"/>
                </a:lnTo>
                <a:lnTo>
                  <a:pt x="2523937" y="1816100"/>
                </a:lnTo>
                <a:lnTo>
                  <a:pt x="2492251" y="1765300"/>
                </a:lnTo>
                <a:lnTo>
                  <a:pt x="2459347" y="1714500"/>
                </a:lnTo>
                <a:lnTo>
                  <a:pt x="2392286" y="1612900"/>
                </a:lnTo>
                <a:lnTo>
                  <a:pt x="2359333" y="1562100"/>
                </a:lnTo>
                <a:lnTo>
                  <a:pt x="2327566" y="1511300"/>
                </a:lnTo>
                <a:lnTo>
                  <a:pt x="2245398" y="1384300"/>
                </a:lnTo>
                <a:lnTo>
                  <a:pt x="2224391" y="1358900"/>
                </a:lnTo>
                <a:lnTo>
                  <a:pt x="2207579" y="1333500"/>
                </a:lnTo>
                <a:lnTo>
                  <a:pt x="2195561" y="1308100"/>
                </a:lnTo>
                <a:lnTo>
                  <a:pt x="2175483" y="1282700"/>
                </a:lnTo>
                <a:lnTo>
                  <a:pt x="2143721" y="1257300"/>
                </a:lnTo>
                <a:lnTo>
                  <a:pt x="2102521" y="1244600"/>
                </a:lnTo>
                <a:lnTo>
                  <a:pt x="2054129" y="1219200"/>
                </a:lnTo>
                <a:lnTo>
                  <a:pt x="2000791" y="1193800"/>
                </a:lnTo>
                <a:lnTo>
                  <a:pt x="1888263" y="1168400"/>
                </a:lnTo>
                <a:lnTo>
                  <a:pt x="1833565" y="1143000"/>
                </a:lnTo>
                <a:lnTo>
                  <a:pt x="1782907" y="1130300"/>
                </a:lnTo>
                <a:lnTo>
                  <a:pt x="1738533" y="1117600"/>
                </a:lnTo>
                <a:lnTo>
                  <a:pt x="1702691" y="1104900"/>
                </a:lnTo>
                <a:lnTo>
                  <a:pt x="1689335" y="1104900"/>
                </a:lnTo>
                <a:lnTo>
                  <a:pt x="1676641" y="1092200"/>
                </a:lnTo>
                <a:lnTo>
                  <a:pt x="1665934" y="1079500"/>
                </a:lnTo>
                <a:lnTo>
                  <a:pt x="1658537" y="1066800"/>
                </a:lnTo>
                <a:lnTo>
                  <a:pt x="1655005" y="1054100"/>
                </a:lnTo>
                <a:lnTo>
                  <a:pt x="1653239" y="1054100"/>
                </a:lnTo>
                <a:lnTo>
                  <a:pt x="1649706" y="1041400"/>
                </a:lnTo>
                <a:lnTo>
                  <a:pt x="1625742" y="1003300"/>
                </a:lnTo>
                <a:lnTo>
                  <a:pt x="1602296" y="990600"/>
                </a:lnTo>
                <a:lnTo>
                  <a:pt x="1584479" y="977900"/>
                </a:lnTo>
                <a:close/>
              </a:path>
              <a:path w="2733040" h="7048500">
                <a:moveTo>
                  <a:pt x="936645" y="6680200"/>
                </a:moveTo>
                <a:lnTo>
                  <a:pt x="907918" y="6680200"/>
                </a:lnTo>
                <a:lnTo>
                  <a:pt x="915093" y="6692900"/>
                </a:lnTo>
                <a:lnTo>
                  <a:pt x="929462" y="6692900"/>
                </a:lnTo>
                <a:lnTo>
                  <a:pt x="936645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7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1" y="1981200"/>
                </a:moveTo>
                <a:lnTo>
                  <a:pt x="649442" y="1981200"/>
                </a:lnTo>
                <a:lnTo>
                  <a:pt x="661546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1" y="2095500"/>
                </a:lnTo>
                <a:lnTo>
                  <a:pt x="691913" y="2133600"/>
                </a:lnTo>
                <a:lnTo>
                  <a:pt x="695105" y="2184400"/>
                </a:lnTo>
                <a:lnTo>
                  <a:pt x="698239" y="2235200"/>
                </a:lnTo>
                <a:lnTo>
                  <a:pt x="701848" y="2286000"/>
                </a:lnTo>
                <a:lnTo>
                  <a:pt x="706465" y="2336800"/>
                </a:lnTo>
                <a:lnTo>
                  <a:pt x="712661" y="2400300"/>
                </a:lnTo>
                <a:lnTo>
                  <a:pt x="719365" y="2463800"/>
                </a:lnTo>
                <a:lnTo>
                  <a:pt x="732943" y="2578100"/>
                </a:lnTo>
                <a:lnTo>
                  <a:pt x="739139" y="2628900"/>
                </a:lnTo>
                <a:lnTo>
                  <a:pt x="744487" y="2679700"/>
                </a:lnTo>
                <a:lnTo>
                  <a:pt x="748648" y="2730500"/>
                </a:lnTo>
                <a:lnTo>
                  <a:pt x="751283" y="2781300"/>
                </a:lnTo>
                <a:lnTo>
                  <a:pt x="752054" y="2832100"/>
                </a:lnTo>
                <a:lnTo>
                  <a:pt x="750620" y="2870200"/>
                </a:lnTo>
                <a:lnTo>
                  <a:pt x="749377" y="2908300"/>
                </a:lnTo>
                <a:lnTo>
                  <a:pt x="749957" y="2946400"/>
                </a:lnTo>
                <a:lnTo>
                  <a:pt x="750868" y="2971800"/>
                </a:lnTo>
                <a:lnTo>
                  <a:pt x="750620" y="2984500"/>
                </a:lnTo>
                <a:lnTo>
                  <a:pt x="716400" y="3022600"/>
                </a:lnTo>
                <a:lnTo>
                  <a:pt x="687286" y="3048000"/>
                </a:lnTo>
                <a:lnTo>
                  <a:pt x="633631" y="3073400"/>
                </a:lnTo>
                <a:lnTo>
                  <a:pt x="607891" y="3086100"/>
                </a:lnTo>
                <a:lnTo>
                  <a:pt x="588111" y="3098800"/>
                </a:lnTo>
                <a:lnTo>
                  <a:pt x="2366323" y="3098800"/>
                </a:lnTo>
                <a:lnTo>
                  <a:pt x="2373527" y="3086100"/>
                </a:lnTo>
                <a:lnTo>
                  <a:pt x="2402138" y="3035300"/>
                </a:lnTo>
                <a:lnTo>
                  <a:pt x="2423309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4" y="2946400"/>
                </a:lnTo>
                <a:lnTo>
                  <a:pt x="1939467" y="2946400"/>
                </a:lnTo>
                <a:lnTo>
                  <a:pt x="1939586" y="2908300"/>
                </a:lnTo>
                <a:lnTo>
                  <a:pt x="1939982" y="2870200"/>
                </a:lnTo>
                <a:lnTo>
                  <a:pt x="1940718" y="2819400"/>
                </a:lnTo>
                <a:lnTo>
                  <a:pt x="1941856" y="2781300"/>
                </a:lnTo>
                <a:lnTo>
                  <a:pt x="1943458" y="2730500"/>
                </a:lnTo>
                <a:lnTo>
                  <a:pt x="1945584" y="2667000"/>
                </a:lnTo>
                <a:lnTo>
                  <a:pt x="1948298" y="2603500"/>
                </a:lnTo>
                <a:lnTo>
                  <a:pt x="1951126" y="2552700"/>
                </a:lnTo>
                <a:lnTo>
                  <a:pt x="1955044" y="2501900"/>
                </a:lnTo>
                <a:lnTo>
                  <a:pt x="1959827" y="2438400"/>
                </a:lnTo>
                <a:lnTo>
                  <a:pt x="1965248" y="2387600"/>
                </a:lnTo>
                <a:lnTo>
                  <a:pt x="1971084" y="2324100"/>
                </a:lnTo>
                <a:lnTo>
                  <a:pt x="1977108" y="2273300"/>
                </a:lnTo>
                <a:lnTo>
                  <a:pt x="1983096" y="2222500"/>
                </a:lnTo>
                <a:lnTo>
                  <a:pt x="1994059" y="2120900"/>
                </a:lnTo>
                <a:lnTo>
                  <a:pt x="1998584" y="2082800"/>
                </a:lnTo>
                <a:lnTo>
                  <a:pt x="2002171" y="2044700"/>
                </a:lnTo>
                <a:lnTo>
                  <a:pt x="2004595" y="2019300"/>
                </a:lnTo>
                <a:lnTo>
                  <a:pt x="2009931" y="1993900"/>
                </a:lnTo>
                <a:lnTo>
                  <a:pt x="2018641" y="1981200"/>
                </a:lnTo>
                <a:close/>
              </a:path>
              <a:path w="2733040" h="7048500">
                <a:moveTo>
                  <a:pt x="2610861" y="1981200"/>
                </a:moveTo>
                <a:lnTo>
                  <a:pt x="2054858" y="1981200"/>
                </a:lnTo>
                <a:lnTo>
                  <a:pt x="2066825" y="1993900"/>
                </a:lnTo>
                <a:lnTo>
                  <a:pt x="2076928" y="2006600"/>
                </a:lnTo>
                <a:lnTo>
                  <a:pt x="2084072" y="2019300"/>
                </a:lnTo>
                <a:lnTo>
                  <a:pt x="2135253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9" y="2235200"/>
                </a:lnTo>
                <a:lnTo>
                  <a:pt x="2306677" y="2260600"/>
                </a:lnTo>
                <a:lnTo>
                  <a:pt x="2316984" y="2286000"/>
                </a:lnTo>
                <a:lnTo>
                  <a:pt x="2323211" y="2336800"/>
                </a:lnTo>
                <a:lnTo>
                  <a:pt x="2328299" y="2387600"/>
                </a:lnTo>
                <a:lnTo>
                  <a:pt x="2331732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5" y="2705100"/>
                </a:lnTo>
                <a:lnTo>
                  <a:pt x="2217687" y="2895600"/>
                </a:lnTo>
                <a:lnTo>
                  <a:pt x="2170724" y="2997200"/>
                </a:lnTo>
                <a:lnTo>
                  <a:pt x="2423309" y="2997200"/>
                </a:lnTo>
                <a:lnTo>
                  <a:pt x="2430366" y="2984500"/>
                </a:lnTo>
                <a:lnTo>
                  <a:pt x="2458032" y="2921000"/>
                </a:lnTo>
                <a:lnTo>
                  <a:pt x="2484959" y="2870200"/>
                </a:lnTo>
                <a:lnTo>
                  <a:pt x="2510967" y="2806700"/>
                </a:lnTo>
                <a:lnTo>
                  <a:pt x="2535878" y="2755900"/>
                </a:lnTo>
                <a:lnTo>
                  <a:pt x="2559514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2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4" y="2438400"/>
                </a:lnTo>
                <a:lnTo>
                  <a:pt x="2681256" y="2400300"/>
                </a:lnTo>
                <a:lnTo>
                  <a:pt x="2708362" y="2387600"/>
                </a:lnTo>
                <a:lnTo>
                  <a:pt x="2725091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2" y="2120900"/>
                </a:lnTo>
                <a:lnTo>
                  <a:pt x="2682250" y="2120900"/>
                </a:lnTo>
                <a:lnTo>
                  <a:pt x="2665299" y="2108200"/>
                </a:lnTo>
                <a:lnTo>
                  <a:pt x="2654764" y="2095500"/>
                </a:lnTo>
                <a:lnTo>
                  <a:pt x="2643024" y="2057400"/>
                </a:lnTo>
                <a:lnTo>
                  <a:pt x="2626457" y="2019300"/>
                </a:lnTo>
                <a:lnTo>
                  <a:pt x="2610861" y="1981200"/>
                </a:lnTo>
                <a:close/>
              </a:path>
              <a:path w="2733040" h="7048500">
                <a:moveTo>
                  <a:pt x="1394667" y="0"/>
                </a:moveTo>
                <a:lnTo>
                  <a:pt x="1304201" y="0"/>
                </a:lnTo>
                <a:lnTo>
                  <a:pt x="1213406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41492" y="152400"/>
                </a:lnTo>
                <a:lnTo>
                  <a:pt x="1014456" y="203200"/>
                </a:lnTo>
                <a:lnTo>
                  <a:pt x="997551" y="254000"/>
                </a:lnTo>
                <a:lnTo>
                  <a:pt x="988765" y="317500"/>
                </a:lnTo>
                <a:lnTo>
                  <a:pt x="986087" y="368300"/>
                </a:lnTo>
                <a:lnTo>
                  <a:pt x="987506" y="406400"/>
                </a:lnTo>
                <a:lnTo>
                  <a:pt x="991009" y="444500"/>
                </a:lnTo>
                <a:lnTo>
                  <a:pt x="994587" y="4699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3" y="533400"/>
                </a:lnTo>
                <a:lnTo>
                  <a:pt x="978564" y="596900"/>
                </a:lnTo>
                <a:lnTo>
                  <a:pt x="987726" y="647700"/>
                </a:lnTo>
                <a:lnTo>
                  <a:pt x="994902" y="673100"/>
                </a:lnTo>
                <a:lnTo>
                  <a:pt x="1009362" y="698500"/>
                </a:lnTo>
                <a:lnTo>
                  <a:pt x="1040380" y="723900"/>
                </a:lnTo>
                <a:lnTo>
                  <a:pt x="1049579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1" y="901700"/>
                </a:lnTo>
                <a:lnTo>
                  <a:pt x="1098333" y="977900"/>
                </a:lnTo>
                <a:lnTo>
                  <a:pt x="1577404" y="977900"/>
                </a:lnTo>
                <a:lnTo>
                  <a:pt x="1573968" y="939800"/>
                </a:lnTo>
                <a:lnTo>
                  <a:pt x="1572767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50" y="825500"/>
                </a:lnTo>
                <a:lnTo>
                  <a:pt x="1613003" y="800100"/>
                </a:lnTo>
                <a:lnTo>
                  <a:pt x="1625101" y="762000"/>
                </a:lnTo>
                <a:lnTo>
                  <a:pt x="1635356" y="723900"/>
                </a:lnTo>
                <a:lnTo>
                  <a:pt x="1653080" y="723900"/>
                </a:lnTo>
                <a:lnTo>
                  <a:pt x="1669686" y="711200"/>
                </a:lnTo>
                <a:lnTo>
                  <a:pt x="1685961" y="685800"/>
                </a:lnTo>
                <a:lnTo>
                  <a:pt x="1702691" y="635000"/>
                </a:lnTo>
                <a:lnTo>
                  <a:pt x="1712878" y="596900"/>
                </a:lnTo>
                <a:lnTo>
                  <a:pt x="1722174" y="546100"/>
                </a:lnTo>
                <a:lnTo>
                  <a:pt x="1718556" y="495300"/>
                </a:lnTo>
                <a:lnTo>
                  <a:pt x="1689997" y="482600"/>
                </a:lnTo>
                <a:lnTo>
                  <a:pt x="1694289" y="457200"/>
                </a:lnTo>
                <a:lnTo>
                  <a:pt x="1698882" y="419100"/>
                </a:lnTo>
                <a:lnTo>
                  <a:pt x="1702483" y="368300"/>
                </a:lnTo>
                <a:lnTo>
                  <a:pt x="1703798" y="330200"/>
                </a:lnTo>
                <a:lnTo>
                  <a:pt x="1701532" y="279400"/>
                </a:lnTo>
                <a:lnTo>
                  <a:pt x="1694392" y="228600"/>
                </a:lnTo>
                <a:lnTo>
                  <a:pt x="1681083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2" y="88900"/>
                </a:lnTo>
                <a:lnTo>
                  <a:pt x="1565131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8090" y="9039042"/>
            <a:ext cx="35655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3773" y="3646683"/>
            <a:ext cx="13333094" cy="2774950"/>
          </a:xfrm>
          <a:custGeom>
            <a:avLst/>
            <a:gdLst/>
            <a:ahLst/>
            <a:cxnLst/>
            <a:rect l="l" t="t" r="r" b="b"/>
            <a:pathLst>
              <a:path w="13333094" h="2774950">
                <a:moveTo>
                  <a:pt x="13332968" y="1664868"/>
                </a:moveTo>
                <a:lnTo>
                  <a:pt x="5389931" y="1664868"/>
                </a:lnTo>
                <a:lnTo>
                  <a:pt x="5389931" y="1109916"/>
                </a:lnTo>
                <a:lnTo>
                  <a:pt x="7943037" y="1109916"/>
                </a:lnTo>
                <a:lnTo>
                  <a:pt x="7943037" y="554964"/>
                </a:lnTo>
                <a:lnTo>
                  <a:pt x="4255198" y="554964"/>
                </a:lnTo>
                <a:lnTo>
                  <a:pt x="4255198" y="0"/>
                </a:lnTo>
                <a:lnTo>
                  <a:pt x="0" y="0"/>
                </a:lnTo>
                <a:lnTo>
                  <a:pt x="0" y="2774785"/>
                </a:lnTo>
                <a:lnTo>
                  <a:pt x="7375690" y="2774785"/>
                </a:lnTo>
                <a:lnTo>
                  <a:pt x="7375690" y="2219833"/>
                </a:lnTo>
                <a:lnTo>
                  <a:pt x="13332968" y="2219833"/>
                </a:lnTo>
                <a:lnTo>
                  <a:pt x="13332968" y="1664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3778" y="3646681"/>
            <a:ext cx="4268470" cy="496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3910"/>
              </a:lnSpc>
            </a:pPr>
            <a:r>
              <a:rPr sz="3700" b="1" spc="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7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person</a:t>
            </a:r>
            <a:r>
              <a:rPr sz="3700" b="1" spc="-1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=</a:t>
            </a:r>
            <a:r>
              <a:rPr sz="3700" b="1" spc="-1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{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8981" y="4244466"/>
            <a:ext cx="437515" cy="5353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sz="3700" b="1" spc="10" dirty="0">
                <a:latin typeface="Courier New"/>
                <a:cs typeface="Courier New"/>
              </a:rPr>
              <a:t>: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1052" y="4244466"/>
            <a:ext cx="2874010" cy="454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3570"/>
              </a:lnSpc>
            </a:pP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8112" y="4161580"/>
            <a:ext cx="513143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34890" algn="l"/>
              </a:tabLst>
            </a:pPr>
            <a:r>
              <a:rPr sz="3700" b="1" spc="10" dirty="0">
                <a:latin typeface="Courier New"/>
                <a:cs typeface="Courier New"/>
              </a:rPr>
              <a:t>name	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3778" y="4833122"/>
            <a:ext cx="5403215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3629"/>
              </a:lnSpc>
            </a:pPr>
            <a:r>
              <a:rPr sz="3700" b="1" spc="10" dirty="0">
                <a:latin typeface="Courier New"/>
                <a:cs typeface="Courier New"/>
              </a:rPr>
              <a:t>age</a:t>
            </a:r>
            <a:r>
              <a:rPr sz="3700" b="1" spc="-3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3700" b="1" spc="-2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3778" y="5311552"/>
            <a:ext cx="13333094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address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778" y="5866509"/>
            <a:ext cx="7388859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phone: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778" y="6421466"/>
            <a:ext cx="1998980" cy="5549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}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69004" y="6941563"/>
            <a:ext cx="1444625" cy="1075690"/>
          </a:xfrm>
          <a:custGeom>
            <a:avLst/>
            <a:gdLst/>
            <a:ahLst/>
            <a:cxnLst/>
            <a:rect l="l" t="t" r="r" b="b"/>
            <a:pathLst>
              <a:path w="1444625" h="1075690">
                <a:moveTo>
                  <a:pt x="1444563" y="0"/>
                </a:moveTo>
                <a:lnTo>
                  <a:pt x="0" y="0"/>
                </a:lnTo>
                <a:lnTo>
                  <a:pt x="0" y="1075144"/>
                </a:lnTo>
                <a:lnTo>
                  <a:pt x="1444563" y="1075144"/>
                </a:lnTo>
                <a:lnTo>
                  <a:pt x="144456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03424" y="6942683"/>
            <a:ext cx="13760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20" dirty="0">
                <a:latin typeface="Arial MT"/>
                <a:cs typeface="Arial MT"/>
              </a:rPr>
              <a:t>key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50027" y="4109410"/>
            <a:ext cx="5317490" cy="2957830"/>
            <a:chOff x="8150027" y="4109410"/>
            <a:chExt cx="5317490" cy="2957830"/>
          </a:xfrm>
        </p:grpSpPr>
        <p:sp>
          <p:nvSpPr>
            <p:cNvPr id="17" name="object 17"/>
            <p:cNvSpPr/>
            <p:nvPr/>
          </p:nvSpPr>
          <p:spPr>
            <a:xfrm>
              <a:off x="8824202" y="4965303"/>
              <a:ext cx="734695" cy="2101850"/>
            </a:xfrm>
            <a:custGeom>
              <a:avLst/>
              <a:gdLst/>
              <a:ahLst/>
              <a:cxnLst/>
              <a:rect l="l" t="t" r="r" b="b"/>
              <a:pathLst>
                <a:path w="734695" h="2101850">
                  <a:moveTo>
                    <a:pt x="367084" y="0"/>
                  </a:moveTo>
                  <a:lnTo>
                    <a:pt x="0" y="850003"/>
                  </a:lnTo>
                  <a:lnTo>
                    <a:pt x="249617" y="850003"/>
                  </a:lnTo>
                  <a:lnTo>
                    <a:pt x="249617" y="2101613"/>
                  </a:lnTo>
                  <a:lnTo>
                    <a:pt x="484551" y="2101613"/>
                  </a:lnTo>
                  <a:lnTo>
                    <a:pt x="484551" y="850003"/>
                  </a:lnTo>
                  <a:lnTo>
                    <a:pt x="734168" y="850003"/>
                  </a:lnTo>
                  <a:lnTo>
                    <a:pt x="36708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2381" y="4192112"/>
              <a:ext cx="1669414" cy="589280"/>
            </a:xfrm>
            <a:custGeom>
              <a:avLst/>
              <a:gdLst/>
              <a:ahLst/>
              <a:cxnLst/>
              <a:rect l="l" t="t" r="r" b="b"/>
              <a:pathLst>
                <a:path w="1669415" h="589279">
                  <a:moveTo>
                    <a:pt x="0" y="0"/>
                  </a:moveTo>
                  <a:lnTo>
                    <a:pt x="1669036" y="0"/>
                  </a:lnTo>
                  <a:lnTo>
                    <a:pt x="1669036" y="588655"/>
                  </a:lnTo>
                  <a:lnTo>
                    <a:pt x="0" y="58865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48697" y="4161764"/>
              <a:ext cx="2966085" cy="589280"/>
            </a:xfrm>
            <a:custGeom>
              <a:avLst/>
              <a:gdLst/>
              <a:ahLst/>
              <a:cxnLst/>
              <a:rect l="l" t="t" r="r" b="b"/>
              <a:pathLst>
                <a:path w="2966084" h="589279">
                  <a:moveTo>
                    <a:pt x="0" y="0"/>
                  </a:moveTo>
                  <a:lnTo>
                    <a:pt x="2965939" y="0"/>
                  </a:lnTo>
                  <a:lnTo>
                    <a:pt x="2965939" y="588655"/>
                  </a:lnTo>
                  <a:lnTo>
                    <a:pt x="0" y="58865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050699" y="6925666"/>
            <a:ext cx="2143760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70" dirty="0">
                <a:latin typeface="Arial MT"/>
                <a:cs typeface="Arial MT"/>
              </a:rPr>
              <a:t>value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55202" y="4949406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8" y="0"/>
                </a:moveTo>
                <a:lnTo>
                  <a:pt x="0" y="850002"/>
                </a:lnTo>
                <a:lnTo>
                  <a:pt x="249625" y="850002"/>
                </a:lnTo>
                <a:lnTo>
                  <a:pt x="24962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7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610" y="338461"/>
            <a:ext cx="95491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5945" algn="l"/>
                <a:tab pos="7721600" algn="l"/>
              </a:tabLst>
            </a:pPr>
            <a:r>
              <a:rPr sz="6600" b="1" spc="-50" dirty="0">
                <a:solidFill>
                  <a:srgbClr val="00A2FF"/>
                </a:solidFill>
                <a:latin typeface="Arial"/>
                <a:cs typeface="Arial"/>
              </a:rPr>
              <a:t>Accessing	</a:t>
            </a:r>
            <a:r>
              <a:rPr sz="6600" b="1" spc="30" dirty="0">
                <a:solidFill>
                  <a:srgbClr val="00A2FF"/>
                </a:solidFill>
                <a:latin typeface="Arial"/>
                <a:cs typeface="Arial"/>
              </a:rPr>
              <a:t>Objects	</a:t>
            </a:r>
            <a:r>
              <a:rPr sz="6600" b="1" spc="-75" dirty="0">
                <a:solidFill>
                  <a:srgbClr val="00A2FF"/>
                </a:solidFill>
                <a:latin typeface="Arial"/>
                <a:cs typeface="Arial"/>
              </a:rPr>
              <a:t>(dot)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2057" y="239540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057" y="300271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057" y="3610024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057" y="4217335"/>
            <a:ext cx="148272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057" y="4824646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2057" y="543195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7975" y="6304072"/>
            <a:ext cx="7502525" cy="1473835"/>
          </a:xfrm>
          <a:custGeom>
            <a:avLst/>
            <a:gdLst/>
            <a:ahLst/>
            <a:cxnLst/>
            <a:rect l="l" t="t" r="r" b="b"/>
            <a:pathLst>
              <a:path w="7502525" h="1473834">
                <a:moveTo>
                  <a:pt x="7502431" y="0"/>
                </a:moveTo>
                <a:lnTo>
                  <a:pt x="0" y="0"/>
                </a:lnTo>
                <a:lnTo>
                  <a:pt x="0" y="1473789"/>
                </a:lnTo>
                <a:lnTo>
                  <a:pt x="7502431" y="1473789"/>
                </a:lnTo>
                <a:lnTo>
                  <a:pt x="7502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5405" y="6296060"/>
            <a:ext cx="7108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85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9200" spc="185" dirty="0">
                <a:solidFill>
                  <a:srgbClr val="FF644E"/>
                </a:solidFill>
                <a:latin typeface="Arial MT"/>
                <a:cs typeface="Arial MT"/>
              </a:rPr>
              <a:t>.name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2117" y="68394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5" y="0"/>
                </a:moveTo>
                <a:lnTo>
                  <a:pt x="376955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5" y="691078"/>
                </a:lnTo>
                <a:lnTo>
                  <a:pt x="376955" y="1047088"/>
                </a:lnTo>
                <a:lnTo>
                  <a:pt x="1047091" y="523544"/>
                </a:lnTo>
                <a:lnTo>
                  <a:pt x="37695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9648" y="829467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78405" y="6318537"/>
            <a:ext cx="5512435" cy="293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0910" marR="5080" indent="-2188845">
              <a:lnSpc>
                <a:spcPct val="115700"/>
              </a:lnSpc>
              <a:spcBef>
                <a:spcPts val="105"/>
              </a:spcBef>
            </a:pPr>
            <a:r>
              <a:rPr sz="8250" b="1" spc="-75" dirty="0">
                <a:solidFill>
                  <a:srgbClr val="1DB100"/>
                </a:solidFill>
                <a:latin typeface="Arial"/>
                <a:cs typeface="Arial"/>
              </a:rPr>
              <a:t>“abhishek”  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8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91684" y="7794807"/>
            <a:ext cx="6504940" cy="1473835"/>
          </a:xfrm>
          <a:custGeom>
            <a:avLst/>
            <a:gdLst/>
            <a:ahLst/>
            <a:cxnLst/>
            <a:rect l="l" t="t" r="r" b="b"/>
            <a:pathLst>
              <a:path w="6504940" h="1473834">
                <a:moveTo>
                  <a:pt x="6504430" y="0"/>
                </a:moveTo>
                <a:lnTo>
                  <a:pt x="0" y="0"/>
                </a:lnTo>
                <a:lnTo>
                  <a:pt x="0" y="1473789"/>
                </a:lnTo>
                <a:lnTo>
                  <a:pt x="6504430" y="1473789"/>
                </a:lnTo>
                <a:lnTo>
                  <a:pt x="6504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89114" y="7786795"/>
            <a:ext cx="61099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40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9200" spc="100" dirty="0">
                <a:solidFill>
                  <a:srgbClr val="FF644E"/>
                </a:solidFill>
                <a:latin typeface="Arial MT"/>
                <a:cs typeface="Arial MT"/>
              </a:rPr>
              <a:t>.age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4317" y="338461"/>
            <a:ext cx="133959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5945" algn="l"/>
                <a:tab pos="7721600" algn="l"/>
                <a:tab pos="11257915" algn="l"/>
              </a:tabLst>
            </a:pPr>
            <a:r>
              <a:rPr sz="6600" b="1" spc="-50" dirty="0">
                <a:solidFill>
                  <a:srgbClr val="00A2FF"/>
                </a:solidFill>
                <a:latin typeface="Arial"/>
                <a:cs typeface="Arial"/>
              </a:rPr>
              <a:t>Accessing	</a:t>
            </a:r>
            <a:r>
              <a:rPr sz="6600" b="1" spc="30" dirty="0">
                <a:solidFill>
                  <a:srgbClr val="00A2FF"/>
                </a:solidFill>
                <a:latin typeface="Arial"/>
                <a:cs typeface="Arial"/>
              </a:rPr>
              <a:t>Objects	</a:t>
            </a:r>
            <a:r>
              <a:rPr sz="6600" b="1" spc="40" dirty="0">
                <a:solidFill>
                  <a:srgbClr val="00A2FF"/>
                </a:solidFill>
                <a:latin typeface="Arial"/>
                <a:cs typeface="Arial"/>
              </a:rPr>
              <a:t>(bracket	</a:t>
            </a:r>
            <a:r>
              <a:rPr sz="6600" b="1" spc="-90" dirty="0">
                <a:solidFill>
                  <a:srgbClr val="00A2FF"/>
                </a:solidFill>
                <a:latin typeface="Arial"/>
                <a:cs typeface="Arial"/>
              </a:rPr>
              <a:t>style)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2057" y="239540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057" y="300271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057" y="3610024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057" y="4217335"/>
            <a:ext cx="148272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057" y="4824646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2057" y="543195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88688" y="68394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25710" y="823680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78405" y="6041879"/>
            <a:ext cx="5512435" cy="348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3125" marR="5080" indent="-2131060">
              <a:lnSpc>
                <a:spcPct val="137800"/>
              </a:lnSpc>
              <a:spcBef>
                <a:spcPts val="95"/>
              </a:spcBef>
            </a:pPr>
            <a:r>
              <a:rPr sz="8250" b="1" spc="-75" dirty="0">
                <a:solidFill>
                  <a:srgbClr val="1DB100"/>
                </a:solidFill>
                <a:latin typeface="Arial"/>
                <a:cs typeface="Arial"/>
              </a:rPr>
              <a:t>“abhishek”  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20148" y="6304072"/>
            <a:ext cx="9238615" cy="1473835"/>
          </a:xfrm>
          <a:custGeom>
            <a:avLst/>
            <a:gdLst/>
            <a:ahLst/>
            <a:cxnLst/>
            <a:rect l="l" t="t" r="r" b="b"/>
            <a:pathLst>
              <a:path w="9238615" h="1473834">
                <a:moveTo>
                  <a:pt x="9238085" y="0"/>
                </a:moveTo>
                <a:lnTo>
                  <a:pt x="0" y="0"/>
                </a:lnTo>
                <a:lnTo>
                  <a:pt x="0" y="1473789"/>
                </a:lnTo>
                <a:lnTo>
                  <a:pt x="9238085" y="1473789"/>
                </a:lnTo>
                <a:lnTo>
                  <a:pt x="9238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7578" y="6296060"/>
            <a:ext cx="88436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95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9200" spc="295" dirty="0">
                <a:solidFill>
                  <a:srgbClr val="FF644E"/>
                </a:solidFill>
                <a:latin typeface="Arial MT"/>
                <a:cs typeface="Arial MT"/>
              </a:rPr>
              <a:t>.[</a:t>
            </a:r>
            <a:r>
              <a:rPr sz="9200" spc="295" dirty="0">
                <a:solidFill>
                  <a:srgbClr val="61D836"/>
                </a:solidFill>
                <a:latin typeface="Arial MT"/>
                <a:cs typeface="Arial MT"/>
              </a:rPr>
              <a:t>“name”</a:t>
            </a:r>
            <a:r>
              <a:rPr sz="9200" spc="295" dirty="0">
                <a:solidFill>
                  <a:srgbClr val="FF644E"/>
                </a:solidFill>
                <a:latin typeface="Arial MT"/>
                <a:cs typeface="Arial MT"/>
              </a:rPr>
              <a:t>]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3857" y="7794807"/>
            <a:ext cx="8240395" cy="1473835"/>
          </a:xfrm>
          <a:custGeom>
            <a:avLst/>
            <a:gdLst/>
            <a:ahLst/>
            <a:cxnLst/>
            <a:rect l="l" t="t" r="r" b="b"/>
            <a:pathLst>
              <a:path w="8240395" h="1473834">
                <a:moveTo>
                  <a:pt x="8240084" y="0"/>
                </a:moveTo>
                <a:lnTo>
                  <a:pt x="0" y="0"/>
                </a:lnTo>
                <a:lnTo>
                  <a:pt x="0" y="1473789"/>
                </a:lnTo>
                <a:lnTo>
                  <a:pt x="8240084" y="1473789"/>
                </a:lnTo>
                <a:lnTo>
                  <a:pt x="8240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21287" y="7786795"/>
            <a:ext cx="784542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40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9200" spc="90" dirty="0">
                <a:solidFill>
                  <a:srgbClr val="FF644E"/>
                </a:solidFill>
                <a:latin typeface="Arial MT"/>
                <a:cs typeface="Arial MT"/>
              </a:rPr>
              <a:t>.[</a:t>
            </a:r>
            <a:r>
              <a:rPr sz="9200" spc="490" dirty="0">
                <a:solidFill>
                  <a:srgbClr val="61D836"/>
                </a:solidFill>
                <a:latin typeface="Arial MT"/>
                <a:cs typeface="Arial MT"/>
              </a:rPr>
              <a:t>“age”</a:t>
            </a:r>
            <a:r>
              <a:rPr sz="9200" spc="175" dirty="0">
                <a:solidFill>
                  <a:srgbClr val="FF644E"/>
                </a:solidFill>
                <a:latin typeface="Arial MT"/>
                <a:cs typeface="Arial MT"/>
              </a:rPr>
              <a:t>]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17" y="338461"/>
            <a:ext cx="8245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2290" algn="l"/>
                <a:tab pos="6417945" algn="l"/>
              </a:tabLst>
            </a:pPr>
            <a:r>
              <a:rPr spc="-125" dirty="0"/>
              <a:t>W</a:t>
            </a:r>
            <a:r>
              <a:rPr spc="-45" dirty="0"/>
              <a:t>riting</a:t>
            </a:r>
            <a:r>
              <a:rPr dirty="0"/>
              <a:t>	</a:t>
            </a:r>
            <a:r>
              <a:rPr spc="30" dirty="0"/>
              <a:t>Objects</a:t>
            </a:r>
            <a:r>
              <a:rPr dirty="0"/>
              <a:t>	</a:t>
            </a:r>
            <a:r>
              <a:rPr spc="-75" dirty="0"/>
              <a:t>(dot)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7258" y="2393274"/>
            <a:ext cx="14499590" cy="364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75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2836545" marR="5981065">
              <a:lnSpc>
                <a:spcPts val="4780"/>
              </a:lnSpc>
              <a:spcBef>
                <a:spcPts val="204"/>
              </a:spcBef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10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9885A"/>
                </a:solidFill>
                <a:latin typeface="Courier New"/>
                <a:cs typeface="Courier New"/>
              </a:rPr>
              <a:t>30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2836545">
              <a:lnSpc>
                <a:spcPts val="4780"/>
              </a:lnSpc>
              <a:spcBef>
                <a:spcPts val="5"/>
              </a:spcBef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phone:</a:t>
            </a:r>
            <a:r>
              <a:rPr sz="4100" b="1" spc="20" dirty="0">
                <a:solidFill>
                  <a:srgbClr val="09885A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  <a:p>
            <a:pPr marL="1576070">
              <a:lnSpc>
                <a:spcPts val="46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4618" y="6807882"/>
            <a:ext cx="3032125" cy="3007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0085" marR="5080" indent="-668020">
              <a:lnSpc>
                <a:spcPct val="118600"/>
              </a:lnSpc>
              <a:spcBef>
                <a:spcPts val="95"/>
              </a:spcBef>
            </a:pP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“ajay”  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40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0174" y="2378921"/>
            <a:ext cx="14909165" cy="4335145"/>
          </a:xfrm>
          <a:custGeom>
            <a:avLst/>
            <a:gdLst/>
            <a:ahLst/>
            <a:cxnLst/>
            <a:rect l="l" t="t" r="r" b="b"/>
            <a:pathLst>
              <a:path w="14909165" h="4335145">
                <a:moveTo>
                  <a:pt x="14908645" y="0"/>
                </a:moveTo>
                <a:lnTo>
                  <a:pt x="0" y="0"/>
                </a:lnTo>
                <a:lnTo>
                  <a:pt x="0" y="4334946"/>
                </a:lnTo>
                <a:lnTo>
                  <a:pt x="14908645" y="4334946"/>
                </a:lnTo>
                <a:lnTo>
                  <a:pt x="14908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0174" y="2378921"/>
            <a:ext cx="14909165" cy="4335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6870">
              <a:lnSpc>
                <a:spcPts val="4850"/>
              </a:lnSpc>
              <a:spcBef>
                <a:spcPts val="4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3194050" marR="7294245">
              <a:lnSpc>
                <a:spcPts val="4780"/>
              </a:lnSpc>
              <a:spcBef>
                <a:spcPts val="204"/>
              </a:spcBef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3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"ajay"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40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3194050" marR="44450">
              <a:lnSpc>
                <a:spcPts val="4780"/>
              </a:lnSpc>
              <a:spcBef>
                <a:spcPts val="5"/>
              </a:spcBef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phone: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  <a:p>
            <a:pPr marL="1932939">
              <a:lnSpc>
                <a:spcPts val="46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546" y="31905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824" y="7029682"/>
            <a:ext cx="6708775" cy="1341755"/>
          </a:xfrm>
          <a:custGeom>
            <a:avLst/>
            <a:gdLst/>
            <a:ahLst/>
            <a:cxnLst/>
            <a:rect l="l" t="t" r="r" b="b"/>
            <a:pathLst>
              <a:path w="6708775" h="1341754">
                <a:moveTo>
                  <a:pt x="6708696" y="0"/>
                </a:moveTo>
                <a:lnTo>
                  <a:pt x="0" y="0"/>
                </a:lnTo>
                <a:lnTo>
                  <a:pt x="0" y="1341313"/>
                </a:lnTo>
                <a:lnTo>
                  <a:pt x="6708696" y="1341313"/>
                </a:lnTo>
                <a:lnTo>
                  <a:pt x="670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4788" y="7042110"/>
            <a:ext cx="63493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45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8250" spc="145" dirty="0">
                <a:solidFill>
                  <a:srgbClr val="FF644E"/>
                </a:solidFill>
                <a:latin typeface="Arial MT"/>
                <a:cs typeface="Arial MT"/>
              </a:rPr>
              <a:t>.name</a:t>
            </a:r>
            <a:endParaRPr sz="82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5069" y="8520417"/>
            <a:ext cx="5817870" cy="1341755"/>
          </a:xfrm>
          <a:custGeom>
            <a:avLst/>
            <a:gdLst/>
            <a:ahLst/>
            <a:cxnLst/>
            <a:rect l="l" t="t" r="r" b="b"/>
            <a:pathLst>
              <a:path w="5817870" h="1341754">
                <a:moveTo>
                  <a:pt x="5817623" y="0"/>
                </a:moveTo>
                <a:lnTo>
                  <a:pt x="0" y="0"/>
                </a:lnTo>
                <a:lnTo>
                  <a:pt x="0" y="1341313"/>
                </a:lnTo>
                <a:lnTo>
                  <a:pt x="5817623" y="1341313"/>
                </a:lnTo>
                <a:lnTo>
                  <a:pt x="5817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5033" y="8532845"/>
            <a:ext cx="545782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45" dirty="0">
                <a:solidFill>
                  <a:srgbClr val="FAE232"/>
                </a:solidFill>
                <a:latin typeface="Arial MT"/>
                <a:cs typeface="Arial MT"/>
              </a:rPr>
              <a:t>person</a:t>
            </a:r>
            <a:r>
              <a:rPr sz="8250" spc="145" dirty="0">
                <a:solidFill>
                  <a:srgbClr val="FF644E"/>
                </a:solidFill>
                <a:latin typeface="Arial MT"/>
                <a:cs typeface="Arial MT"/>
              </a:rPr>
              <a:t>.age</a:t>
            </a:r>
            <a:endParaRPr sz="8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10488" y="6645047"/>
            <a:ext cx="633095" cy="3074035"/>
          </a:xfrm>
          <a:prstGeom prst="rect">
            <a:avLst/>
          </a:prstGeom>
        </p:spPr>
        <p:txBody>
          <a:bodyPr vert="horz" wrap="square" lIns="0" tIns="530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80"/>
              </a:spcBef>
            </a:pPr>
            <a:r>
              <a:rPr sz="6600" b="1" spc="1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66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4079"/>
              </a:spcBef>
            </a:pPr>
            <a:r>
              <a:rPr sz="6600" b="1" spc="1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114" y="338461"/>
            <a:ext cx="62001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4195" algn="l"/>
              </a:tabLst>
            </a:pPr>
            <a:r>
              <a:rPr spc="55" dirty="0"/>
              <a:t>Nested	</a:t>
            </a:r>
            <a:r>
              <a:rPr spc="3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7136079" y="313262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0292" y="3107553"/>
            <a:ext cx="1510030" cy="707390"/>
          </a:xfrm>
          <a:custGeom>
            <a:avLst/>
            <a:gdLst/>
            <a:ahLst/>
            <a:cxnLst/>
            <a:rect l="l" t="t" r="r" b="b"/>
            <a:pathLst>
              <a:path w="1510029" h="707389">
                <a:moveTo>
                  <a:pt x="1509901" y="0"/>
                </a:moveTo>
                <a:lnTo>
                  <a:pt x="0" y="0"/>
                </a:lnTo>
                <a:lnTo>
                  <a:pt x="0" y="707304"/>
                </a:lnTo>
                <a:lnTo>
                  <a:pt x="1509901" y="707304"/>
                </a:lnTo>
                <a:lnTo>
                  <a:pt x="1509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4711" y="3123123"/>
            <a:ext cx="14414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6079" y="4665070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7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2745" y="4640000"/>
            <a:ext cx="1045210" cy="707390"/>
          </a:xfrm>
          <a:custGeom>
            <a:avLst/>
            <a:gdLst/>
            <a:ahLst/>
            <a:cxnLst/>
            <a:rect l="l" t="t" r="r" b="b"/>
            <a:pathLst>
              <a:path w="1045209" h="707389">
                <a:moveTo>
                  <a:pt x="1044994" y="0"/>
                </a:moveTo>
                <a:lnTo>
                  <a:pt x="0" y="0"/>
                </a:lnTo>
                <a:lnTo>
                  <a:pt x="0" y="707304"/>
                </a:lnTo>
                <a:lnTo>
                  <a:pt x="1044994" y="707304"/>
                </a:lnTo>
                <a:lnTo>
                  <a:pt x="1044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7164" y="4655570"/>
            <a:ext cx="97663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36079" y="6197518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5521" y="6193389"/>
            <a:ext cx="2092960" cy="707390"/>
          </a:xfrm>
          <a:custGeom>
            <a:avLst/>
            <a:gdLst/>
            <a:ahLst/>
            <a:cxnLst/>
            <a:rect l="l" t="t" r="r" b="b"/>
            <a:pathLst>
              <a:path w="2092959" h="707390">
                <a:moveTo>
                  <a:pt x="2092606" y="0"/>
                </a:moveTo>
                <a:lnTo>
                  <a:pt x="0" y="0"/>
                </a:lnTo>
                <a:lnTo>
                  <a:pt x="0" y="707304"/>
                </a:lnTo>
                <a:lnTo>
                  <a:pt x="2092606" y="707304"/>
                </a:lnTo>
                <a:lnTo>
                  <a:pt x="209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99940" y="6208959"/>
            <a:ext cx="20243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6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4100" spc="1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ess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36079" y="773409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5097" y="7729965"/>
            <a:ext cx="1733550" cy="707390"/>
          </a:xfrm>
          <a:custGeom>
            <a:avLst/>
            <a:gdLst/>
            <a:ahLst/>
            <a:cxnLst/>
            <a:rect l="l" t="t" r="r" b="b"/>
            <a:pathLst>
              <a:path w="1733550" h="707390">
                <a:moveTo>
                  <a:pt x="1733455" y="0"/>
                </a:moveTo>
                <a:lnTo>
                  <a:pt x="0" y="0"/>
                </a:lnTo>
                <a:lnTo>
                  <a:pt x="0" y="707304"/>
                </a:lnTo>
                <a:lnTo>
                  <a:pt x="1733455" y="707304"/>
                </a:lnTo>
                <a:lnTo>
                  <a:pt x="1733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79515" y="7745535"/>
            <a:ext cx="16649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3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25613" y="2935585"/>
            <a:ext cx="27362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5" dirty="0">
                <a:solidFill>
                  <a:srgbClr val="1DB100"/>
                </a:solidFill>
                <a:latin typeface="Arial"/>
                <a:cs typeface="Arial"/>
              </a:rPr>
              <a:t>abhishek</a:t>
            </a:r>
            <a:endParaRPr sz="4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5349" y="4611495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4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74681" y="6103885"/>
            <a:ext cx="7663815" cy="9937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65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45"/>
              </a:spcBef>
              <a:tabLst>
                <a:tab pos="2026285" algn="l"/>
                <a:tab pos="3074035" algn="l"/>
                <a:tab pos="5840730" algn="l"/>
              </a:tabLst>
            </a:pPr>
            <a:r>
              <a:rPr sz="4950" b="1" spc="25" dirty="0">
                <a:solidFill>
                  <a:srgbClr val="1DB100"/>
                </a:solidFill>
                <a:latin typeface="Arial"/>
                <a:cs typeface="Arial"/>
              </a:rPr>
              <a:t>Street	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10,	</a:t>
            </a:r>
            <a:r>
              <a:rPr sz="4950" b="1" spc="5" dirty="0">
                <a:solidFill>
                  <a:srgbClr val="1DB100"/>
                </a:solidFill>
                <a:latin typeface="Arial"/>
                <a:cs typeface="Arial"/>
              </a:rPr>
              <a:t>mumbai,	</a:t>
            </a:r>
            <a:r>
              <a:rPr sz="4950" b="1" spc="-45" dirty="0">
                <a:solidFill>
                  <a:srgbClr val="1DB100"/>
                </a:solidFill>
                <a:latin typeface="Arial"/>
                <a:cs typeface="Arial"/>
              </a:rPr>
              <a:t>india</a:t>
            </a:r>
            <a:endParaRPr sz="4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02979" y="7684647"/>
            <a:ext cx="3169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888888888</a:t>
            </a:r>
            <a:endParaRPr sz="4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2163" y="2059324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5" y="4089400"/>
                </a:moveTo>
                <a:lnTo>
                  <a:pt x="1350379" y="4089400"/>
                </a:lnTo>
                <a:lnTo>
                  <a:pt x="1356633" y="4102100"/>
                </a:lnTo>
                <a:lnTo>
                  <a:pt x="1362394" y="4127500"/>
                </a:lnTo>
                <a:lnTo>
                  <a:pt x="1368369" y="4178300"/>
                </a:lnTo>
                <a:lnTo>
                  <a:pt x="1374545" y="4216400"/>
                </a:lnTo>
                <a:lnTo>
                  <a:pt x="1380912" y="4267200"/>
                </a:lnTo>
                <a:lnTo>
                  <a:pt x="1387458" y="4305300"/>
                </a:lnTo>
                <a:lnTo>
                  <a:pt x="1394174" y="4356100"/>
                </a:lnTo>
                <a:lnTo>
                  <a:pt x="1408067" y="4470400"/>
                </a:lnTo>
                <a:lnTo>
                  <a:pt x="1415223" y="4521200"/>
                </a:lnTo>
                <a:lnTo>
                  <a:pt x="1422503" y="4584700"/>
                </a:lnTo>
                <a:lnTo>
                  <a:pt x="1429898" y="4635500"/>
                </a:lnTo>
                <a:lnTo>
                  <a:pt x="1437395" y="4686300"/>
                </a:lnTo>
                <a:lnTo>
                  <a:pt x="1444984" y="4737100"/>
                </a:lnTo>
                <a:lnTo>
                  <a:pt x="1452655" y="4787900"/>
                </a:lnTo>
                <a:lnTo>
                  <a:pt x="1460395" y="4838700"/>
                </a:lnTo>
                <a:lnTo>
                  <a:pt x="1464469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59" y="5067300"/>
                </a:lnTo>
                <a:lnTo>
                  <a:pt x="1493211" y="5130800"/>
                </a:lnTo>
                <a:lnTo>
                  <a:pt x="1497246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2" y="5753100"/>
                </a:lnTo>
                <a:lnTo>
                  <a:pt x="1499700" y="5880100"/>
                </a:lnTo>
                <a:lnTo>
                  <a:pt x="1499109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59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2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8" y="7035800"/>
                </a:lnTo>
                <a:lnTo>
                  <a:pt x="1570944" y="7048500"/>
                </a:lnTo>
                <a:lnTo>
                  <a:pt x="1750416" y="7048500"/>
                </a:lnTo>
                <a:lnTo>
                  <a:pt x="1791191" y="7035800"/>
                </a:lnTo>
                <a:lnTo>
                  <a:pt x="1854470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5" y="6908800"/>
                </a:lnTo>
                <a:lnTo>
                  <a:pt x="1931409" y="6858000"/>
                </a:lnTo>
                <a:lnTo>
                  <a:pt x="1927062" y="6819900"/>
                </a:lnTo>
                <a:lnTo>
                  <a:pt x="1920225" y="6781800"/>
                </a:lnTo>
                <a:lnTo>
                  <a:pt x="1914372" y="6743700"/>
                </a:lnTo>
                <a:lnTo>
                  <a:pt x="1912974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8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7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3" y="6108700"/>
                </a:lnTo>
                <a:lnTo>
                  <a:pt x="1985486" y="6057900"/>
                </a:lnTo>
                <a:lnTo>
                  <a:pt x="1985006" y="6007100"/>
                </a:lnTo>
                <a:lnTo>
                  <a:pt x="1984283" y="5956300"/>
                </a:lnTo>
                <a:lnTo>
                  <a:pt x="1983367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7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0" y="5549900"/>
                </a:lnTo>
                <a:lnTo>
                  <a:pt x="1975063" y="5499100"/>
                </a:lnTo>
                <a:lnTo>
                  <a:pt x="1974650" y="5448300"/>
                </a:lnTo>
                <a:lnTo>
                  <a:pt x="1974625" y="5384800"/>
                </a:lnTo>
                <a:lnTo>
                  <a:pt x="1974790" y="5359400"/>
                </a:lnTo>
                <a:lnTo>
                  <a:pt x="1975808" y="5321300"/>
                </a:lnTo>
                <a:lnTo>
                  <a:pt x="1977975" y="5295900"/>
                </a:lnTo>
                <a:lnTo>
                  <a:pt x="1981095" y="5257800"/>
                </a:lnTo>
                <a:lnTo>
                  <a:pt x="1984972" y="5219700"/>
                </a:lnTo>
                <a:lnTo>
                  <a:pt x="1994213" y="5130800"/>
                </a:lnTo>
                <a:lnTo>
                  <a:pt x="1999184" y="5092700"/>
                </a:lnTo>
                <a:lnTo>
                  <a:pt x="2004129" y="5041900"/>
                </a:lnTo>
                <a:lnTo>
                  <a:pt x="2008851" y="4978400"/>
                </a:lnTo>
                <a:lnTo>
                  <a:pt x="2013154" y="4927600"/>
                </a:lnTo>
                <a:lnTo>
                  <a:pt x="2016841" y="4864100"/>
                </a:lnTo>
                <a:lnTo>
                  <a:pt x="2019718" y="4800600"/>
                </a:lnTo>
                <a:lnTo>
                  <a:pt x="2021588" y="4737100"/>
                </a:lnTo>
                <a:lnTo>
                  <a:pt x="2022255" y="4673600"/>
                </a:lnTo>
                <a:lnTo>
                  <a:pt x="2022174" y="4508500"/>
                </a:lnTo>
                <a:lnTo>
                  <a:pt x="2022009" y="4445000"/>
                </a:lnTo>
                <a:lnTo>
                  <a:pt x="2021843" y="4394200"/>
                </a:lnTo>
                <a:lnTo>
                  <a:pt x="2021528" y="4343400"/>
                </a:lnTo>
                <a:lnTo>
                  <a:pt x="2021083" y="4292600"/>
                </a:lnTo>
                <a:lnTo>
                  <a:pt x="2020487" y="4241800"/>
                </a:lnTo>
                <a:lnTo>
                  <a:pt x="2019717" y="4191000"/>
                </a:lnTo>
                <a:lnTo>
                  <a:pt x="2018750" y="4140200"/>
                </a:lnTo>
                <a:lnTo>
                  <a:pt x="2017565" y="4089400"/>
                </a:lnTo>
                <a:close/>
              </a:path>
              <a:path w="2733040" h="7048500">
                <a:moveTo>
                  <a:pt x="1584478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8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5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1" y="1333500"/>
                </a:lnTo>
                <a:lnTo>
                  <a:pt x="462854" y="1371600"/>
                </a:lnTo>
                <a:lnTo>
                  <a:pt x="437335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5" y="1562100"/>
                </a:lnTo>
                <a:lnTo>
                  <a:pt x="316774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2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0" y="2794000"/>
                </a:lnTo>
                <a:lnTo>
                  <a:pt x="184680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0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5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6" y="3695700"/>
                </a:lnTo>
                <a:lnTo>
                  <a:pt x="657252" y="4013200"/>
                </a:lnTo>
                <a:lnTo>
                  <a:pt x="650720" y="4127500"/>
                </a:lnTo>
                <a:lnTo>
                  <a:pt x="647390" y="4178300"/>
                </a:lnTo>
                <a:lnTo>
                  <a:pt x="644030" y="4241800"/>
                </a:lnTo>
                <a:lnTo>
                  <a:pt x="637256" y="4343400"/>
                </a:lnTo>
                <a:lnTo>
                  <a:pt x="633860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7" y="4610100"/>
                </a:lnTo>
                <a:lnTo>
                  <a:pt x="617152" y="4660900"/>
                </a:lnTo>
                <a:lnTo>
                  <a:pt x="613927" y="4699000"/>
                </a:lnTo>
                <a:lnTo>
                  <a:pt x="610764" y="4749800"/>
                </a:lnTo>
                <a:lnTo>
                  <a:pt x="607669" y="4787900"/>
                </a:lnTo>
                <a:lnTo>
                  <a:pt x="603326" y="4838700"/>
                </a:lnTo>
                <a:lnTo>
                  <a:pt x="599124" y="4889500"/>
                </a:lnTo>
                <a:lnTo>
                  <a:pt x="595058" y="4953000"/>
                </a:lnTo>
                <a:lnTo>
                  <a:pt x="591120" y="5003800"/>
                </a:lnTo>
                <a:lnTo>
                  <a:pt x="587304" y="5054600"/>
                </a:lnTo>
                <a:lnTo>
                  <a:pt x="576532" y="5219700"/>
                </a:lnTo>
                <a:lnTo>
                  <a:pt x="573146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0" y="5816600"/>
                </a:lnTo>
                <a:lnTo>
                  <a:pt x="528979" y="5867400"/>
                </a:lnTo>
                <a:lnTo>
                  <a:pt x="523927" y="5918200"/>
                </a:lnTo>
                <a:lnTo>
                  <a:pt x="518249" y="5969000"/>
                </a:lnTo>
                <a:lnTo>
                  <a:pt x="511863" y="6019800"/>
                </a:lnTo>
                <a:lnTo>
                  <a:pt x="504684" y="6070600"/>
                </a:lnTo>
                <a:lnTo>
                  <a:pt x="496630" y="6121400"/>
                </a:lnTo>
                <a:lnTo>
                  <a:pt x="487616" y="6184900"/>
                </a:lnTo>
                <a:lnTo>
                  <a:pt x="477559" y="6235700"/>
                </a:lnTo>
                <a:lnTo>
                  <a:pt x="466376" y="6286500"/>
                </a:lnTo>
                <a:lnTo>
                  <a:pt x="453523" y="6350000"/>
                </a:lnTo>
                <a:lnTo>
                  <a:pt x="439718" y="6400800"/>
                </a:lnTo>
                <a:lnTo>
                  <a:pt x="426327" y="6464300"/>
                </a:lnTo>
                <a:lnTo>
                  <a:pt x="414716" y="6515100"/>
                </a:lnTo>
                <a:lnTo>
                  <a:pt x="406250" y="6565900"/>
                </a:lnTo>
                <a:lnTo>
                  <a:pt x="402297" y="6604000"/>
                </a:lnTo>
                <a:lnTo>
                  <a:pt x="404222" y="6629400"/>
                </a:lnTo>
                <a:lnTo>
                  <a:pt x="413391" y="6629400"/>
                </a:lnTo>
                <a:lnTo>
                  <a:pt x="390506" y="6667500"/>
                </a:lnTo>
                <a:lnTo>
                  <a:pt x="358552" y="6705600"/>
                </a:lnTo>
                <a:lnTo>
                  <a:pt x="319596" y="6743700"/>
                </a:lnTo>
                <a:lnTo>
                  <a:pt x="275708" y="6769100"/>
                </a:lnTo>
                <a:lnTo>
                  <a:pt x="181402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3" y="6870700"/>
                </a:lnTo>
                <a:lnTo>
                  <a:pt x="12748" y="6896100"/>
                </a:lnTo>
                <a:lnTo>
                  <a:pt x="2079" y="6908800"/>
                </a:lnTo>
                <a:lnTo>
                  <a:pt x="0" y="6946900"/>
                </a:lnTo>
                <a:lnTo>
                  <a:pt x="3310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6" y="7010400"/>
                </a:lnTo>
                <a:lnTo>
                  <a:pt x="407872" y="6985000"/>
                </a:lnTo>
                <a:lnTo>
                  <a:pt x="453518" y="6972300"/>
                </a:lnTo>
                <a:lnTo>
                  <a:pt x="501109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1" y="6934200"/>
                </a:lnTo>
                <a:lnTo>
                  <a:pt x="927341" y="6883400"/>
                </a:lnTo>
                <a:lnTo>
                  <a:pt x="933001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4" y="6680200"/>
                </a:lnTo>
                <a:lnTo>
                  <a:pt x="943820" y="6654800"/>
                </a:lnTo>
                <a:lnTo>
                  <a:pt x="950981" y="6642100"/>
                </a:lnTo>
                <a:lnTo>
                  <a:pt x="965238" y="6591300"/>
                </a:lnTo>
                <a:lnTo>
                  <a:pt x="972321" y="6553200"/>
                </a:lnTo>
                <a:lnTo>
                  <a:pt x="979366" y="6515100"/>
                </a:lnTo>
                <a:lnTo>
                  <a:pt x="986367" y="6477000"/>
                </a:lnTo>
                <a:lnTo>
                  <a:pt x="993318" y="6438900"/>
                </a:lnTo>
                <a:lnTo>
                  <a:pt x="1000214" y="6388100"/>
                </a:lnTo>
                <a:lnTo>
                  <a:pt x="1007047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3" y="6121400"/>
                </a:lnTo>
                <a:lnTo>
                  <a:pt x="1040078" y="6057900"/>
                </a:lnTo>
                <a:lnTo>
                  <a:pt x="1046416" y="5994400"/>
                </a:lnTo>
                <a:lnTo>
                  <a:pt x="1052649" y="5930900"/>
                </a:lnTo>
                <a:lnTo>
                  <a:pt x="1058773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29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8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1" y="4622800"/>
                </a:lnTo>
                <a:lnTo>
                  <a:pt x="1220657" y="4559300"/>
                </a:lnTo>
                <a:lnTo>
                  <a:pt x="1232792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1" y="4343400"/>
                </a:lnTo>
                <a:lnTo>
                  <a:pt x="1279160" y="4292600"/>
                </a:lnTo>
                <a:lnTo>
                  <a:pt x="1289591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5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5" y="3898900"/>
                </a:lnTo>
                <a:lnTo>
                  <a:pt x="2007584" y="3848100"/>
                </a:lnTo>
                <a:lnTo>
                  <a:pt x="2004620" y="3797300"/>
                </a:lnTo>
                <a:lnTo>
                  <a:pt x="2001282" y="3746500"/>
                </a:lnTo>
                <a:lnTo>
                  <a:pt x="1999175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6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6" y="3035300"/>
                </a:lnTo>
                <a:lnTo>
                  <a:pt x="536734" y="2984500"/>
                </a:lnTo>
                <a:lnTo>
                  <a:pt x="520409" y="2933700"/>
                </a:lnTo>
                <a:lnTo>
                  <a:pt x="503378" y="2870200"/>
                </a:lnTo>
                <a:lnTo>
                  <a:pt x="486057" y="2819400"/>
                </a:lnTo>
                <a:lnTo>
                  <a:pt x="468860" y="2755900"/>
                </a:lnTo>
                <a:lnTo>
                  <a:pt x="452205" y="2692400"/>
                </a:lnTo>
                <a:lnTo>
                  <a:pt x="436505" y="2628900"/>
                </a:lnTo>
                <a:lnTo>
                  <a:pt x="422177" y="2578100"/>
                </a:lnTo>
                <a:lnTo>
                  <a:pt x="409637" y="2527300"/>
                </a:lnTo>
                <a:lnTo>
                  <a:pt x="399301" y="2476500"/>
                </a:lnTo>
                <a:lnTo>
                  <a:pt x="391582" y="2438400"/>
                </a:lnTo>
                <a:lnTo>
                  <a:pt x="386899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402905" y="2286000"/>
                </a:lnTo>
                <a:lnTo>
                  <a:pt x="404564" y="2273300"/>
                </a:lnTo>
                <a:lnTo>
                  <a:pt x="407154" y="2260600"/>
                </a:lnTo>
                <a:lnTo>
                  <a:pt x="411069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8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1" y="1562100"/>
                </a:lnTo>
                <a:lnTo>
                  <a:pt x="2327564" y="1511300"/>
                </a:lnTo>
                <a:lnTo>
                  <a:pt x="2245397" y="1384300"/>
                </a:lnTo>
                <a:lnTo>
                  <a:pt x="2224390" y="1358900"/>
                </a:lnTo>
                <a:lnTo>
                  <a:pt x="2207578" y="1333500"/>
                </a:lnTo>
                <a:lnTo>
                  <a:pt x="2195560" y="1308100"/>
                </a:lnTo>
                <a:lnTo>
                  <a:pt x="2175482" y="1282700"/>
                </a:lnTo>
                <a:lnTo>
                  <a:pt x="2143720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0" y="1193800"/>
                </a:lnTo>
                <a:lnTo>
                  <a:pt x="1888262" y="1168400"/>
                </a:lnTo>
                <a:lnTo>
                  <a:pt x="1833564" y="1143000"/>
                </a:lnTo>
                <a:lnTo>
                  <a:pt x="1782905" y="1130300"/>
                </a:lnTo>
                <a:lnTo>
                  <a:pt x="1738532" y="1117600"/>
                </a:lnTo>
                <a:lnTo>
                  <a:pt x="1702690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4" y="1054100"/>
                </a:lnTo>
                <a:lnTo>
                  <a:pt x="1653238" y="1054100"/>
                </a:lnTo>
                <a:lnTo>
                  <a:pt x="1649705" y="1041400"/>
                </a:lnTo>
                <a:lnTo>
                  <a:pt x="1625741" y="1003300"/>
                </a:lnTo>
                <a:lnTo>
                  <a:pt x="1602295" y="990600"/>
                </a:lnTo>
                <a:lnTo>
                  <a:pt x="1584478" y="977900"/>
                </a:lnTo>
                <a:close/>
              </a:path>
              <a:path w="2733040" h="7048500">
                <a:moveTo>
                  <a:pt x="936644" y="6680200"/>
                </a:moveTo>
                <a:lnTo>
                  <a:pt x="907917" y="6680200"/>
                </a:lnTo>
                <a:lnTo>
                  <a:pt x="915092" y="6692900"/>
                </a:lnTo>
                <a:lnTo>
                  <a:pt x="929461" y="6692900"/>
                </a:lnTo>
                <a:lnTo>
                  <a:pt x="936644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6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0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2" y="2133600"/>
                </a:lnTo>
                <a:lnTo>
                  <a:pt x="695104" y="2184400"/>
                </a:lnTo>
                <a:lnTo>
                  <a:pt x="698238" y="2235200"/>
                </a:lnTo>
                <a:lnTo>
                  <a:pt x="701847" y="2286000"/>
                </a:lnTo>
                <a:lnTo>
                  <a:pt x="706464" y="2336800"/>
                </a:lnTo>
                <a:lnTo>
                  <a:pt x="712660" y="2400300"/>
                </a:lnTo>
                <a:lnTo>
                  <a:pt x="719364" y="2463800"/>
                </a:lnTo>
                <a:lnTo>
                  <a:pt x="732943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0" y="3073400"/>
                </a:lnTo>
                <a:lnTo>
                  <a:pt x="607890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3" y="2946400"/>
                </a:lnTo>
                <a:lnTo>
                  <a:pt x="1939466" y="2946400"/>
                </a:lnTo>
                <a:lnTo>
                  <a:pt x="1939584" y="2908300"/>
                </a:lnTo>
                <a:lnTo>
                  <a:pt x="1939981" y="2870200"/>
                </a:lnTo>
                <a:lnTo>
                  <a:pt x="1940717" y="2819400"/>
                </a:lnTo>
                <a:lnTo>
                  <a:pt x="1941855" y="2781300"/>
                </a:lnTo>
                <a:lnTo>
                  <a:pt x="1943456" y="2730500"/>
                </a:lnTo>
                <a:lnTo>
                  <a:pt x="1945583" y="2667000"/>
                </a:lnTo>
                <a:lnTo>
                  <a:pt x="1948297" y="2603500"/>
                </a:lnTo>
                <a:lnTo>
                  <a:pt x="1951125" y="2552700"/>
                </a:lnTo>
                <a:lnTo>
                  <a:pt x="1955043" y="2501900"/>
                </a:lnTo>
                <a:lnTo>
                  <a:pt x="1959825" y="2438400"/>
                </a:lnTo>
                <a:lnTo>
                  <a:pt x="1965247" y="2387600"/>
                </a:lnTo>
                <a:lnTo>
                  <a:pt x="1971083" y="2324100"/>
                </a:lnTo>
                <a:lnTo>
                  <a:pt x="1977107" y="2273300"/>
                </a:lnTo>
                <a:lnTo>
                  <a:pt x="1983095" y="2222500"/>
                </a:lnTo>
                <a:lnTo>
                  <a:pt x="1994058" y="2120900"/>
                </a:lnTo>
                <a:lnTo>
                  <a:pt x="1998583" y="2082800"/>
                </a:lnTo>
                <a:lnTo>
                  <a:pt x="2002170" y="2044700"/>
                </a:lnTo>
                <a:lnTo>
                  <a:pt x="2004594" y="2019300"/>
                </a:lnTo>
                <a:lnTo>
                  <a:pt x="2009930" y="1993900"/>
                </a:lnTo>
                <a:lnTo>
                  <a:pt x="2018640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3" y="1993900"/>
                </a:lnTo>
                <a:lnTo>
                  <a:pt x="2076927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8" y="2235200"/>
                </a:lnTo>
                <a:lnTo>
                  <a:pt x="2306677" y="2260600"/>
                </a:lnTo>
                <a:lnTo>
                  <a:pt x="2316983" y="2286000"/>
                </a:lnTo>
                <a:lnTo>
                  <a:pt x="2323210" y="2336800"/>
                </a:lnTo>
                <a:lnTo>
                  <a:pt x="2328299" y="2387600"/>
                </a:lnTo>
                <a:lnTo>
                  <a:pt x="2331731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4" y="2705100"/>
                </a:lnTo>
                <a:lnTo>
                  <a:pt x="2217686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2" y="2921000"/>
                </a:lnTo>
                <a:lnTo>
                  <a:pt x="2484958" y="2870200"/>
                </a:lnTo>
                <a:lnTo>
                  <a:pt x="2510966" y="2806700"/>
                </a:lnTo>
                <a:lnTo>
                  <a:pt x="2535878" y="2755900"/>
                </a:lnTo>
                <a:lnTo>
                  <a:pt x="2559513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1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6" y="0"/>
                </a:moveTo>
                <a:lnTo>
                  <a:pt x="1304200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7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2" y="533400"/>
                </a:lnTo>
                <a:lnTo>
                  <a:pt x="978563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3" y="977900"/>
                </a:lnTo>
                <a:lnTo>
                  <a:pt x="1573967" y="939800"/>
                </a:lnTo>
                <a:lnTo>
                  <a:pt x="1572766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49" y="825500"/>
                </a:lnTo>
                <a:lnTo>
                  <a:pt x="1613002" y="800100"/>
                </a:lnTo>
                <a:lnTo>
                  <a:pt x="1625100" y="762000"/>
                </a:lnTo>
                <a:lnTo>
                  <a:pt x="1635355" y="723900"/>
                </a:lnTo>
                <a:lnTo>
                  <a:pt x="1653079" y="723900"/>
                </a:lnTo>
                <a:lnTo>
                  <a:pt x="1669685" y="711200"/>
                </a:lnTo>
                <a:lnTo>
                  <a:pt x="1685960" y="685800"/>
                </a:lnTo>
                <a:lnTo>
                  <a:pt x="1702690" y="635000"/>
                </a:lnTo>
                <a:lnTo>
                  <a:pt x="1712877" y="596900"/>
                </a:lnTo>
                <a:lnTo>
                  <a:pt x="1722173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2" y="368300"/>
                </a:lnTo>
                <a:lnTo>
                  <a:pt x="1703797" y="330200"/>
                </a:lnTo>
                <a:lnTo>
                  <a:pt x="1701531" y="279400"/>
                </a:lnTo>
                <a:lnTo>
                  <a:pt x="1694391" y="228600"/>
                </a:lnTo>
                <a:lnTo>
                  <a:pt x="1681082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5941" y="9116217"/>
            <a:ext cx="35655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114" y="338461"/>
            <a:ext cx="62001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4195" algn="l"/>
              </a:tabLst>
            </a:pPr>
            <a:r>
              <a:rPr spc="55" dirty="0"/>
              <a:t>Nested	</a:t>
            </a:r>
            <a:r>
              <a:rPr spc="3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4140974" y="1594732"/>
            <a:ext cx="11662410" cy="6073140"/>
          </a:xfrm>
          <a:custGeom>
            <a:avLst/>
            <a:gdLst/>
            <a:ahLst/>
            <a:cxnLst/>
            <a:rect l="l" t="t" r="r" b="b"/>
            <a:pathLst>
              <a:path w="11662410" h="6073140">
                <a:moveTo>
                  <a:pt x="11662410" y="2429243"/>
                </a:moveTo>
                <a:lnTo>
                  <a:pt x="6619202" y="2429243"/>
                </a:lnTo>
                <a:lnTo>
                  <a:pt x="6619202" y="1821942"/>
                </a:lnTo>
                <a:lnTo>
                  <a:pt x="5988812" y="1821942"/>
                </a:lnTo>
                <a:lnTo>
                  <a:pt x="5988812" y="1214628"/>
                </a:lnTo>
                <a:lnTo>
                  <a:pt x="8825611" y="1214628"/>
                </a:lnTo>
                <a:lnTo>
                  <a:pt x="8825611" y="607314"/>
                </a:lnTo>
                <a:lnTo>
                  <a:pt x="4728007" y="607314"/>
                </a:lnTo>
                <a:lnTo>
                  <a:pt x="4728007" y="0"/>
                </a:lnTo>
                <a:lnTo>
                  <a:pt x="0" y="0"/>
                </a:lnTo>
                <a:lnTo>
                  <a:pt x="0" y="6073114"/>
                </a:lnTo>
                <a:lnTo>
                  <a:pt x="2206409" y="6073114"/>
                </a:lnTo>
                <a:lnTo>
                  <a:pt x="2206409" y="5465800"/>
                </a:lnTo>
                <a:lnTo>
                  <a:pt x="8195208" y="5465800"/>
                </a:lnTo>
                <a:lnTo>
                  <a:pt x="8195208" y="4858486"/>
                </a:lnTo>
                <a:lnTo>
                  <a:pt x="5988812" y="4858486"/>
                </a:lnTo>
                <a:lnTo>
                  <a:pt x="5988812" y="4251185"/>
                </a:lnTo>
                <a:lnTo>
                  <a:pt x="10401617" y="4251185"/>
                </a:lnTo>
                <a:lnTo>
                  <a:pt x="10401617" y="3643871"/>
                </a:lnTo>
                <a:lnTo>
                  <a:pt x="10086403" y="3643871"/>
                </a:lnTo>
                <a:lnTo>
                  <a:pt x="10086403" y="3036557"/>
                </a:lnTo>
                <a:lnTo>
                  <a:pt x="11662410" y="3036557"/>
                </a:lnTo>
                <a:lnTo>
                  <a:pt x="11662410" y="2429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3484" y="1542322"/>
            <a:ext cx="11372850" cy="5512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2849245" marR="2841625">
              <a:lnSpc>
                <a:spcPts val="4780"/>
              </a:lnSpc>
              <a:spcBef>
                <a:spcPts val="209"/>
              </a:spcBef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10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9885A"/>
                </a:solidFill>
                <a:latin typeface="Courier New"/>
                <a:cs typeface="Courier New"/>
              </a:rPr>
              <a:t>30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2849245">
              <a:lnSpc>
                <a:spcPts val="458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5370830" marR="5080">
              <a:lnSpc>
                <a:spcPts val="4780"/>
              </a:lnSpc>
              <a:spcBef>
                <a:spcPts val="204"/>
              </a:spcBef>
            </a:pPr>
            <a:r>
              <a:rPr sz="4100" b="1" spc="20" dirty="0">
                <a:latin typeface="Courier New"/>
                <a:cs typeface="Courier New"/>
              </a:rPr>
              <a:t>street: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“street</a:t>
            </a:r>
            <a:r>
              <a:rPr sz="4100" b="1" spc="-6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10”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city: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“mumbai”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country: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“india”</a:t>
            </a:r>
            <a:endParaRPr sz="4100">
              <a:latin typeface="Courier New"/>
              <a:cs typeface="Courier New"/>
            </a:endParaRPr>
          </a:p>
          <a:p>
            <a:pPr marR="621665" algn="ctr">
              <a:lnSpc>
                <a:spcPts val="4580"/>
              </a:lnSpc>
            </a:pPr>
            <a:r>
              <a:rPr sz="4100" b="1" spc="20" dirty="0">
                <a:latin typeface="Courier New"/>
                <a:cs typeface="Courier New"/>
              </a:rPr>
              <a:t>},</a:t>
            </a:r>
            <a:endParaRPr sz="4100">
              <a:latin typeface="Courier New"/>
              <a:cs typeface="Courier New"/>
            </a:endParaRPr>
          </a:p>
          <a:p>
            <a:pPr marR="621665" algn="ctr">
              <a:lnSpc>
                <a:spcPts val="4850"/>
              </a:lnSpc>
            </a:pPr>
            <a:r>
              <a:rPr sz="4100" b="1" spc="20" dirty="0">
                <a:latin typeface="Courier New"/>
                <a:cs typeface="Courier New"/>
              </a:rPr>
              <a:t>phone:</a:t>
            </a:r>
            <a:r>
              <a:rPr sz="4100" b="1" spc="20" dirty="0">
                <a:solidFill>
                  <a:srgbClr val="09885A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639" y="7008124"/>
            <a:ext cx="34099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156" y="7756497"/>
            <a:ext cx="1021651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person.</a:t>
            </a:r>
            <a:r>
              <a:rPr sz="8250" b="1" spc="-30" dirty="0">
                <a:latin typeface="Arial"/>
                <a:cs typeface="Arial"/>
              </a:rPr>
              <a:t>address.city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79200" y="790360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397" y="9211769"/>
            <a:ext cx="1223581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person.</a:t>
            </a:r>
            <a:r>
              <a:rPr sz="8250" b="1" spc="-35" dirty="0">
                <a:latin typeface="Arial"/>
                <a:cs typeface="Arial"/>
              </a:rPr>
              <a:t>address.country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33088" y="954629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271293" y="7382749"/>
            <a:ext cx="5024755" cy="3310890"/>
          </a:xfrm>
          <a:prstGeom prst="rect">
            <a:avLst/>
          </a:prstGeom>
        </p:spPr>
        <p:txBody>
          <a:bodyPr vert="horz" wrap="square" lIns="0" tIns="398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35"/>
              </a:spcBef>
            </a:pPr>
            <a:r>
              <a:rPr sz="8250" b="1" spc="-65" dirty="0">
                <a:solidFill>
                  <a:srgbClr val="1DB100"/>
                </a:solidFill>
                <a:latin typeface="Arial"/>
                <a:cs typeface="Arial"/>
              </a:rPr>
              <a:t>“mumbai”</a:t>
            </a:r>
            <a:endParaRPr sz="8250">
              <a:latin typeface="Arial"/>
              <a:cs typeface="Arial"/>
            </a:endParaRPr>
          </a:p>
          <a:p>
            <a:pPr marR="115570" algn="r">
              <a:lnSpc>
                <a:spcPct val="100000"/>
              </a:lnSpc>
              <a:spcBef>
                <a:spcPts val="3035"/>
              </a:spcBef>
            </a:pPr>
            <a:r>
              <a:rPr sz="8250" b="1" spc="-140" dirty="0">
                <a:solidFill>
                  <a:srgbClr val="1DB100"/>
                </a:solidFill>
                <a:latin typeface="Arial"/>
                <a:cs typeface="Arial"/>
              </a:rPr>
              <a:t>“india”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10400" y="3349681"/>
            <a:ext cx="7352030" cy="3092450"/>
          </a:xfrm>
          <a:custGeom>
            <a:avLst/>
            <a:gdLst/>
            <a:ahLst/>
            <a:cxnLst/>
            <a:rect l="l" t="t" r="r" b="b"/>
            <a:pathLst>
              <a:path w="7352030" h="3092450">
                <a:moveTo>
                  <a:pt x="0" y="0"/>
                </a:moveTo>
                <a:lnTo>
                  <a:pt x="7351954" y="0"/>
                </a:lnTo>
                <a:lnTo>
                  <a:pt x="7351954" y="3092074"/>
                </a:lnTo>
                <a:lnTo>
                  <a:pt x="0" y="3092074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1314" y="4997036"/>
            <a:ext cx="13347065" cy="3869054"/>
          </a:xfrm>
          <a:custGeom>
            <a:avLst/>
            <a:gdLst/>
            <a:ahLst/>
            <a:cxnLst/>
            <a:rect l="l" t="t" r="r" b="b"/>
            <a:pathLst>
              <a:path w="13347065" h="3869054">
                <a:moveTo>
                  <a:pt x="13347027" y="1777923"/>
                </a:moveTo>
                <a:lnTo>
                  <a:pt x="6548755" y="1777923"/>
                </a:lnTo>
                <a:lnTo>
                  <a:pt x="6548755" y="849998"/>
                </a:lnTo>
                <a:lnTo>
                  <a:pt x="6798373" y="849998"/>
                </a:lnTo>
                <a:lnTo>
                  <a:pt x="6431293" y="0"/>
                </a:lnTo>
                <a:lnTo>
                  <a:pt x="6064212" y="849998"/>
                </a:lnTo>
                <a:lnTo>
                  <a:pt x="6313817" y="849998"/>
                </a:lnTo>
                <a:lnTo>
                  <a:pt x="6313817" y="1777923"/>
                </a:lnTo>
                <a:lnTo>
                  <a:pt x="0" y="1777923"/>
                </a:lnTo>
                <a:lnTo>
                  <a:pt x="0" y="3868750"/>
                </a:lnTo>
                <a:lnTo>
                  <a:pt x="13347027" y="3868750"/>
                </a:lnTo>
                <a:lnTo>
                  <a:pt x="13347027" y="177792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2928" y="380001"/>
            <a:ext cx="8138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pc="-5" dirty="0"/>
              <a:t>JavaScript	</a:t>
            </a:r>
            <a:r>
              <a:rPr spc="-615" dirty="0"/>
              <a:t>V</a:t>
            </a:r>
            <a:r>
              <a:rPr spc="-10" dirty="0"/>
              <a:t>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5737" y="3650251"/>
            <a:ext cx="13278485" cy="517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0" b="1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8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700">
              <a:latin typeface="Arial"/>
              <a:cs typeface="Arial"/>
            </a:endParaRPr>
          </a:p>
          <a:p>
            <a:pPr marL="2153920" marR="5080" indent="-2141855">
              <a:lnSpc>
                <a:spcPct val="101000"/>
              </a:lnSpc>
              <a:tabLst>
                <a:tab pos="2324100" algn="l"/>
                <a:tab pos="3503929" algn="l"/>
                <a:tab pos="5072380" algn="l"/>
                <a:tab pos="5786120" algn="l"/>
                <a:tab pos="6049645" algn="l"/>
                <a:tab pos="7026909" algn="l"/>
                <a:tab pos="11590020" algn="l"/>
              </a:tabLst>
            </a:pPr>
            <a:r>
              <a:rPr sz="6600" spc="145" dirty="0">
                <a:latin typeface="Arial MT"/>
                <a:cs typeface="Arial MT"/>
              </a:rPr>
              <a:t>when		</a:t>
            </a:r>
            <a:r>
              <a:rPr sz="6600" spc="130" dirty="0">
                <a:latin typeface="Arial MT"/>
                <a:cs typeface="Arial MT"/>
              </a:rPr>
              <a:t>assigned	</a:t>
            </a:r>
            <a:r>
              <a:rPr sz="6600" spc="175" dirty="0">
                <a:latin typeface="Arial MT"/>
                <a:cs typeface="Arial MT"/>
              </a:rPr>
              <a:t>at	</a:t>
            </a:r>
            <a:r>
              <a:rPr sz="6600" spc="160" dirty="0">
                <a:latin typeface="Arial MT"/>
                <a:cs typeface="Arial MT"/>
              </a:rPr>
              <a:t>declaration	</a:t>
            </a:r>
            <a:r>
              <a:rPr sz="6600" spc="155" dirty="0">
                <a:latin typeface="Arial MT"/>
                <a:cs typeface="Arial MT"/>
              </a:rPr>
              <a:t>time  </a:t>
            </a:r>
            <a:r>
              <a:rPr sz="6600" spc="180" dirty="0">
                <a:latin typeface="Arial MT"/>
                <a:cs typeface="Arial MT"/>
              </a:rPr>
              <a:t>we	</a:t>
            </a:r>
            <a:r>
              <a:rPr sz="6600" spc="150" dirty="0">
                <a:latin typeface="Arial MT"/>
                <a:cs typeface="Arial MT"/>
              </a:rPr>
              <a:t>call	</a:t>
            </a:r>
            <a:r>
              <a:rPr sz="6600" spc="240" dirty="0">
                <a:latin typeface="Arial MT"/>
                <a:cs typeface="Arial MT"/>
              </a:rPr>
              <a:t>it	</a:t>
            </a:r>
            <a:r>
              <a:rPr sz="6600" spc="215" dirty="0">
                <a:latin typeface="Arial MT"/>
                <a:cs typeface="Arial MT"/>
              </a:rPr>
              <a:t>“initialisation”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3184" y="338461"/>
            <a:ext cx="7717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2985" algn="l"/>
              </a:tabLst>
            </a:pPr>
            <a:r>
              <a:rPr spc="10" dirty="0"/>
              <a:t>Deleting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292056" y="3002717"/>
            <a:ext cx="8825865" cy="1214755"/>
          </a:xfrm>
          <a:custGeom>
            <a:avLst/>
            <a:gdLst/>
            <a:ahLst/>
            <a:cxnLst/>
            <a:rect l="l" t="t" r="r" b="b"/>
            <a:pathLst>
              <a:path w="8825865" h="1214754">
                <a:moveTo>
                  <a:pt x="8825598" y="0"/>
                </a:moveTo>
                <a:lnTo>
                  <a:pt x="0" y="0"/>
                </a:lnTo>
                <a:lnTo>
                  <a:pt x="0" y="607314"/>
                </a:lnTo>
                <a:lnTo>
                  <a:pt x="0" y="1214628"/>
                </a:lnTo>
                <a:lnTo>
                  <a:pt x="5988799" y="1214628"/>
                </a:lnTo>
                <a:lnTo>
                  <a:pt x="5988799" y="607314"/>
                </a:lnTo>
                <a:lnTo>
                  <a:pt x="8825598" y="607314"/>
                </a:lnTo>
                <a:lnTo>
                  <a:pt x="8825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057" y="4824646"/>
            <a:ext cx="8195309" cy="607695"/>
          </a:xfrm>
          <a:custGeom>
            <a:avLst/>
            <a:gdLst/>
            <a:ahLst/>
            <a:cxnLst/>
            <a:rect l="l" t="t" r="r" b="b"/>
            <a:pathLst>
              <a:path w="8195309" h="607695">
                <a:moveTo>
                  <a:pt x="8195204" y="0"/>
                </a:moveTo>
                <a:lnTo>
                  <a:pt x="0" y="0"/>
                </a:lnTo>
                <a:lnTo>
                  <a:pt x="0" y="607311"/>
                </a:lnTo>
                <a:lnTo>
                  <a:pt x="8195204" y="607311"/>
                </a:lnTo>
                <a:lnTo>
                  <a:pt x="8195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2057" y="239540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1618" y="2950307"/>
            <a:ext cx="5699125" cy="12611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365"/>
              </a:spcBef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10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9885A"/>
                </a:solidFill>
                <a:latin typeface="Courier New"/>
                <a:cs typeface="Courier New"/>
              </a:rPr>
              <a:t>30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057" y="4217335"/>
            <a:ext cx="148272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2057" y="4824646"/>
            <a:ext cx="8208009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9885A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2057" y="543195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1864" y="6408406"/>
            <a:ext cx="691959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person.</a:t>
            </a:r>
            <a:r>
              <a:rPr sz="8250" b="1" spc="5" dirty="0">
                <a:latin typeface="Arial"/>
                <a:cs typeface="Arial"/>
              </a:rPr>
              <a:t>name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2667" y="7825092"/>
            <a:ext cx="598995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10" dirty="0">
                <a:solidFill>
                  <a:srgbClr val="EE220C"/>
                </a:solidFill>
                <a:latin typeface="Arial"/>
                <a:cs typeface="Arial"/>
              </a:rPr>
              <a:t>person.</a:t>
            </a:r>
            <a:r>
              <a:rPr sz="8250" b="1" spc="10" dirty="0">
                <a:latin typeface="Arial"/>
                <a:cs typeface="Arial"/>
              </a:rPr>
              <a:t>age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522" y="6484517"/>
            <a:ext cx="3176270" cy="2682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70" dirty="0">
                <a:solidFill>
                  <a:srgbClr val="0076BA"/>
                </a:solidFill>
                <a:latin typeface="Arial"/>
                <a:cs typeface="Arial"/>
              </a:rPr>
              <a:t>delete</a:t>
            </a:r>
            <a:endParaRPr sz="82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655"/>
              </a:spcBef>
            </a:pPr>
            <a:r>
              <a:rPr sz="8250" b="1" spc="70" dirty="0">
                <a:solidFill>
                  <a:srgbClr val="0076BA"/>
                </a:solidFill>
                <a:latin typeface="Arial"/>
                <a:cs typeface="Arial"/>
              </a:rPr>
              <a:t>delete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28505" y="513073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0" y="1047088"/>
                </a:moveTo>
                <a:lnTo>
                  <a:pt x="104708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7112" y="3095849"/>
            <a:ext cx="5411470" cy="387985"/>
          </a:xfrm>
          <a:custGeom>
            <a:avLst/>
            <a:gdLst/>
            <a:ahLst/>
            <a:cxnLst/>
            <a:rect l="l" t="t" r="r" b="b"/>
            <a:pathLst>
              <a:path w="5411470" h="387985">
                <a:moveTo>
                  <a:pt x="5411260" y="0"/>
                </a:moveTo>
                <a:lnTo>
                  <a:pt x="0" y="0"/>
                </a:lnTo>
                <a:lnTo>
                  <a:pt x="0" y="387613"/>
                </a:lnTo>
                <a:lnTo>
                  <a:pt x="5411260" y="387613"/>
                </a:lnTo>
                <a:lnTo>
                  <a:pt x="5411260" y="0"/>
                </a:lnTo>
                <a:close/>
              </a:path>
            </a:pathLst>
          </a:custGeom>
          <a:solidFill>
            <a:srgbClr val="EE220C">
              <a:alpha val="794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978" y="3716640"/>
            <a:ext cx="2760345" cy="387985"/>
          </a:xfrm>
          <a:custGeom>
            <a:avLst/>
            <a:gdLst/>
            <a:ahLst/>
            <a:cxnLst/>
            <a:rect l="l" t="t" r="r" b="b"/>
            <a:pathLst>
              <a:path w="2760345" h="387985">
                <a:moveTo>
                  <a:pt x="2760073" y="0"/>
                </a:moveTo>
                <a:lnTo>
                  <a:pt x="0" y="0"/>
                </a:lnTo>
                <a:lnTo>
                  <a:pt x="0" y="387613"/>
                </a:lnTo>
                <a:lnTo>
                  <a:pt x="2760073" y="387613"/>
                </a:lnTo>
                <a:lnTo>
                  <a:pt x="2760073" y="0"/>
                </a:lnTo>
                <a:close/>
              </a:path>
            </a:pathLst>
          </a:custGeom>
          <a:solidFill>
            <a:srgbClr val="EE220C">
              <a:alpha val="794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5655" y="338461"/>
            <a:ext cx="83731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5704" algn="l"/>
                <a:tab pos="4853940" algn="l"/>
              </a:tabLst>
            </a:pPr>
            <a:r>
              <a:rPr spc="-50" dirty="0"/>
              <a:t>Function	</a:t>
            </a:r>
            <a:r>
              <a:rPr spc="-185" dirty="0"/>
              <a:t>vs	</a:t>
            </a:r>
            <a:r>
              <a:rPr spc="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2057" y="239540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057" y="300271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057" y="3610024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057" y="4217335"/>
            <a:ext cx="148272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057" y="4824646"/>
            <a:ext cx="1386903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phone:</a:t>
            </a: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function(){</a:t>
            </a:r>
            <a:r>
              <a:rPr sz="4100" b="1" spc="-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return</a:t>
            </a:r>
            <a:r>
              <a:rPr sz="4100" b="1" spc="-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this.age</a:t>
            </a: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2057" y="543195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5649" y="7488166"/>
            <a:ext cx="12436475" cy="1075690"/>
          </a:xfrm>
          <a:custGeom>
            <a:avLst/>
            <a:gdLst/>
            <a:ahLst/>
            <a:cxnLst/>
            <a:rect l="l" t="t" r="r" b="b"/>
            <a:pathLst>
              <a:path w="12436475" h="1075690">
                <a:moveTo>
                  <a:pt x="12436479" y="0"/>
                </a:moveTo>
                <a:lnTo>
                  <a:pt x="0" y="0"/>
                </a:lnTo>
                <a:lnTo>
                  <a:pt x="0" y="1075144"/>
                </a:lnTo>
                <a:lnTo>
                  <a:pt x="12436479" y="1075144"/>
                </a:lnTo>
                <a:lnTo>
                  <a:pt x="1243647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0068" y="7489286"/>
            <a:ext cx="123678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2995" algn="l"/>
                <a:tab pos="4378325" algn="l"/>
                <a:tab pos="7760970" algn="l"/>
                <a:tab pos="8754110" algn="l"/>
                <a:tab pos="9933940" algn="l"/>
              </a:tabLst>
            </a:pPr>
            <a:r>
              <a:rPr sz="6600" spc="204" dirty="0">
                <a:latin typeface="Arial MT"/>
                <a:cs typeface="Arial MT"/>
              </a:rPr>
              <a:t>methods	</a:t>
            </a:r>
            <a:r>
              <a:rPr sz="6600" spc="100" dirty="0">
                <a:latin typeface="Arial MT"/>
                <a:cs typeface="Arial MT"/>
              </a:rPr>
              <a:t>=	</a:t>
            </a:r>
            <a:r>
              <a:rPr sz="6600" spc="210" dirty="0">
                <a:latin typeface="Arial MT"/>
                <a:cs typeface="Arial MT"/>
              </a:rPr>
              <a:t>function	</a:t>
            </a:r>
            <a:r>
              <a:rPr sz="6600" spc="240" dirty="0">
                <a:latin typeface="Arial MT"/>
                <a:cs typeface="Arial MT"/>
              </a:rPr>
              <a:t>of	</a:t>
            </a:r>
            <a:r>
              <a:rPr sz="6600" spc="55" dirty="0">
                <a:latin typeface="Arial MT"/>
                <a:cs typeface="Arial MT"/>
              </a:rPr>
              <a:t>an	</a:t>
            </a:r>
            <a:r>
              <a:rPr sz="6600" spc="240" dirty="0"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56805" y="556978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6" y="850002"/>
                </a:lnTo>
                <a:lnTo>
                  <a:pt x="249616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7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609" y="2226811"/>
            <a:ext cx="11032490" cy="3644265"/>
          </a:xfrm>
          <a:custGeom>
            <a:avLst/>
            <a:gdLst/>
            <a:ahLst/>
            <a:cxnLst/>
            <a:rect l="l" t="t" r="r" b="b"/>
            <a:pathLst>
              <a:path w="11032490" h="3644265">
                <a:moveTo>
                  <a:pt x="11032007" y="1821929"/>
                </a:moveTo>
                <a:lnTo>
                  <a:pt x="10086403" y="1821929"/>
                </a:lnTo>
                <a:lnTo>
                  <a:pt x="10086403" y="1214615"/>
                </a:lnTo>
                <a:lnTo>
                  <a:pt x="7564793" y="1214615"/>
                </a:lnTo>
                <a:lnTo>
                  <a:pt x="7564793" y="607314"/>
                </a:lnTo>
                <a:lnTo>
                  <a:pt x="5358396" y="607314"/>
                </a:lnTo>
                <a:lnTo>
                  <a:pt x="5358396" y="0"/>
                </a:lnTo>
                <a:lnTo>
                  <a:pt x="0" y="0"/>
                </a:lnTo>
                <a:lnTo>
                  <a:pt x="0" y="607314"/>
                </a:lnTo>
                <a:lnTo>
                  <a:pt x="0" y="1214615"/>
                </a:lnTo>
                <a:lnTo>
                  <a:pt x="0" y="1821929"/>
                </a:lnTo>
                <a:lnTo>
                  <a:pt x="0" y="2429243"/>
                </a:lnTo>
                <a:lnTo>
                  <a:pt x="0" y="3036557"/>
                </a:lnTo>
                <a:lnTo>
                  <a:pt x="0" y="3643871"/>
                </a:lnTo>
                <a:lnTo>
                  <a:pt x="315201" y="3643871"/>
                </a:lnTo>
                <a:lnTo>
                  <a:pt x="315201" y="3036557"/>
                </a:lnTo>
                <a:lnTo>
                  <a:pt x="6304000" y="3036557"/>
                </a:lnTo>
                <a:lnTo>
                  <a:pt x="6304000" y="2429243"/>
                </a:lnTo>
                <a:lnTo>
                  <a:pt x="11032007" y="2429243"/>
                </a:lnTo>
                <a:lnTo>
                  <a:pt x="11032007" y="1821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10576" y="338461"/>
            <a:ext cx="14833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this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0910" y="2174396"/>
            <a:ext cx="11057890" cy="3690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7660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3795395" marR="950594">
              <a:lnSpc>
                <a:spcPts val="4780"/>
              </a:lnSpc>
              <a:spcBef>
                <a:spcPts val="209"/>
              </a:spcBef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3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3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getName:</a:t>
            </a:r>
            <a:r>
              <a:rPr sz="4100" b="1" spc="-6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function()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6001385">
              <a:lnSpc>
                <a:spcPts val="4580"/>
              </a:lnSpc>
            </a:pPr>
            <a:r>
              <a:rPr sz="4100" b="1" spc="20" dirty="0">
                <a:latin typeface="Courier New"/>
                <a:cs typeface="Courier New"/>
              </a:rPr>
              <a:t>return</a:t>
            </a:r>
            <a:r>
              <a:rPr sz="4100" b="1" spc="-6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4100" b="1" spc="20" dirty="0">
                <a:latin typeface="Courier New"/>
                <a:cs typeface="Courier New"/>
              </a:rPr>
              <a:t>.name</a:t>
            </a:r>
            <a:endParaRPr sz="4100">
              <a:latin typeface="Courier New"/>
              <a:cs typeface="Courier New"/>
            </a:endParaRPr>
          </a:p>
          <a:p>
            <a:pPr marL="5686425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8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2285" y="6943660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person.getName()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1681" y="6880835"/>
            <a:ext cx="15259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79878" y="672377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6" y="0"/>
                </a:moveTo>
                <a:lnTo>
                  <a:pt x="37695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6" y="691078"/>
                </a:lnTo>
                <a:lnTo>
                  <a:pt x="376956" y="1047088"/>
                </a:lnTo>
                <a:lnTo>
                  <a:pt x="1047092" y="523544"/>
                </a:lnTo>
                <a:lnTo>
                  <a:pt x="37695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3086" y="9247354"/>
            <a:ext cx="17167860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141855" algn="l"/>
                <a:tab pos="4066540" algn="l"/>
                <a:tab pos="5556885" algn="l"/>
                <a:tab pos="7559675" algn="l"/>
                <a:tab pos="8568055" algn="l"/>
                <a:tab pos="11315700" algn="l"/>
                <a:tab pos="13969365" algn="l"/>
              </a:tabLst>
            </a:pPr>
            <a:r>
              <a:rPr sz="6600" spc="240" dirty="0">
                <a:latin typeface="Arial MT"/>
                <a:cs typeface="Arial MT"/>
              </a:rPr>
              <a:t>‘</a:t>
            </a:r>
            <a:r>
              <a:rPr sz="6600" spc="240" dirty="0">
                <a:solidFill>
                  <a:srgbClr val="004D7F"/>
                </a:solidFill>
                <a:latin typeface="Arial MT"/>
                <a:cs typeface="Arial MT"/>
              </a:rPr>
              <a:t>this</a:t>
            </a:r>
            <a:r>
              <a:rPr sz="6600" spc="240" dirty="0">
                <a:latin typeface="Arial MT"/>
                <a:cs typeface="Arial MT"/>
              </a:rPr>
              <a:t>’	</a:t>
            </a:r>
            <a:r>
              <a:rPr sz="6600" spc="25" dirty="0">
                <a:latin typeface="Arial MT"/>
                <a:cs typeface="Arial MT"/>
              </a:rPr>
              <a:t>here	</a:t>
            </a:r>
            <a:r>
              <a:rPr sz="6600" spc="180" dirty="0">
                <a:latin typeface="Arial MT"/>
                <a:cs typeface="Arial MT"/>
              </a:rPr>
              <a:t>will	</a:t>
            </a:r>
            <a:r>
              <a:rPr sz="6600" spc="70" dirty="0">
                <a:latin typeface="Arial MT"/>
                <a:cs typeface="Arial MT"/>
              </a:rPr>
              <a:t>refer	</a:t>
            </a:r>
            <a:r>
              <a:rPr sz="6600" spc="300" dirty="0">
                <a:latin typeface="Arial MT"/>
                <a:cs typeface="Arial MT"/>
              </a:rPr>
              <a:t>to	</a:t>
            </a:r>
            <a:r>
              <a:rPr sz="6600" spc="155" dirty="0">
                <a:latin typeface="Arial MT"/>
                <a:cs typeface="Arial MT"/>
              </a:rPr>
              <a:t>calling	</a:t>
            </a:r>
            <a:r>
              <a:rPr sz="6600" spc="240" dirty="0">
                <a:latin typeface="Arial MT"/>
                <a:cs typeface="Arial MT"/>
              </a:rPr>
              <a:t>object	</a:t>
            </a:r>
            <a:r>
              <a:rPr sz="6600" spc="25" dirty="0">
                <a:latin typeface="Arial MT"/>
                <a:cs typeface="Arial MT"/>
              </a:rPr>
              <a:t>(</a:t>
            </a:r>
            <a:r>
              <a:rPr sz="6600" spc="25" dirty="0">
                <a:solidFill>
                  <a:srgbClr val="EE220C"/>
                </a:solidFill>
                <a:latin typeface="Arial MT"/>
                <a:cs typeface="Arial MT"/>
              </a:rPr>
              <a:t>person</a:t>
            </a:r>
            <a:r>
              <a:rPr sz="6600" spc="25" dirty="0">
                <a:latin typeface="Arial MT"/>
                <a:cs typeface="Arial MT"/>
              </a:rPr>
              <a:t>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8328" y="7495124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3" y="0"/>
                </a:moveTo>
                <a:lnTo>
                  <a:pt x="0" y="850002"/>
                </a:lnTo>
                <a:lnTo>
                  <a:pt x="249616" y="850002"/>
                </a:lnTo>
                <a:lnTo>
                  <a:pt x="249616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7" y="850002"/>
                </a:lnTo>
                <a:lnTo>
                  <a:pt x="36708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2494" y="338461"/>
            <a:ext cx="36391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forEach()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937" y="5199387"/>
            <a:ext cx="17185005" cy="712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30"/>
              </a:lnSpc>
            </a:pPr>
            <a:r>
              <a:rPr sz="4750" b="1" spc="25" dirty="0">
                <a:latin typeface="Courier New"/>
                <a:cs typeface="Courier New"/>
              </a:rPr>
              <a:t>cities</a:t>
            </a:r>
            <a:r>
              <a:rPr sz="4750" b="1" spc="25" dirty="0">
                <a:solidFill>
                  <a:srgbClr val="EE220C"/>
                </a:solidFill>
                <a:latin typeface="Courier New"/>
                <a:cs typeface="Courier New"/>
              </a:rPr>
              <a:t>.forEach</a:t>
            </a:r>
            <a:r>
              <a:rPr sz="4750" b="1" spc="2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4750" b="1" spc="25" dirty="0">
                <a:latin typeface="Courier New"/>
                <a:cs typeface="Courier New"/>
              </a:rPr>
              <a:t>(</a:t>
            </a:r>
            <a:r>
              <a:rPr sz="4750" b="1" spc="25" dirty="0">
                <a:solidFill>
                  <a:srgbClr val="017100"/>
                </a:solidFill>
                <a:latin typeface="Courier New"/>
                <a:cs typeface="Courier New"/>
              </a:rPr>
              <a:t>city</a:t>
            </a:r>
            <a:r>
              <a:rPr sz="4750" b="1" spc="25" dirty="0">
                <a:latin typeface="Courier New"/>
                <a:cs typeface="Courier New"/>
              </a:rPr>
              <a:t>)</a:t>
            </a:r>
            <a:r>
              <a:rPr sz="4750" b="1" spc="55" dirty="0">
                <a:latin typeface="Courier New"/>
                <a:cs typeface="Courier New"/>
              </a:rPr>
              <a:t> </a:t>
            </a:r>
            <a:r>
              <a:rPr sz="4750" b="1" spc="25" dirty="0">
                <a:latin typeface="Courier New"/>
                <a:cs typeface="Courier New"/>
              </a:rPr>
              <a:t>=&gt;</a:t>
            </a:r>
            <a:r>
              <a:rPr sz="4750" b="1" spc="60" dirty="0">
                <a:latin typeface="Courier New"/>
                <a:cs typeface="Courier New"/>
              </a:rPr>
              <a:t> </a:t>
            </a:r>
            <a:r>
              <a:rPr sz="4750" b="1" spc="25" dirty="0">
                <a:latin typeface="Courier New"/>
                <a:cs typeface="Courier New"/>
              </a:rPr>
              <a:t>lowerCased.push(</a:t>
            </a:r>
            <a:r>
              <a:rPr sz="4750" b="1" spc="25" dirty="0">
                <a:solidFill>
                  <a:srgbClr val="017100"/>
                </a:solidFill>
                <a:latin typeface="Courier New"/>
                <a:cs typeface="Courier New"/>
              </a:rPr>
              <a:t>city)</a:t>
            </a:r>
            <a:r>
              <a:rPr sz="4750" b="1" spc="25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4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0306" y="2363406"/>
            <a:ext cx="139954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“NY”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”LA”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”TX”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836" y="3781397"/>
            <a:ext cx="102127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lowerCased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630" y="7669274"/>
            <a:ext cx="379539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lowerCased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3884" y="7669274"/>
            <a:ext cx="605218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“ny</a:t>
            </a:r>
            <a:r>
              <a:rPr sz="4950" b="1" dirty="0">
                <a:solidFill>
                  <a:srgbClr val="017100"/>
                </a:solidFill>
                <a:latin typeface="Courier New"/>
                <a:cs typeface="Courier New"/>
              </a:rPr>
              <a:t>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”la</a:t>
            </a:r>
            <a:r>
              <a:rPr sz="4950" b="1" dirty="0">
                <a:solidFill>
                  <a:srgbClr val="017100"/>
                </a:solidFill>
                <a:latin typeface="Courier New"/>
                <a:cs typeface="Courier New"/>
              </a:rPr>
              <a:t>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”tx</a:t>
            </a:r>
            <a:r>
              <a:rPr sz="4950" b="1" dirty="0">
                <a:solidFill>
                  <a:srgbClr val="017100"/>
                </a:solidFill>
                <a:latin typeface="Courier New"/>
                <a:cs typeface="Courier New"/>
              </a:rPr>
              <a:t>”</a:t>
            </a:r>
            <a:r>
              <a:rPr sz="4950" b="1" spc="5" dirty="0">
                <a:latin typeface="Courier New"/>
                <a:cs typeface="Courier New"/>
              </a:rPr>
              <a:t>]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81150" y="751221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4515" y="418588"/>
            <a:ext cx="5082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7110" algn="l"/>
              </a:tabLst>
            </a:pPr>
            <a:r>
              <a:rPr spc="150" dirty="0"/>
              <a:t>Math	</a:t>
            </a:r>
            <a:r>
              <a:rPr spc="-60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8118" y="2464378"/>
            <a:ext cx="664845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60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60" dirty="0">
                <a:latin typeface="Arial"/>
                <a:cs typeface="Arial"/>
              </a:rPr>
              <a:t>abs</a:t>
            </a:r>
            <a:r>
              <a:rPr sz="8250" b="1" spc="6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60" dirty="0">
                <a:solidFill>
                  <a:srgbClr val="1DB100"/>
                </a:solidFill>
                <a:latin typeface="Arial"/>
                <a:cs typeface="Arial"/>
              </a:rPr>
              <a:t>-2</a:t>
            </a:r>
            <a:r>
              <a:rPr sz="8250" b="1" spc="6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5940" y="26280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76882" y="43727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0087" y="4225651"/>
            <a:ext cx="878459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-25" dirty="0">
                <a:latin typeface="Arial"/>
                <a:cs typeface="Arial"/>
              </a:rPr>
              <a:t>round</a:t>
            </a: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-25" dirty="0">
                <a:solidFill>
                  <a:srgbClr val="1DB100"/>
                </a:solidFill>
                <a:latin typeface="Arial"/>
                <a:cs typeface="Arial"/>
              </a:rPr>
              <a:t>2.66</a:t>
            </a: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07278" y="611744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1702" y="5953736"/>
            <a:ext cx="82010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5" dirty="0">
                <a:latin typeface="Arial"/>
                <a:cs typeface="Arial"/>
              </a:rPr>
              <a:t>floor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5" dirty="0">
                <a:solidFill>
                  <a:srgbClr val="1DB100"/>
                </a:solidFill>
                <a:latin typeface="Arial"/>
                <a:cs typeface="Arial"/>
              </a:rPr>
              <a:t>3.55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86002" y="78621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4771" y="7681820"/>
            <a:ext cx="76168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5" dirty="0">
                <a:latin typeface="Arial"/>
                <a:cs typeface="Arial"/>
              </a:rPr>
              <a:t>ceil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5" dirty="0">
                <a:solidFill>
                  <a:srgbClr val="1DB100"/>
                </a:solidFill>
                <a:latin typeface="Arial"/>
                <a:cs typeface="Arial"/>
              </a:rPr>
              <a:t>3.45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07278" y="947596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64767" y="1988633"/>
            <a:ext cx="659130" cy="8634730"/>
          </a:xfrm>
          <a:prstGeom prst="rect">
            <a:avLst/>
          </a:prstGeom>
        </p:spPr>
        <p:txBody>
          <a:bodyPr vert="horz" wrap="square" lIns="0" tIns="499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3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</a:t>
            </a:r>
            <a:endParaRPr sz="8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8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83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8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97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4</a:t>
            </a:r>
            <a:endParaRPr sz="8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81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8</a:t>
            </a:r>
            <a:endParaRPr sz="8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3940" y="9295659"/>
            <a:ext cx="742442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30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30" dirty="0">
                <a:latin typeface="Arial"/>
                <a:cs typeface="Arial"/>
              </a:rPr>
              <a:t>pow</a:t>
            </a:r>
            <a:r>
              <a:rPr sz="8250" b="1" spc="3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30" dirty="0">
                <a:solidFill>
                  <a:srgbClr val="1DB100"/>
                </a:solidFill>
                <a:latin typeface="Arial"/>
                <a:cs typeface="Arial"/>
              </a:rPr>
              <a:t>2,3</a:t>
            </a:r>
            <a:r>
              <a:rPr sz="8250" b="1" spc="3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4515" y="418588"/>
            <a:ext cx="5082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7110" algn="l"/>
              </a:tabLst>
            </a:pPr>
            <a:r>
              <a:rPr spc="150" dirty="0"/>
              <a:t>Math	</a:t>
            </a:r>
            <a:r>
              <a:rPr spc="-60" dirty="0"/>
              <a:t>Library</a:t>
            </a:r>
          </a:p>
        </p:txBody>
      </p:sp>
      <p:sp>
        <p:nvSpPr>
          <p:cNvPr id="3" name="object 3"/>
          <p:cNvSpPr/>
          <p:nvPr/>
        </p:nvSpPr>
        <p:spPr>
          <a:xfrm>
            <a:off x="3393768" y="2464378"/>
            <a:ext cx="6396990" cy="1341755"/>
          </a:xfrm>
          <a:custGeom>
            <a:avLst/>
            <a:gdLst/>
            <a:ahLst/>
            <a:cxnLst/>
            <a:rect l="l" t="t" r="r" b="b"/>
            <a:pathLst>
              <a:path w="6396990" h="1341754">
                <a:moveTo>
                  <a:pt x="6396663" y="0"/>
                </a:moveTo>
                <a:lnTo>
                  <a:pt x="0" y="0"/>
                </a:lnTo>
                <a:lnTo>
                  <a:pt x="0" y="1341313"/>
                </a:lnTo>
                <a:lnTo>
                  <a:pt x="6396663" y="1341313"/>
                </a:lnTo>
                <a:lnTo>
                  <a:pt x="6396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349" y="7610719"/>
            <a:ext cx="7694295" cy="1341755"/>
          </a:xfrm>
          <a:custGeom>
            <a:avLst/>
            <a:gdLst/>
            <a:ahLst/>
            <a:cxnLst/>
            <a:rect l="l" t="t" r="r" b="b"/>
            <a:pathLst>
              <a:path w="7694295" h="1341754">
                <a:moveTo>
                  <a:pt x="7694006" y="0"/>
                </a:moveTo>
                <a:lnTo>
                  <a:pt x="0" y="0"/>
                </a:lnTo>
                <a:lnTo>
                  <a:pt x="0" y="1341313"/>
                </a:lnTo>
                <a:lnTo>
                  <a:pt x="7694006" y="1341313"/>
                </a:lnTo>
                <a:lnTo>
                  <a:pt x="7694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2550" y="9155393"/>
            <a:ext cx="8919210" cy="1341755"/>
          </a:xfrm>
          <a:custGeom>
            <a:avLst/>
            <a:gdLst/>
            <a:ahLst/>
            <a:cxnLst/>
            <a:rect l="l" t="t" r="r" b="b"/>
            <a:pathLst>
              <a:path w="8919210" h="1341754">
                <a:moveTo>
                  <a:pt x="8919100" y="0"/>
                </a:moveTo>
                <a:lnTo>
                  <a:pt x="0" y="0"/>
                </a:lnTo>
                <a:lnTo>
                  <a:pt x="0" y="1341313"/>
                </a:lnTo>
                <a:lnTo>
                  <a:pt x="8919100" y="1341313"/>
                </a:lnTo>
                <a:lnTo>
                  <a:pt x="891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6976" y="2464378"/>
          <a:ext cx="18927443" cy="8032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"/>
                <a:gridCol w="10916285"/>
                <a:gridCol w="167004"/>
                <a:gridCol w="7738109"/>
              </a:tblGrid>
              <a:tr h="13413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Math.</a:t>
                      </a:r>
                      <a:r>
                        <a:rPr sz="8250" b="1" spc="10" dirty="0">
                          <a:latin typeface="Arial"/>
                          <a:cs typeface="Arial"/>
                        </a:rPr>
                        <a:t>sqrt</a:t>
                      </a: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8250" b="1" spc="10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90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</a:tr>
              <a:tr h="2104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341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Math.</a:t>
                      </a:r>
                      <a:r>
                        <a:rPr sz="8250" b="1" spc="10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8250" b="1" spc="10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4,5,100,0,1</a:t>
                      </a:r>
                      <a:r>
                        <a:rPr sz="8250" b="1" spc="1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268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-5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</a:tr>
              <a:tr h="374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341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-5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Math.</a:t>
                      </a:r>
                      <a:r>
                        <a:rPr sz="8250" b="1" spc="-5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8250" b="1" spc="-5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8250" b="1" spc="-5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4,5,100,0,1</a:t>
                      </a:r>
                      <a:r>
                        <a:rPr sz="8250" b="1" spc="-5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8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</a:tr>
              <a:tr h="53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341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2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Math.</a:t>
                      </a:r>
                      <a:r>
                        <a:rPr sz="8250" b="1" spc="2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8250" b="1" spc="2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4312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-5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0.45537377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</a:tr>
              <a:tr h="20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341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250" b="1" spc="4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Math.</a:t>
                      </a:r>
                      <a:r>
                        <a:rPr sz="8250" b="1" spc="40" dirty="0">
                          <a:latin typeface="Arial"/>
                          <a:cs typeface="Arial"/>
                        </a:rPr>
                        <a:t>trunc</a:t>
                      </a:r>
                      <a:r>
                        <a:rPr sz="8250" b="1" spc="4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8250" b="1" spc="40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-99.9</a:t>
                      </a:r>
                      <a:r>
                        <a:rPr sz="8250" b="1" spc="40" dirty="0">
                          <a:solidFill>
                            <a:srgbClr val="EE220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7581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250" b="1" spc="200" dirty="0">
                          <a:solidFill>
                            <a:srgbClr val="1DB100"/>
                          </a:solidFill>
                          <a:latin typeface="Arial"/>
                          <a:cs typeface="Arial"/>
                        </a:rPr>
                        <a:t>-99</a:t>
                      </a:r>
                      <a:endParaRPr sz="82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955940" y="26280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44893" y="417982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14538" y="589527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84194" y="777442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50446" y="932616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9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462" y="338461"/>
            <a:ext cx="15595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Call</a:t>
            </a:r>
          </a:p>
        </p:txBody>
      </p:sp>
      <p:sp>
        <p:nvSpPr>
          <p:cNvPr id="3" name="object 3"/>
          <p:cNvSpPr/>
          <p:nvPr/>
        </p:nvSpPr>
        <p:spPr>
          <a:xfrm>
            <a:off x="968578" y="1794884"/>
            <a:ext cx="8825865" cy="2890520"/>
          </a:xfrm>
          <a:custGeom>
            <a:avLst/>
            <a:gdLst/>
            <a:ahLst/>
            <a:cxnLst/>
            <a:rect l="l" t="t" r="r" b="b"/>
            <a:pathLst>
              <a:path w="8825865" h="2890520">
                <a:moveTo>
                  <a:pt x="8825611" y="1444993"/>
                </a:moveTo>
                <a:lnTo>
                  <a:pt x="8069123" y="1444993"/>
                </a:lnTo>
                <a:lnTo>
                  <a:pt x="8069123" y="963320"/>
                </a:lnTo>
                <a:lnTo>
                  <a:pt x="6051842" y="963320"/>
                </a:lnTo>
                <a:lnTo>
                  <a:pt x="6051842" y="481660"/>
                </a:lnTo>
                <a:lnTo>
                  <a:pt x="4286720" y="481660"/>
                </a:lnTo>
                <a:lnTo>
                  <a:pt x="4286720" y="0"/>
                </a:lnTo>
                <a:lnTo>
                  <a:pt x="0" y="0"/>
                </a:lnTo>
                <a:lnTo>
                  <a:pt x="0" y="481660"/>
                </a:lnTo>
                <a:lnTo>
                  <a:pt x="0" y="963320"/>
                </a:lnTo>
                <a:lnTo>
                  <a:pt x="0" y="1444993"/>
                </a:lnTo>
                <a:lnTo>
                  <a:pt x="0" y="1926653"/>
                </a:lnTo>
                <a:lnTo>
                  <a:pt x="0" y="2408313"/>
                </a:lnTo>
                <a:lnTo>
                  <a:pt x="0" y="2889974"/>
                </a:lnTo>
                <a:lnTo>
                  <a:pt x="252158" y="2889974"/>
                </a:lnTo>
                <a:lnTo>
                  <a:pt x="252158" y="2408313"/>
                </a:lnTo>
                <a:lnTo>
                  <a:pt x="5043208" y="2408313"/>
                </a:lnTo>
                <a:lnTo>
                  <a:pt x="5043208" y="1926653"/>
                </a:lnTo>
                <a:lnTo>
                  <a:pt x="8825611" y="1926653"/>
                </a:lnTo>
                <a:lnTo>
                  <a:pt x="8825611" y="1444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8043" y="1746230"/>
            <a:ext cx="40601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person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3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053" y="2227891"/>
            <a:ext cx="30511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-3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-40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3300" b="1" dirty="0">
                <a:latin typeface="Courier New"/>
                <a:cs typeface="Courier New"/>
              </a:rPr>
              <a:t>,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053" y="2709551"/>
            <a:ext cx="5825490" cy="149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getName:</a:t>
            </a:r>
            <a:r>
              <a:rPr sz="3300" b="1" spc="-30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function()</a:t>
            </a:r>
            <a:r>
              <a:rPr sz="3300" b="1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1777364">
              <a:lnSpc>
                <a:spcPts val="3795"/>
              </a:lnSpc>
            </a:pPr>
            <a:r>
              <a:rPr sz="3300" b="1" spc="5" dirty="0">
                <a:latin typeface="Courier New"/>
                <a:cs typeface="Courier New"/>
              </a:rPr>
              <a:t>return</a:t>
            </a:r>
            <a:r>
              <a:rPr sz="3300" b="1" spc="-55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300" b="1" dirty="0">
                <a:latin typeface="Courier New"/>
                <a:cs typeface="Courier New"/>
              </a:rPr>
              <a:t>.name</a:t>
            </a:r>
            <a:endParaRPr sz="3300">
              <a:latin typeface="Courier New"/>
              <a:cs typeface="Courier New"/>
            </a:endParaRPr>
          </a:p>
          <a:p>
            <a:pPr marL="1525270">
              <a:lnSpc>
                <a:spcPts val="3875"/>
              </a:lnSpc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883" y="4154534"/>
            <a:ext cx="2781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929" y="4931786"/>
            <a:ext cx="6808470" cy="481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2095">
              <a:lnSpc>
                <a:spcPts val="3675"/>
              </a:lnSpc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p2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1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-15" dirty="0"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“p2”</a:t>
            </a:r>
            <a:r>
              <a:rPr sz="330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584" y="7904674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person.getName</a:t>
            </a:r>
            <a:r>
              <a:rPr sz="4100" b="1" spc="15" dirty="0">
                <a:latin typeface="Courier New"/>
                <a:cs typeface="Courier New"/>
              </a:rPr>
              <a:t>.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call</a:t>
            </a:r>
            <a:r>
              <a:rPr sz="4100" b="1" spc="1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p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23109" y="7684785"/>
            <a:ext cx="2990850" cy="1047115"/>
            <a:chOff x="11023109" y="7684785"/>
            <a:chExt cx="2990850" cy="1047115"/>
          </a:xfrm>
        </p:grpSpPr>
        <p:sp>
          <p:nvSpPr>
            <p:cNvPr id="11" name="object 11"/>
            <p:cNvSpPr/>
            <p:nvPr/>
          </p:nvSpPr>
          <p:spPr>
            <a:xfrm>
              <a:off x="11023109" y="7684785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00645" y="7841849"/>
              <a:ext cx="1513205" cy="733425"/>
            </a:xfrm>
            <a:custGeom>
              <a:avLst/>
              <a:gdLst/>
              <a:ahLst/>
              <a:cxnLst/>
              <a:rect l="l" t="t" r="r" b="b"/>
              <a:pathLst>
                <a:path w="1513205" h="733425">
                  <a:moveTo>
                    <a:pt x="1512959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512959" y="732961"/>
                  </a:lnTo>
                  <a:lnTo>
                    <a:pt x="1512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87945" y="7785690"/>
            <a:ext cx="15386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“p2”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713" y="9321358"/>
            <a:ext cx="91408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person.getName.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call(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p2,</a:t>
            </a:r>
            <a:r>
              <a:rPr sz="4100" b="1" spc="-4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args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0186" y="2276544"/>
            <a:ext cx="771525" cy="45910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3045"/>
              </a:lnSpc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args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2119" y="5378105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70" h="2557145">
                <a:moveTo>
                  <a:pt x="4117388" y="0"/>
                </a:moveTo>
                <a:lnTo>
                  <a:pt x="1110780" y="1772898"/>
                </a:lnTo>
                <a:lnTo>
                  <a:pt x="990763" y="1569365"/>
                </a:lnTo>
                <a:lnTo>
                  <a:pt x="0" y="2556974"/>
                </a:lnTo>
                <a:lnTo>
                  <a:pt x="1343754" y="2167993"/>
                </a:lnTo>
                <a:lnTo>
                  <a:pt x="1223737" y="1964460"/>
                </a:lnTo>
                <a:lnTo>
                  <a:pt x="4230348" y="191561"/>
                </a:lnTo>
                <a:lnTo>
                  <a:pt x="41173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489598" y="4814377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0"/>
              </a:spcBef>
            </a:pPr>
            <a:r>
              <a:rPr sz="4100" spc="110" dirty="0">
                <a:latin typeface="Arial MT"/>
                <a:cs typeface="Arial MT"/>
              </a:rPr>
              <a:t>new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of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‘this’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195" y="338461"/>
            <a:ext cx="22739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Apply</a:t>
            </a:r>
          </a:p>
        </p:txBody>
      </p:sp>
      <p:sp>
        <p:nvSpPr>
          <p:cNvPr id="3" name="object 3"/>
          <p:cNvSpPr/>
          <p:nvPr/>
        </p:nvSpPr>
        <p:spPr>
          <a:xfrm>
            <a:off x="968578" y="1794884"/>
            <a:ext cx="8825865" cy="2890520"/>
          </a:xfrm>
          <a:custGeom>
            <a:avLst/>
            <a:gdLst/>
            <a:ahLst/>
            <a:cxnLst/>
            <a:rect l="l" t="t" r="r" b="b"/>
            <a:pathLst>
              <a:path w="8825865" h="2890520">
                <a:moveTo>
                  <a:pt x="8825611" y="1444993"/>
                </a:moveTo>
                <a:lnTo>
                  <a:pt x="8069123" y="1444993"/>
                </a:lnTo>
                <a:lnTo>
                  <a:pt x="8069123" y="963320"/>
                </a:lnTo>
                <a:lnTo>
                  <a:pt x="6051842" y="963320"/>
                </a:lnTo>
                <a:lnTo>
                  <a:pt x="6051842" y="481660"/>
                </a:lnTo>
                <a:lnTo>
                  <a:pt x="4286720" y="481660"/>
                </a:lnTo>
                <a:lnTo>
                  <a:pt x="4286720" y="0"/>
                </a:lnTo>
                <a:lnTo>
                  <a:pt x="0" y="0"/>
                </a:lnTo>
                <a:lnTo>
                  <a:pt x="0" y="481660"/>
                </a:lnTo>
                <a:lnTo>
                  <a:pt x="0" y="963320"/>
                </a:lnTo>
                <a:lnTo>
                  <a:pt x="0" y="1444993"/>
                </a:lnTo>
                <a:lnTo>
                  <a:pt x="0" y="1926653"/>
                </a:lnTo>
                <a:lnTo>
                  <a:pt x="0" y="2408313"/>
                </a:lnTo>
                <a:lnTo>
                  <a:pt x="0" y="2889974"/>
                </a:lnTo>
                <a:lnTo>
                  <a:pt x="252158" y="2889974"/>
                </a:lnTo>
                <a:lnTo>
                  <a:pt x="252158" y="2408313"/>
                </a:lnTo>
                <a:lnTo>
                  <a:pt x="5043208" y="2408313"/>
                </a:lnTo>
                <a:lnTo>
                  <a:pt x="5043208" y="1926653"/>
                </a:lnTo>
                <a:lnTo>
                  <a:pt x="8825611" y="1926653"/>
                </a:lnTo>
                <a:lnTo>
                  <a:pt x="8825611" y="1444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8043" y="1746230"/>
            <a:ext cx="40601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person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3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053" y="2227891"/>
            <a:ext cx="30511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-3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-40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3300" b="1" dirty="0">
                <a:latin typeface="Courier New"/>
                <a:cs typeface="Courier New"/>
              </a:rPr>
              <a:t>,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053" y="2709551"/>
            <a:ext cx="5825490" cy="149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getName:</a:t>
            </a:r>
            <a:r>
              <a:rPr sz="3300" b="1" spc="-30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function()</a:t>
            </a:r>
            <a:r>
              <a:rPr sz="3300" b="1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1777364">
              <a:lnSpc>
                <a:spcPts val="3795"/>
              </a:lnSpc>
            </a:pPr>
            <a:r>
              <a:rPr sz="3300" b="1" spc="5" dirty="0">
                <a:latin typeface="Courier New"/>
                <a:cs typeface="Courier New"/>
              </a:rPr>
              <a:t>return</a:t>
            </a:r>
            <a:r>
              <a:rPr sz="3300" b="1" spc="-55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300" b="1" dirty="0">
                <a:latin typeface="Courier New"/>
                <a:cs typeface="Courier New"/>
              </a:rPr>
              <a:t>.name</a:t>
            </a:r>
            <a:endParaRPr sz="3300">
              <a:latin typeface="Courier New"/>
              <a:cs typeface="Courier New"/>
            </a:endParaRPr>
          </a:p>
          <a:p>
            <a:pPr marL="1525270">
              <a:lnSpc>
                <a:spcPts val="3875"/>
              </a:lnSpc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883" y="4154534"/>
            <a:ext cx="2781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929" y="4931786"/>
            <a:ext cx="6808470" cy="481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2095">
              <a:lnSpc>
                <a:spcPts val="3675"/>
              </a:lnSpc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p2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1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-15" dirty="0"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“p2”</a:t>
            </a:r>
            <a:r>
              <a:rPr sz="330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584" y="7904674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person.getName</a:t>
            </a:r>
            <a:r>
              <a:rPr sz="4100" b="1" spc="15" dirty="0">
                <a:latin typeface="Courier New"/>
                <a:cs typeface="Courier New"/>
              </a:rPr>
              <a:t>.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apply</a:t>
            </a:r>
            <a:r>
              <a:rPr sz="4100" b="1" spc="1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p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23109" y="7684785"/>
            <a:ext cx="2990850" cy="1047115"/>
            <a:chOff x="11023109" y="7684785"/>
            <a:chExt cx="2990850" cy="1047115"/>
          </a:xfrm>
        </p:grpSpPr>
        <p:sp>
          <p:nvSpPr>
            <p:cNvPr id="11" name="object 11"/>
            <p:cNvSpPr/>
            <p:nvPr/>
          </p:nvSpPr>
          <p:spPr>
            <a:xfrm>
              <a:off x="11023109" y="7684785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00645" y="7841849"/>
              <a:ext cx="1513205" cy="733425"/>
            </a:xfrm>
            <a:custGeom>
              <a:avLst/>
              <a:gdLst/>
              <a:ahLst/>
              <a:cxnLst/>
              <a:rect l="l" t="t" r="r" b="b"/>
              <a:pathLst>
                <a:path w="1513205" h="733425">
                  <a:moveTo>
                    <a:pt x="1512959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512959" y="732961"/>
                  </a:lnTo>
                  <a:lnTo>
                    <a:pt x="1512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87945" y="7785690"/>
            <a:ext cx="15386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“p2”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713" y="9321358"/>
            <a:ext cx="1009967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person.getName.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apply(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p2,</a:t>
            </a:r>
            <a:r>
              <a:rPr sz="4100" b="1" spc="-5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[args]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0186" y="2276544"/>
            <a:ext cx="771525" cy="45910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3045"/>
              </a:lnSpc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args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2119" y="5378105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70" h="2557145">
                <a:moveTo>
                  <a:pt x="4117388" y="0"/>
                </a:moveTo>
                <a:lnTo>
                  <a:pt x="1110780" y="1772898"/>
                </a:lnTo>
                <a:lnTo>
                  <a:pt x="990763" y="1569365"/>
                </a:lnTo>
                <a:lnTo>
                  <a:pt x="0" y="2556974"/>
                </a:lnTo>
                <a:lnTo>
                  <a:pt x="1343754" y="2167993"/>
                </a:lnTo>
                <a:lnTo>
                  <a:pt x="1223737" y="1964460"/>
                </a:lnTo>
                <a:lnTo>
                  <a:pt x="4230348" y="191561"/>
                </a:lnTo>
                <a:lnTo>
                  <a:pt x="41173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489598" y="4814377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0"/>
              </a:spcBef>
            </a:pPr>
            <a:r>
              <a:rPr sz="4100" spc="110" dirty="0">
                <a:latin typeface="Arial MT"/>
                <a:cs typeface="Arial MT"/>
              </a:rPr>
              <a:t>new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of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‘this’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2152" y="338461"/>
            <a:ext cx="18402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Bind</a:t>
            </a:r>
          </a:p>
        </p:txBody>
      </p:sp>
      <p:sp>
        <p:nvSpPr>
          <p:cNvPr id="3" name="object 3"/>
          <p:cNvSpPr/>
          <p:nvPr/>
        </p:nvSpPr>
        <p:spPr>
          <a:xfrm>
            <a:off x="968578" y="1794884"/>
            <a:ext cx="8825865" cy="2890520"/>
          </a:xfrm>
          <a:custGeom>
            <a:avLst/>
            <a:gdLst/>
            <a:ahLst/>
            <a:cxnLst/>
            <a:rect l="l" t="t" r="r" b="b"/>
            <a:pathLst>
              <a:path w="8825865" h="2890520">
                <a:moveTo>
                  <a:pt x="8825611" y="1444993"/>
                </a:moveTo>
                <a:lnTo>
                  <a:pt x="8069123" y="1444993"/>
                </a:lnTo>
                <a:lnTo>
                  <a:pt x="8069123" y="963320"/>
                </a:lnTo>
                <a:lnTo>
                  <a:pt x="6051842" y="963320"/>
                </a:lnTo>
                <a:lnTo>
                  <a:pt x="6051842" y="481660"/>
                </a:lnTo>
                <a:lnTo>
                  <a:pt x="4286720" y="481660"/>
                </a:lnTo>
                <a:lnTo>
                  <a:pt x="4286720" y="0"/>
                </a:lnTo>
                <a:lnTo>
                  <a:pt x="0" y="0"/>
                </a:lnTo>
                <a:lnTo>
                  <a:pt x="0" y="481660"/>
                </a:lnTo>
                <a:lnTo>
                  <a:pt x="0" y="963320"/>
                </a:lnTo>
                <a:lnTo>
                  <a:pt x="0" y="1444993"/>
                </a:lnTo>
                <a:lnTo>
                  <a:pt x="0" y="1926653"/>
                </a:lnTo>
                <a:lnTo>
                  <a:pt x="0" y="2408313"/>
                </a:lnTo>
                <a:lnTo>
                  <a:pt x="0" y="2889974"/>
                </a:lnTo>
                <a:lnTo>
                  <a:pt x="252158" y="2889974"/>
                </a:lnTo>
                <a:lnTo>
                  <a:pt x="252158" y="2408313"/>
                </a:lnTo>
                <a:lnTo>
                  <a:pt x="5043208" y="2408313"/>
                </a:lnTo>
                <a:lnTo>
                  <a:pt x="5043208" y="1926653"/>
                </a:lnTo>
                <a:lnTo>
                  <a:pt x="8825611" y="1926653"/>
                </a:lnTo>
                <a:lnTo>
                  <a:pt x="8825611" y="1444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883" y="1746230"/>
            <a:ext cx="8851265" cy="293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795">
              <a:lnSpc>
                <a:spcPts val="3875"/>
              </a:lnSpc>
              <a:spcBef>
                <a:spcPts val="95"/>
              </a:spcBef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person</a:t>
            </a:r>
            <a:r>
              <a:rPr sz="3300" b="1" spc="-2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3038475" marR="761365">
              <a:lnSpc>
                <a:spcPts val="3790"/>
              </a:lnSpc>
              <a:spcBef>
                <a:spcPts val="185"/>
              </a:spcBef>
            </a:pP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25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3300" b="1" dirty="0">
                <a:latin typeface="Courier New"/>
                <a:cs typeface="Courier New"/>
              </a:rPr>
              <a:t>, </a:t>
            </a:r>
            <a:r>
              <a:rPr sz="3300" b="1" spc="5" dirty="0">
                <a:latin typeface="Courier New"/>
                <a:cs typeface="Courier New"/>
              </a:rPr>
              <a:t> getName:</a:t>
            </a:r>
            <a:r>
              <a:rPr sz="3300" b="1" spc="-50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function()</a:t>
            </a:r>
            <a:r>
              <a:rPr sz="3300" b="1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4803775">
              <a:lnSpc>
                <a:spcPts val="3615"/>
              </a:lnSpc>
            </a:pPr>
            <a:r>
              <a:rPr sz="3300" b="1" spc="5" dirty="0">
                <a:latin typeface="Courier New"/>
                <a:cs typeface="Courier New"/>
              </a:rPr>
              <a:t>return</a:t>
            </a:r>
            <a:r>
              <a:rPr sz="3300" b="1" spc="-55" dirty="0"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300" b="1" dirty="0">
                <a:latin typeface="Courier New"/>
                <a:cs typeface="Courier New"/>
              </a:rPr>
              <a:t>.name</a:t>
            </a:r>
            <a:endParaRPr sz="3300">
              <a:latin typeface="Courier New"/>
              <a:cs typeface="Courier New"/>
            </a:endParaRPr>
          </a:p>
          <a:p>
            <a:pPr marL="4551680">
              <a:lnSpc>
                <a:spcPts val="3795"/>
              </a:lnSpc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  <a:p>
            <a:pPr marL="12700">
              <a:lnSpc>
                <a:spcPts val="3875"/>
              </a:lnSpc>
            </a:pP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929" y="4931786"/>
            <a:ext cx="6808470" cy="481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2095">
              <a:lnSpc>
                <a:spcPts val="3675"/>
              </a:lnSpc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p2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1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{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name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:</a:t>
            </a:r>
            <a:r>
              <a:rPr sz="3300" b="1" spc="-15" dirty="0"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“p2”</a:t>
            </a:r>
            <a:r>
              <a:rPr sz="330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584" y="7904674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p2.getName</a:t>
            </a:r>
            <a:r>
              <a:rPr sz="4100" b="1" spc="15" dirty="0">
                <a:latin typeface="Courier New"/>
                <a:cs typeface="Courier New"/>
              </a:rPr>
              <a:t>.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bind</a:t>
            </a:r>
            <a:r>
              <a:rPr sz="4100" b="1" spc="1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perso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n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08980" y="7841849"/>
            <a:ext cx="4538980" cy="733425"/>
          </a:xfrm>
          <a:custGeom>
            <a:avLst/>
            <a:gdLst/>
            <a:ahLst/>
            <a:cxnLst/>
            <a:rect l="l" t="t" r="r" b="b"/>
            <a:pathLst>
              <a:path w="4538980" h="733425">
                <a:moveTo>
                  <a:pt x="4538877" y="0"/>
                </a:moveTo>
                <a:lnTo>
                  <a:pt x="0" y="0"/>
                </a:lnTo>
                <a:lnTo>
                  <a:pt x="0" y="732961"/>
                </a:lnTo>
                <a:lnTo>
                  <a:pt x="4538877" y="732961"/>
                </a:lnTo>
                <a:lnTo>
                  <a:pt x="4538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6280" y="7785690"/>
            <a:ext cx="45650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newGetNameFx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9341" y="6067306"/>
            <a:ext cx="11078845" cy="2665095"/>
            <a:chOff x="709341" y="6067306"/>
            <a:chExt cx="11078845" cy="2665095"/>
          </a:xfrm>
        </p:grpSpPr>
        <p:sp>
          <p:nvSpPr>
            <p:cNvPr id="10" name="object 10"/>
            <p:cNvSpPr/>
            <p:nvPr/>
          </p:nvSpPr>
          <p:spPr>
            <a:xfrm>
              <a:off x="10740803" y="7684785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341" y="6067306"/>
              <a:ext cx="8573770" cy="481965"/>
            </a:xfrm>
            <a:custGeom>
              <a:avLst/>
              <a:gdLst/>
              <a:ahLst/>
              <a:cxnLst/>
              <a:rect l="l" t="t" r="r" b="b"/>
              <a:pathLst>
                <a:path w="8573770" h="481965">
                  <a:moveTo>
                    <a:pt x="8573446" y="0"/>
                  </a:moveTo>
                  <a:lnTo>
                    <a:pt x="0" y="0"/>
                  </a:lnTo>
                  <a:lnTo>
                    <a:pt x="0" y="481660"/>
                  </a:lnTo>
                  <a:lnTo>
                    <a:pt x="8573446" y="481660"/>
                  </a:lnTo>
                  <a:lnTo>
                    <a:pt x="8573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79189" y="9393590"/>
            <a:ext cx="53086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newGetNameFx()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70235" y="923652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0" y="0"/>
                </a:moveTo>
                <a:lnTo>
                  <a:pt x="376950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0" y="691078"/>
                </a:lnTo>
                <a:lnTo>
                  <a:pt x="376950" y="1047088"/>
                </a:lnTo>
                <a:lnTo>
                  <a:pt x="1047087" y="523544"/>
                </a:lnTo>
                <a:lnTo>
                  <a:pt x="37695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8801" y="6018653"/>
            <a:ext cx="83470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3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p2.getName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=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person.getName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02537" y="9393590"/>
            <a:ext cx="15259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2119" y="5378105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70" h="2557145">
                <a:moveTo>
                  <a:pt x="4117388" y="0"/>
                </a:moveTo>
                <a:lnTo>
                  <a:pt x="1110780" y="1772898"/>
                </a:lnTo>
                <a:lnTo>
                  <a:pt x="990763" y="1569365"/>
                </a:lnTo>
                <a:lnTo>
                  <a:pt x="0" y="2556974"/>
                </a:lnTo>
                <a:lnTo>
                  <a:pt x="1343754" y="2167993"/>
                </a:lnTo>
                <a:lnTo>
                  <a:pt x="1223737" y="1964460"/>
                </a:lnTo>
                <a:lnTo>
                  <a:pt x="4230348" y="191561"/>
                </a:lnTo>
                <a:lnTo>
                  <a:pt x="41173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489598" y="4814377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0"/>
              </a:spcBef>
            </a:pPr>
            <a:r>
              <a:rPr sz="4100" spc="110" dirty="0">
                <a:latin typeface="Arial MT"/>
                <a:cs typeface="Arial MT"/>
              </a:rPr>
              <a:t>new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of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‘this’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619" y="338461"/>
            <a:ext cx="70669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9270" algn="l"/>
                <a:tab pos="2958465" algn="l"/>
              </a:tabLst>
            </a:pPr>
            <a:r>
              <a:rPr spc="-10" dirty="0"/>
              <a:t>Call	</a:t>
            </a:r>
            <a:r>
              <a:rPr spc="-125" dirty="0"/>
              <a:t>by	</a:t>
            </a:r>
            <a:r>
              <a:rPr spc="55" dirty="0"/>
              <a:t>Refe</a:t>
            </a:r>
            <a:r>
              <a:rPr spc="-125" dirty="0"/>
              <a:t>r</a:t>
            </a:r>
            <a:r>
              <a:rPr spc="55" dirty="0"/>
              <a:t>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2508" y="224105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508" y="284836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2508" y="3455673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508" y="4062985"/>
            <a:ext cx="1008697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2508" y="4670296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2508" y="527760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3868" y="6890776"/>
            <a:ext cx="121037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anotherPerson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person;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7757" y="7969991"/>
            <a:ext cx="12482195" cy="733425"/>
          </a:xfrm>
          <a:custGeom>
            <a:avLst/>
            <a:gdLst/>
            <a:ahLst/>
            <a:cxnLst/>
            <a:rect l="l" t="t" r="r" b="b"/>
            <a:pathLst>
              <a:path w="12482194" h="733425">
                <a:moveTo>
                  <a:pt x="12481931" y="0"/>
                </a:moveTo>
                <a:lnTo>
                  <a:pt x="0" y="0"/>
                </a:lnTo>
                <a:lnTo>
                  <a:pt x="0" y="732961"/>
                </a:lnTo>
                <a:lnTo>
                  <a:pt x="12481931" y="732961"/>
                </a:lnTo>
                <a:lnTo>
                  <a:pt x="12481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87699" y="7969991"/>
            <a:ext cx="49847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anotherPerson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8544" y="7969991"/>
            <a:ext cx="63614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r>
              <a:rPr sz="4950" b="1" spc="-2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4893" y="9328793"/>
            <a:ext cx="5295900" cy="733425"/>
          </a:xfrm>
          <a:custGeom>
            <a:avLst/>
            <a:gdLst/>
            <a:ahLst/>
            <a:cxnLst/>
            <a:rect l="l" t="t" r="r" b="b"/>
            <a:pathLst>
              <a:path w="5295900" h="733425">
                <a:moveTo>
                  <a:pt x="5295363" y="0"/>
                </a:moveTo>
                <a:lnTo>
                  <a:pt x="0" y="0"/>
                </a:lnTo>
                <a:lnTo>
                  <a:pt x="0" y="732961"/>
                </a:lnTo>
                <a:lnTo>
                  <a:pt x="5295363" y="732961"/>
                </a:lnTo>
                <a:lnTo>
                  <a:pt x="529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7509" y="9370476"/>
            <a:ext cx="2438400" cy="714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5265"/>
              </a:lnSpc>
            </a:pPr>
            <a:r>
              <a:rPr sz="4950" b="1" spc="5" dirty="0">
                <a:latin typeface="Courier New"/>
                <a:cs typeface="Courier New"/>
              </a:rPr>
              <a:t>person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0618" y="9318122"/>
            <a:ext cx="1692910" cy="767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80"/>
              </a:lnSpc>
            </a:pPr>
            <a:r>
              <a:rPr sz="4950" b="1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47867" y="921549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23113" y="9372560"/>
            <a:ext cx="22821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50466" y="8231875"/>
            <a:ext cx="118999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885" dirty="0">
                <a:solidFill>
                  <a:srgbClr val="EE220C"/>
                </a:solidFill>
                <a:latin typeface="Arial"/>
                <a:cs typeface="Arial"/>
              </a:rPr>
              <a:t>?</a:t>
            </a:r>
            <a:endParaRPr sz="16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5345" y="7766380"/>
            <a:ext cx="5051425" cy="1105535"/>
          </a:xfrm>
          <a:custGeom>
            <a:avLst/>
            <a:gdLst/>
            <a:ahLst/>
            <a:cxnLst/>
            <a:rect l="l" t="t" r="r" b="b"/>
            <a:pathLst>
              <a:path w="5051425" h="1105534">
                <a:moveTo>
                  <a:pt x="0" y="0"/>
                </a:moveTo>
                <a:lnTo>
                  <a:pt x="5050845" y="0"/>
                </a:lnTo>
                <a:lnTo>
                  <a:pt x="5050845" y="1105466"/>
                </a:lnTo>
                <a:lnTo>
                  <a:pt x="0" y="110546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5155" y="9318122"/>
            <a:ext cx="2543175" cy="842010"/>
          </a:xfrm>
          <a:custGeom>
            <a:avLst/>
            <a:gdLst/>
            <a:ahLst/>
            <a:cxnLst/>
            <a:rect l="l" t="t" r="r" b="b"/>
            <a:pathLst>
              <a:path w="2543175" h="842009">
                <a:moveTo>
                  <a:pt x="0" y="0"/>
                </a:moveTo>
                <a:lnTo>
                  <a:pt x="2543108" y="0"/>
                </a:lnTo>
                <a:lnTo>
                  <a:pt x="2543108" y="841838"/>
                </a:lnTo>
                <a:lnTo>
                  <a:pt x="0" y="841838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2750" y="3650251"/>
            <a:ext cx="3168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6014" y="380001"/>
            <a:ext cx="92570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1.</a:t>
            </a:r>
            <a:r>
              <a:rPr dirty="0"/>
              <a:t>	</a:t>
            </a:r>
            <a:r>
              <a:rPr spc="35" dirty="0"/>
              <a:t>Number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7671" y="3650251"/>
            <a:ext cx="52717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5351" y="3650251"/>
            <a:ext cx="11899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20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9705" y="5761841"/>
            <a:ext cx="3181350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619" y="338461"/>
            <a:ext cx="70669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9270" algn="l"/>
                <a:tab pos="2958465" algn="l"/>
              </a:tabLst>
            </a:pPr>
            <a:r>
              <a:rPr spc="-10" dirty="0"/>
              <a:t>Call	</a:t>
            </a:r>
            <a:r>
              <a:rPr spc="-125" dirty="0"/>
              <a:t>by	</a:t>
            </a:r>
            <a:r>
              <a:rPr spc="55" dirty="0"/>
              <a:t>Refe</a:t>
            </a:r>
            <a:r>
              <a:rPr spc="-125" dirty="0"/>
              <a:t>r</a:t>
            </a:r>
            <a:r>
              <a:rPr spc="55" dirty="0"/>
              <a:t>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0992" y="3035511"/>
            <a:ext cx="303911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5372" y="3227374"/>
            <a:ext cx="3522979" cy="819150"/>
          </a:xfrm>
          <a:custGeom>
            <a:avLst/>
            <a:gdLst/>
            <a:ahLst/>
            <a:cxnLst/>
            <a:rect l="l" t="t" r="r" b="b"/>
            <a:pathLst>
              <a:path w="3522979" h="819150">
                <a:moveTo>
                  <a:pt x="2852689" y="0"/>
                </a:moveTo>
                <a:lnTo>
                  <a:pt x="2852689" y="278317"/>
                </a:lnTo>
                <a:lnTo>
                  <a:pt x="0" y="278317"/>
                </a:lnTo>
                <a:lnTo>
                  <a:pt x="0" y="540262"/>
                </a:lnTo>
                <a:lnTo>
                  <a:pt x="2852689" y="540262"/>
                </a:lnTo>
                <a:lnTo>
                  <a:pt x="2852689" y="818578"/>
                </a:lnTo>
                <a:lnTo>
                  <a:pt x="3522825" y="409289"/>
                </a:lnTo>
                <a:lnTo>
                  <a:pt x="2852689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7688" y="8247257"/>
            <a:ext cx="16138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660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anotherPerson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601" y="4663706"/>
            <a:ext cx="656907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anotherPerson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7112" y="4197913"/>
            <a:ext cx="3294379" cy="1222375"/>
          </a:xfrm>
          <a:custGeom>
            <a:avLst/>
            <a:gdLst/>
            <a:ahLst/>
            <a:cxnLst/>
            <a:rect l="l" t="t" r="r" b="b"/>
            <a:pathLst>
              <a:path w="3294379" h="1222375">
                <a:moveTo>
                  <a:pt x="2541084" y="0"/>
                </a:moveTo>
                <a:lnTo>
                  <a:pt x="2613118" y="268832"/>
                </a:lnTo>
                <a:lnTo>
                  <a:pt x="0" y="969015"/>
                </a:lnTo>
                <a:lnTo>
                  <a:pt x="67796" y="1222035"/>
                </a:lnTo>
                <a:lnTo>
                  <a:pt x="2680914" y="521852"/>
                </a:lnTo>
                <a:lnTo>
                  <a:pt x="2752948" y="790684"/>
                </a:lnTo>
                <a:lnTo>
                  <a:pt x="3294321" y="221897"/>
                </a:lnTo>
                <a:lnTo>
                  <a:pt x="254108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9807" y="9625355"/>
            <a:ext cx="18184495" cy="974090"/>
          </a:xfrm>
          <a:custGeom>
            <a:avLst/>
            <a:gdLst/>
            <a:ahLst/>
            <a:cxnLst/>
            <a:rect l="l" t="t" r="r" b="b"/>
            <a:pathLst>
              <a:path w="18184495" h="974090">
                <a:moveTo>
                  <a:pt x="0" y="0"/>
                </a:moveTo>
                <a:lnTo>
                  <a:pt x="18184292" y="0"/>
                </a:lnTo>
                <a:lnTo>
                  <a:pt x="18184292" y="973792"/>
                </a:lnTo>
                <a:lnTo>
                  <a:pt x="0" y="973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0068" y="9551220"/>
            <a:ext cx="161639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660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otherPerson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anotherPerson;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368" y="6118256"/>
            <a:ext cx="556069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otherPerson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82069" y="5167356"/>
            <a:ext cx="1343660" cy="1343660"/>
          </a:xfrm>
          <a:custGeom>
            <a:avLst/>
            <a:gdLst/>
            <a:ahLst/>
            <a:cxnLst/>
            <a:rect l="l" t="t" r="r" b="b"/>
            <a:pathLst>
              <a:path w="1343659" h="1343659">
                <a:moveTo>
                  <a:pt x="1343032" y="0"/>
                </a:moveTo>
                <a:lnTo>
                  <a:pt x="579766" y="184446"/>
                </a:lnTo>
                <a:lnTo>
                  <a:pt x="776565" y="381245"/>
                </a:lnTo>
                <a:lnTo>
                  <a:pt x="0" y="1157812"/>
                </a:lnTo>
                <a:lnTo>
                  <a:pt x="185222" y="1343036"/>
                </a:lnTo>
                <a:lnTo>
                  <a:pt x="961787" y="566469"/>
                </a:lnTo>
                <a:lnTo>
                  <a:pt x="1158587" y="763268"/>
                </a:lnTo>
                <a:lnTo>
                  <a:pt x="1343032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05422" y="2446036"/>
            <a:ext cx="7644130" cy="2621280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788035" rIns="0" bIns="0" rtlCol="0">
            <a:spAutoFit/>
          </a:bodyPr>
          <a:lstStyle/>
          <a:p>
            <a:pPr marL="232410" algn="ctr">
              <a:lnSpc>
                <a:spcPct val="100000"/>
              </a:lnSpc>
              <a:spcBef>
                <a:spcPts val="6205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399" y="338461"/>
            <a:ext cx="74415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0860" algn="l"/>
              </a:tabLst>
            </a:pPr>
            <a:r>
              <a:rPr spc="55" dirty="0"/>
              <a:t>Refe</a:t>
            </a:r>
            <a:r>
              <a:rPr spc="-125" dirty="0"/>
              <a:t>r</a:t>
            </a:r>
            <a:r>
              <a:rPr spc="55" dirty="0"/>
              <a:t>ence</a:t>
            </a:r>
            <a:r>
              <a:rPr dirty="0"/>
              <a:t>	</a:t>
            </a:r>
            <a:r>
              <a:rPr spc="15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5422" y="2446037"/>
            <a:ext cx="7644130" cy="215328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547369" rIns="0" bIns="0" rtlCol="0">
            <a:spAutoFit/>
          </a:bodyPr>
          <a:lstStyle/>
          <a:p>
            <a:pPr marL="232410" algn="ctr">
              <a:lnSpc>
                <a:spcPct val="100000"/>
              </a:lnSpc>
              <a:spcBef>
                <a:spcPts val="4309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OBJECT1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0992" y="3035511"/>
            <a:ext cx="303911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0664" y="3227374"/>
            <a:ext cx="3522979" cy="819150"/>
          </a:xfrm>
          <a:custGeom>
            <a:avLst/>
            <a:gdLst/>
            <a:ahLst/>
            <a:cxnLst/>
            <a:rect l="l" t="t" r="r" b="b"/>
            <a:pathLst>
              <a:path w="3522979" h="819150">
                <a:moveTo>
                  <a:pt x="2852689" y="0"/>
                </a:moveTo>
                <a:lnTo>
                  <a:pt x="2852689" y="278317"/>
                </a:lnTo>
                <a:lnTo>
                  <a:pt x="0" y="278317"/>
                </a:lnTo>
                <a:lnTo>
                  <a:pt x="0" y="540262"/>
                </a:lnTo>
                <a:lnTo>
                  <a:pt x="2852689" y="540262"/>
                </a:lnTo>
                <a:lnTo>
                  <a:pt x="2852689" y="818578"/>
                </a:lnTo>
                <a:lnTo>
                  <a:pt x="3522825" y="409289"/>
                </a:lnTo>
                <a:lnTo>
                  <a:pt x="2852689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7688" y="7760361"/>
            <a:ext cx="1211643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660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object1;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399" y="338461"/>
            <a:ext cx="74415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0860" algn="l"/>
              </a:tabLst>
            </a:pPr>
            <a:r>
              <a:rPr spc="55" dirty="0"/>
              <a:t>Refe</a:t>
            </a:r>
            <a:r>
              <a:rPr spc="-125" dirty="0"/>
              <a:t>r</a:t>
            </a:r>
            <a:r>
              <a:rPr spc="55" dirty="0"/>
              <a:t>ence</a:t>
            </a:r>
            <a:r>
              <a:rPr dirty="0"/>
              <a:t>	</a:t>
            </a:r>
            <a:r>
              <a:rPr spc="15" dirty="0"/>
              <a:t>Change</a:t>
            </a:r>
          </a:p>
        </p:txBody>
      </p:sp>
      <p:sp>
        <p:nvSpPr>
          <p:cNvPr id="3" name="object 3"/>
          <p:cNvSpPr/>
          <p:nvPr/>
        </p:nvSpPr>
        <p:spPr>
          <a:xfrm>
            <a:off x="10705422" y="2446037"/>
            <a:ext cx="7644130" cy="2153285"/>
          </a:xfrm>
          <a:custGeom>
            <a:avLst/>
            <a:gdLst/>
            <a:ahLst/>
            <a:cxnLst/>
            <a:rect l="l" t="t" r="r" b="b"/>
            <a:pathLst>
              <a:path w="7644130" h="2153285">
                <a:moveTo>
                  <a:pt x="7643897" y="0"/>
                </a:moveTo>
                <a:lnTo>
                  <a:pt x="0" y="0"/>
                </a:lnTo>
                <a:lnTo>
                  <a:pt x="0" y="2152741"/>
                </a:lnTo>
                <a:lnTo>
                  <a:pt x="7643897" y="2152741"/>
                </a:lnTo>
                <a:lnTo>
                  <a:pt x="764389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45508" y="2981172"/>
            <a:ext cx="3796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OBJECT1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0992" y="3035511"/>
            <a:ext cx="3026410" cy="974090"/>
          </a:xfrm>
          <a:custGeom>
            <a:avLst/>
            <a:gdLst/>
            <a:ahLst/>
            <a:cxnLst/>
            <a:rect l="l" t="t" r="r" b="b"/>
            <a:pathLst>
              <a:path w="3026409" h="974089">
                <a:moveTo>
                  <a:pt x="3025922" y="0"/>
                </a:moveTo>
                <a:lnTo>
                  <a:pt x="0" y="0"/>
                </a:lnTo>
                <a:lnTo>
                  <a:pt x="0" y="973792"/>
                </a:lnTo>
                <a:lnTo>
                  <a:pt x="3025922" y="973792"/>
                </a:lnTo>
                <a:lnTo>
                  <a:pt x="3025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8292" y="2961377"/>
            <a:ext cx="30518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latin typeface="Courier New"/>
                <a:cs typeface="Courier New"/>
              </a:rPr>
              <a:t>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5683" y="4043507"/>
            <a:ext cx="3118485" cy="1892300"/>
          </a:xfrm>
          <a:custGeom>
            <a:avLst/>
            <a:gdLst/>
            <a:ahLst/>
            <a:cxnLst/>
            <a:rect l="l" t="t" r="r" b="b"/>
            <a:pathLst>
              <a:path w="3118484" h="1892300">
                <a:moveTo>
                  <a:pt x="130740" y="0"/>
                </a:moveTo>
                <a:lnTo>
                  <a:pt x="0" y="226984"/>
                </a:lnTo>
                <a:lnTo>
                  <a:pt x="2471958" y="1650802"/>
                </a:lnTo>
                <a:lnTo>
                  <a:pt x="2333046" y="1891973"/>
                </a:lnTo>
                <a:lnTo>
                  <a:pt x="3118026" y="1871783"/>
                </a:lnTo>
                <a:lnTo>
                  <a:pt x="2741609" y="1182645"/>
                </a:lnTo>
                <a:lnTo>
                  <a:pt x="2602698" y="1423817"/>
                </a:lnTo>
                <a:lnTo>
                  <a:pt x="13074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7688" y="7760361"/>
            <a:ext cx="12103735" cy="974090"/>
          </a:xfrm>
          <a:custGeom>
            <a:avLst/>
            <a:gdLst/>
            <a:ahLst/>
            <a:cxnLst/>
            <a:rect l="l" t="t" r="r" b="b"/>
            <a:pathLst>
              <a:path w="12103735" h="974090">
                <a:moveTo>
                  <a:pt x="12103694" y="0"/>
                </a:moveTo>
                <a:lnTo>
                  <a:pt x="0" y="0"/>
                </a:lnTo>
                <a:lnTo>
                  <a:pt x="0" y="973792"/>
                </a:lnTo>
                <a:lnTo>
                  <a:pt x="12103694" y="973792"/>
                </a:lnTo>
                <a:lnTo>
                  <a:pt x="12103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05422" y="4846703"/>
            <a:ext cx="7644130" cy="2153285"/>
          </a:xfrm>
          <a:custGeom>
            <a:avLst/>
            <a:gdLst/>
            <a:ahLst/>
            <a:cxnLst/>
            <a:rect l="l" t="t" r="r" b="b"/>
            <a:pathLst>
              <a:path w="7644130" h="2153284">
                <a:moveTo>
                  <a:pt x="7643897" y="0"/>
                </a:moveTo>
                <a:lnTo>
                  <a:pt x="0" y="0"/>
                </a:lnTo>
                <a:lnTo>
                  <a:pt x="0" y="2152741"/>
                </a:lnTo>
                <a:lnTo>
                  <a:pt x="7643897" y="2152741"/>
                </a:lnTo>
                <a:lnTo>
                  <a:pt x="764389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78380" y="5381838"/>
            <a:ext cx="3331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7688" y="8955051"/>
            <a:ext cx="12103735" cy="974090"/>
          </a:xfrm>
          <a:custGeom>
            <a:avLst/>
            <a:gdLst/>
            <a:ahLst/>
            <a:cxnLst/>
            <a:rect l="l" t="t" r="r" b="b"/>
            <a:pathLst>
              <a:path w="12103735" h="974090">
                <a:moveTo>
                  <a:pt x="12103694" y="0"/>
                </a:moveTo>
                <a:lnTo>
                  <a:pt x="0" y="0"/>
                </a:lnTo>
                <a:lnTo>
                  <a:pt x="0" y="973792"/>
                </a:lnTo>
                <a:lnTo>
                  <a:pt x="12103694" y="973792"/>
                </a:lnTo>
                <a:lnTo>
                  <a:pt x="12103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7949" y="7496741"/>
            <a:ext cx="10617200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9460" marR="5080" indent="-2017395">
              <a:lnSpc>
                <a:spcPct val="118800"/>
              </a:lnSpc>
              <a:spcBef>
                <a:spcPts val="95"/>
              </a:spcBef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6600" b="1" spc="-2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object1; </a:t>
            </a:r>
            <a:r>
              <a:rPr sz="6600" b="1" spc="-394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4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3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object2;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672" y="338461"/>
            <a:ext cx="132911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9375" algn="l"/>
                <a:tab pos="3084830" algn="l"/>
                <a:tab pos="5551805" algn="l"/>
                <a:tab pos="9476105" algn="l"/>
              </a:tabLst>
            </a:pPr>
            <a:r>
              <a:rPr spc="-5" dirty="0"/>
              <a:t>Const	</a:t>
            </a:r>
            <a:r>
              <a:rPr spc="-365" dirty="0"/>
              <a:t>:	</a:t>
            </a:r>
            <a:r>
              <a:rPr spc="-150" dirty="0"/>
              <a:t>Avoid	</a:t>
            </a:r>
            <a:r>
              <a:rPr spc="-35" dirty="0"/>
              <a:t>changing	</a:t>
            </a:r>
            <a:r>
              <a:rPr spc="2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5422" y="2446037"/>
            <a:ext cx="7644130" cy="215328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547369" rIns="0" bIns="0" rtlCol="0">
            <a:spAutoFit/>
          </a:bodyPr>
          <a:lstStyle/>
          <a:p>
            <a:pPr marL="232410" algn="ctr">
              <a:lnSpc>
                <a:spcPct val="100000"/>
              </a:lnSpc>
              <a:spcBef>
                <a:spcPts val="4309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0992" y="3035511"/>
            <a:ext cx="303911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person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0664" y="3227374"/>
            <a:ext cx="3522979" cy="819150"/>
          </a:xfrm>
          <a:custGeom>
            <a:avLst/>
            <a:gdLst/>
            <a:ahLst/>
            <a:cxnLst/>
            <a:rect l="l" t="t" r="r" b="b"/>
            <a:pathLst>
              <a:path w="3522979" h="819150">
                <a:moveTo>
                  <a:pt x="2852689" y="0"/>
                </a:moveTo>
                <a:lnTo>
                  <a:pt x="2852689" y="278317"/>
                </a:lnTo>
                <a:lnTo>
                  <a:pt x="0" y="278317"/>
                </a:lnTo>
                <a:lnTo>
                  <a:pt x="0" y="540262"/>
                </a:lnTo>
                <a:lnTo>
                  <a:pt x="2852689" y="540262"/>
                </a:lnTo>
                <a:lnTo>
                  <a:pt x="2852689" y="818578"/>
                </a:lnTo>
                <a:lnTo>
                  <a:pt x="3522825" y="409289"/>
                </a:lnTo>
                <a:lnTo>
                  <a:pt x="2852689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9038" y="8505392"/>
            <a:ext cx="14625319" cy="974090"/>
          </a:xfrm>
          <a:custGeom>
            <a:avLst/>
            <a:gdLst/>
            <a:ahLst/>
            <a:cxnLst/>
            <a:rect l="l" t="t" r="r" b="b"/>
            <a:pathLst>
              <a:path w="14625319" h="974090">
                <a:moveTo>
                  <a:pt x="14625288" y="0"/>
                </a:moveTo>
                <a:lnTo>
                  <a:pt x="0" y="0"/>
                </a:lnTo>
                <a:lnTo>
                  <a:pt x="0" y="973792"/>
                </a:lnTo>
                <a:lnTo>
                  <a:pt x="14625288" y="973792"/>
                </a:lnTo>
                <a:lnTo>
                  <a:pt x="14625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9038" y="7531599"/>
            <a:ext cx="1060386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 algn="ctr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2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{};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2123" y="8431257"/>
            <a:ext cx="121170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034154" algn="l"/>
              </a:tabLst>
            </a:pPr>
            <a:r>
              <a:rPr sz="6600" b="1" spc="10" dirty="0">
                <a:latin typeface="Courier New"/>
                <a:cs typeface="Courier New"/>
              </a:rPr>
              <a:t>person	=</a:t>
            </a:r>
            <a:r>
              <a:rPr sz="6600" b="1" spc="-8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somethingElse;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59336" y="908640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66865" y="588"/>
                </a:moveTo>
                <a:lnTo>
                  <a:pt x="163960" y="588"/>
                </a:lnTo>
                <a:lnTo>
                  <a:pt x="162517" y="1112"/>
                </a:lnTo>
                <a:lnTo>
                  <a:pt x="26" y="163603"/>
                </a:lnTo>
                <a:lnTo>
                  <a:pt x="0" y="167195"/>
                </a:lnTo>
                <a:lnTo>
                  <a:pt x="354285" y="521400"/>
                </a:lnTo>
                <a:lnTo>
                  <a:pt x="355725" y="522866"/>
                </a:lnTo>
                <a:lnTo>
                  <a:pt x="355695" y="525307"/>
                </a:lnTo>
                <a:lnTo>
                  <a:pt x="0" y="881004"/>
                </a:lnTo>
                <a:lnTo>
                  <a:pt x="0" y="884570"/>
                </a:lnTo>
                <a:lnTo>
                  <a:pt x="163629" y="1048200"/>
                </a:lnTo>
                <a:lnTo>
                  <a:pt x="167195" y="1048200"/>
                </a:lnTo>
                <a:lnTo>
                  <a:pt x="521400" y="693913"/>
                </a:lnTo>
                <a:lnTo>
                  <a:pt x="522892" y="692449"/>
                </a:lnTo>
                <a:lnTo>
                  <a:pt x="859600" y="692448"/>
                </a:lnTo>
                <a:lnTo>
                  <a:pt x="693913" y="526799"/>
                </a:lnTo>
                <a:lnTo>
                  <a:pt x="692448" y="525307"/>
                </a:lnTo>
                <a:lnTo>
                  <a:pt x="692448" y="522866"/>
                </a:lnTo>
                <a:lnTo>
                  <a:pt x="859600" y="355752"/>
                </a:lnTo>
                <a:lnTo>
                  <a:pt x="522948" y="355752"/>
                </a:lnTo>
                <a:lnTo>
                  <a:pt x="168307" y="1112"/>
                </a:lnTo>
                <a:lnTo>
                  <a:pt x="166865" y="588"/>
                </a:lnTo>
                <a:close/>
              </a:path>
              <a:path w="1048384" h="1048384">
                <a:moveTo>
                  <a:pt x="859600" y="692448"/>
                </a:moveTo>
                <a:lnTo>
                  <a:pt x="525333" y="692448"/>
                </a:lnTo>
                <a:lnTo>
                  <a:pt x="881003" y="1048200"/>
                </a:lnTo>
                <a:lnTo>
                  <a:pt x="884570" y="1048200"/>
                </a:lnTo>
                <a:lnTo>
                  <a:pt x="1048200" y="884570"/>
                </a:lnTo>
                <a:lnTo>
                  <a:pt x="1048200" y="881004"/>
                </a:lnTo>
                <a:lnTo>
                  <a:pt x="859600" y="692448"/>
                </a:lnTo>
                <a:close/>
              </a:path>
              <a:path w="1048384" h="1048384">
                <a:moveTo>
                  <a:pt x="884570" y="0"/>
                </a:moveTo>
                <a:lnTo>
                  <a:pt x="881003" y="0"/>
                </a:lnTo>
                <a:lnTo>
                  <a:pt x="526799" y="354286"/>
                </a:lnTo>
                <a:lnTo>
                  <a:pt x="525307" y="355752"/>
                </a:lnTo>
                <a:lnTo>
                  <a:pt x="859600" y="355752"/>
                </a:lnTo>
                <a:lnTo>
                  <a:pt x="1045975" y="169421"/>
                </a:lnTo>
                <a:lnTo>
                  <a:pt x="1048174" y="167195"/>
                </a:lnTo>
                <a:lnTo>
                  <a:pt x="1048174" y="163603"/>
                </a:lnTo>
                <a:lnTo>
                  <a:pt x="88457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47" y="338461"/>
            <a:ext cx="130429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015" algn="l"/>
                <a:tab pos="4791075" algn="l"/>
                <a:tab pos="8126730" algn="l"/>
                <a:tab pos="8592820" algn="l"/>
                <a:tab pos="11432540" algn="l"/>
              </a:tabLst>
            </a:pPr>
            <a:r>
              <a:rPr spc="-55" dirty="0"/>
              <a:t>Copying	</a:t>
            </a:r>
            <a:r>
              <a:rPr spc="-65" dirty="0"/>
              <a:t>JS	</a:t>
            </a:r>
            <a:r>
              <a:rPr spc="30" dirty="0"/>
              <a:t>Objects	</a:t>
            </a:r>
            <a:r>
              <a:rPr spc="-365" dirty="0"/>
              <a:t>:	</a:t>
            </a:r>
            <a:r>
              <a:rPr spc="-125" dirty="0"/>
              <a:t>Wr</a:t>
            </a:r>
            <a:r>
              <a:rPr spc="-45" dirty="0"/>
              <a:t>ong</a:t>
            </a:r>
            <a:r>
              <a:rPr dirty="0"/>
              <a:t>	</a:t>
            </a:r>
            <a:r>
              <a:rPr spc="30" dirty="0"/>
              <a:t>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2508" y="224105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508" y="284836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2508" y="3455673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508" y="4062985"/>
            <a:ext cx="1008697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2508" y="4670296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2508" y="527760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3868" y="6890776"/>
            <a:ext cx="12103735" cy="733425"/>
          </a:xfrm>
          <a:custGeom>
            <a:avLst/>
            <a:gdLst/>
            <a:ahLst/>
            <a:cxnLst/>
            <a:rect l="l" t="t" r="r" b="b"/>
            <a:pathLst>
              <a:path w="12103735" h="733425">
                <a:moveTo>
                  <a:pt x="12103692" y="0"/>
                </a:moveTo>
                <a:lnTo>
                  <a:pt x="0" y="0"/>
                </a:lnTo>
                <a:lnTo>
                  <a:pt x="0" y="732961"/>
                </a:lnTo>
                <a:lnTo>
                  <a:pt x="12103692" y="732961"/>
                </a:lnTo>
                <a:lnTo>
                  <a:pt x="12103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5888" y="6834618"/>
            <a:ext cx="102381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anotherPerson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person;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7757" y="7969991"/>
            <a:ext cx="12482195" cy="733425"/>
          </a:xfrm>
          <a:custGeom>
            <a:avLst/>
            <a:gdLst/>
            <a:ahLst/>
            <a:cxnLst/>
            <a:rect l="l" t="t" r="r" b="b"/>
            <a:pathLst>
              <a:path w="12482194" h="733425">
                <a:moveTo>
                  <a:pt x="12481931" y="0"/>
                </a:moveTo>
                <a:lnTo>
                  <a:pt x="0" y="0"/>
                </a:lnTo>
                <a:lnTo>
                  <a:pt x="0" y="732961"/>
                </a:lnTo>
                <a:lnTo>
                  <a:pt x="12481931" y="732961"/>
                </a:lnTo>
                <a:lnTo>
                  <a:pt x="12481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87699" y="7969991"/>
            <a:ext cx="49847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anotherPerson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8544" y="7969991"/>
            <a:ext cx="63614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r>
              <a:rPr sz="4950" b="1" spc="-2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4893" y="9328793"/>
            <a:ext cx="5295900" cy="733425"/>
          </a:xfrm>
          <a:custGeom>
            <a:avLst/>
            <a:gdLst/>
            <a:ahLst/>
            <a:cxnLst/>
            <a:rect l="l" t="t" r="r" b="b"/>
            <a:pathLst>
              <a:path w="5295900" h="733425">
                <a:moveTo>
                  <a:pt x="5295363" y="0"/>
                </a:moveTo>
                <a:lnTo>
                  <a:pt x="0" y="0"/>
                </a:lnTo>
                <a:lnTo>
                  <a:pt x="0" y="732961"/>
                </a:lnTo>
                <a:lnTo>
                  <a:pt x="5295363" y="732961"/>
                </a:lnTo>
                <a:lnTo>
                  <a:pt x="529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7509" y="9370476"/>
            <a:ext cx="2438400" cy="714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5265"/>
              </a:lnSpc>
            </a:pPr>
            <a:r>
              <a:rPr sz="4950" b="1" spc="5" dirty="0">
                <a:latin typeface="Courier New"/>
                <a:cs typeface="Courier New"/>
              </a:rPr>
              <a:t>person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0618" y="9318122"/>
            <a:ext cx="1692910" cy="767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80"/>
              </a:lnSpc>
            </a:pPr>
            <a:r>
              <a:rPr sz="4950" b="1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47867" y="921549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23113" y="9372560"/>
            <a:ext cx="22821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45155" y="9318122"/>
            <a:ext cx="2543175" cy="842010"/>
          </a:xfrm>
          <a:custGeom>
            <a:avLst/>
            <a:gdLst/>
            <a:ahLst/>
            <a:cxnLst/>
            <a:rect l="l" t="t" r="r" b="b"/>
            <a:pathLst>
              <a:path w="2543175" h="842009">
                <a:moveTo>
                  <a:pt x="0" y="0"/>
                </a:moveTo>
                <a:lnTo>
                  <a:pt x="2543108" y="0"/>
                </a:lnTo>
                <a:lnTo>
                  <a:pt x="2543108" y="841838"/>
                </a:lnTo>
                <a:lnTo>
                  <a:pt x="0" y="841838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182990" y="7512792"/>
            <a:ext cx="13596619" cy="2996565"/>
            <a:chOff x="4182990" y="7512792"/>
            <a:chExt cx="13596619" cy="2996565"/>
          </a:xfrm>
        </p:grpSpPr>
        <p:sp>
          <p:nvSpPr>
            <p:cNvPr id="21" name="object 21"/>
            <p:cNvSpPr/>
            <p:nvPr/>
          </p:nvSpPr>
          <p:spPr>
            <a:xfrm>
              <a:off x="4235345" y="7766381"/>
              <a:ext cx="5051425" cy="1105535"/>
            </a:xfrm>
            <a:custGeom>
              <a:avLst/>
              <a:gdLst/>
              <a:ahLst/>
              <a:cxnLst/>
              <a:rect l="l" t="t" r="r" b="b"/>
              <a:pathLst>
                <a:path w="5051425" h="1105534">
                  <a:moveTo>
                    <a:pt x="0" y="0"/>
                  </a:moveTo>
                  <a:lnTo>
                    <a:pt x="5050845" y="0"/>
                  </a:lnTo>
                  <a:lnTo>
                    <a:pt x="5050845" y="1105466"/>
                  </a:lnTo>
                  <a:lnTo>
                    <a:pt x="0" y="110546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44079" y="7512792"/>
              <a:ext cx="2535555" cy="2996565"/>
            </a:xfrm>
            <a:custGeom>
              <a:avLst/>
              <a:gdLst/>
              <a:ahLst/>
              <a:cxnLst/>
              <a:rect l="l" t="t" r="r" b="b"/>
              <a:pathLst>
                <a:path w="2535555" h="2996565">
                  <a:moveTo>
                    <a:pt x="536523" y="2823552"/>
                  </a:moveTo>
                  <a:lnTo>
                    <a:pt x="263801" y="2823552"/>
                  </a:lnTo>
                  <a:lnTo>
                    <a:pt x="279320" y="2829840"/>
                  </a:lnTo>
                  <a:lnTo>
                    <a:pt x="287949" y="2842448"/>
                  </a:lnTo>
                  <a:lnTo>
                    <a:pt x="287059" y="2859745"/>
                  </a:lnTo>
                  <a:lnTo>
                    <a:pt x="282667" y="2896713"/>
                  </a:lnTo>
                  <a:lnTo>
                    <a:pt x="293595" y="2926291"/>
                  </a:lnTo>
                  <a:lnTo>
                    <a:pt x="313236" y="2951649"/>
                  </a:lnTo>
                  <a:lnTo>
                    <a:pt x="334984" y="2975959"/>
                  </a:lnTo>
                  <a:lnTo>
                    <a:pt x="353939" y="2991036"/>
                  </a:lnTo>
                  <a:lnTo>
                    <a:pt x="375797" y="2996139"/>
                  </a:lnTo>
                  <a:lnTo>
                    <a:pt x="398185" y="2991538"/>
                  </a:lnTo>
                  <a:lnTo>
                    <a:pt x="418730" y="2977505"/>
                  </a:lnTo>
                  <a:lnTo>
                    <a:pt x="425058" y="2970425"/>
                  </a:lnTo>
                  <a:lnTo>
                    <a:pt x="430782" y="2962776"/>
                  </a:lnTo>
                  <a:lnTo>
                    <a:pt x="436279" y="2954890"/>
                  </a:lnTo>
                  <a:lnTo>
                    <a:pt x="441923" y="2947099"/>
                  </a:lnTo>
                  <a:lnTo>
                    <a:pt x="536523" y="2823552"/>
                  </a:lnTo>
                  <a:close/>
                </a:path>
                <a:path w="2535555" h="2996565">
                  <a:moveTo>
                    <a:pt x="380082" y="264639"/>
                  </a:moveTo>
                  <a:lnTo>
                    <a:pt x="329696" y="319391"/>
                  </a:lnTo>
                  <a:lnTo>
                    <a:pt x="305490" y="345366"/>
                  </a:lnTo>
                  <a:lnTo>
                    <a:pt x="281132" y="370545"/>
                  </a:lnTo>
                  <a:lnTo>
                    <a:pt x="264298" y="392762"/>
                  </a:lnTo>
                  <a:lnTo>
                    <a:pt x="256607" y="415966"/>
                  </a:lnTo>
                  <a:lnTo>
                    <a:pt x="256734" y="441005"/>
                  </a:lnTo>
                  <a:lnTo>
                    <a:pt x="263353" y="468722"/>
                  </a:lnTo>
                  <a:lnTo>
                    <a:pt x="278797" y="516155"/>
                  </a:lnTo>
                  <a:lnTo>
                    <a:pt x="294633" y="563416"/>
                  </a:lnTo>
                  <a:lnTo>
                    <a:pt x="310861" y="610505"/>
                  </a:lnTo>
                  <a:lnTo>
                    <a:pt x="327482" y="657422"/>
                  </a:lnTo>
                  <a:lnTo>
                    <a:pt x="344496" y="704168"/>
                  </a:lnTo>
                  <a:lnTo>
                    <a:pt x="361902" y="750742"/>
                  </a:lnTo>
                  <a:lnTo>
                    <a:pt x="379701" y="797146"/>
                  </a:lnTo>
                  <a:lnTo>
                    <a:pt x="397894" y="843379"/>
                  </a:lnTo>
                  <a:lnTo>
                    <a:pt x="416479" y="889442"/>
                  </a:lnTo>
                  <a:lnTo>
                    <a:pt x="435458" y="935335"/>
                  </a:lnTo>
                  <a:lnTo>
                    <a:pt x="454830" y="981058"/>
                  </a:lnTo>
                  <a:lnTo>
                    <a:pt x="474596" y="1026612"/>
                  </a:lnTo>
                  <a:lnTo>
                    <a:pt x="494755" y="1071997"/>
                  </a:lnTo>
                  <a:lnTo>
                    <a:pt x="515309" y="1117213"/>
                  </a:lnTo>
                  <a:lnTo>
                    <a:pt x="536257" y="1162261"/>
                  </a:lnTo>
                  <a:lnTo>
                    <a:pt x="557598" y="1207141"/>
                  </a:lnTo>
                  <a:lnTo>
                    <a:pt x="579335" y="1251853"/>
                  </a:lnTo>
                  <a:lnTo>
                    <a:pt x="601465" y="1296397"/>
                  </a:lnTo>
                  <a:lnTo>
                    <a:pt x="623991" y="1340774"/>
                  </a:lnTo>
                  <a:lnTo>
                    <a:pt x="646911" y="1384985"/>
                  </a:lnTo>
                  <a:lnTo>
                    <a:pt x="670226" y="1429028"/>
                  </a:lnTo>
                  <a:lnTo>
                    <a:pt x="693936" y="1472905"/>
                  </a:lnTo>
                  <a:lnTo>
                    <a:pt x="700517" y="1485361"/>
                  </a:lnTo>
                  <a:lnTo>
                    <a:pt x="706843" y="1497895"/>
                  </a:lnTo>
                  <a:lnTo>
                    <a:pt x="713030" y="1510368"/>
                  </a:lnTo>
                  <a:lnTo>
                    <a:pt x="719192" y="1522638"/>
                  </a:lnTo>
                  <a:lnTo>
                    <a:pt x="0" y="2367059"/>
                  </a:lnTo>
                  <a:lnTo>
                    <a:pt x="14149" y="2401073"/>
                  </a:lnTo>
                  <a:lnTo>
                    <a:pt x="27132" y="2432473"/>
                  </a:lnTo>
                  <a:lnTo>
                    <a:pt x="39930" y="2462609"/>
                  </a:lnTo>
                  <a:lnTo>
                    <a:pt x="53087" y="2491777"/>
                  </a:lnTo>
                  <a:lnTo>
                    <a:pt x="60497" y="2511970"/>
                  </a:lnTo>
                  <a:lnTo>
                    <a:pt x="63148" y="2531707"/>
                  </a:lnTo>
                  <a:lnTo>
                    <a:pt x="60574" y="2551320"/>
                  </a:lnTo>
                  <a:lnTo>
                    <a:pt x="52312" y="2571142"/>
                  </a:lnTo>
                  <a:lnTo>
                    <a:pt x="44736" y="2585187"/>
                  </a:lnTo>
                  <a:lnTo>
                    <a:pt x="37676" y="2599496"/>
                  </a:lnTo>
                  <a:lnTo>
                    <a:pt x="22183" y="2637802"/>
                  </a:lnTo>
                  <a:lnTo>
                    <a:pt x="18988" y="2656646"/>
                  </a:lnTo>
                  <a:lnTo>
                    <a:pt x="20617" y="2664681"/>
                  </a:lnTo>
                  <a:lnTo>
                    <a:pt x="42765" y="2709369"/>
                  </a:lnTo>
                  <a:lnTo>
                    <a:pt x="68506" y="2751235"/>
                  </a:lnTo>
                  <a:lnTo>
                    <a:pt x="97562" y="2789841"/>
                  </a:lnTo>
                  <a:lnTo>
                    <a:pt x="130088" y="2825321"/>
                  </a:lnTo>
                  <a:lnTo>
                    <a:pt x="165953" y="2857426"/>
                  </a:lnTo>
                  <a:lnTo>
                    <a:pt x="207454" y="2839117"/>
                  </a:lnTo>
                  <a:lnTo>
                    <a:pt x="225911" y="2831433"/>
                  </a:lnTo>
                  <a:lnTo>
                    <a:pt x="244023" y="2825216"/>
                  </a:lnTo>
                  <a:lnTo>
                    <a:pt x="263801" y="2823552"/>
                  </a:lnTo>
                  <a:lnTo>
                    <a:pt x="536523" y="2823552"/>
                  </a:lnTo>
                  <a:lnTo>
                    <a:pt x="591969" y="2751139"/>
                  </a:lnTo>
                  <a:lnTo>
                    <a:pt x="1030471" y="2178694"/>
                  </a:lnTo>
                  <a:lnTo>
                    <a:pt x="1041289" y="2165163"/>
                  </a:lnTo>
                  <a:lnTo>
                    <a:pt x="1052966" y="2151405"/>
                  </a:lnTo>
                  <a:lnTo>
                    <a:pt x="1079946" y="2120200"/>
                  </a:lnTo>
                  <a:lnTo>
                    <a:pt x="2050513" y="2120200"/>
                  </a:lnTo>
                  <a:lnTo>
                    <a:pt x="1570569" y="1511815"/>
                  </a:lnTo>
                  <a:lnTo>
                    <a:pt x="1609995" y="1459680"/>
                  </a:lnTo>
                  <a:lnTo>
                    <a:pt x="1652805" y="1404711"/>
                  </a:lnTo>
                  <a:lnTo>
                    <a:pt x="1685008" y="1364023"/>
                  </a:lnTo>
                  <a:lnTo>
                    <a:pt x="1717427" y="1323525"/>
                  </a:lnTo>
                  <a:lnTo>
                    <a:pt x="1750060" y="1283216"/>
                  </a:lnTo>
                  <a:lnTo>
                    <a:pt x="1782907" y="1243095"/>
                  </a:lnTo>
                  <a:lnTo>
                    <a:pt x="1815965" y="1203161"/>
                  </a:lnTo>
                  <a:lnTo>
                    <a:pt x="1849233" y="1163412"/>
                  </a:lnTo>
                  <a:lnTo>
                    <a:pt x="1882711" y="1123847"/>
                  </a:lnTo>
                  <a:lnTo>
                    <a:pt x="1916396" y="1084466"/>
                  </a:lnTo>
                  <a:lnTo>
                    <a:pt x="1950288" y="1045267"/>
                  </a:lnTo>
                  <a:lnTo>
                    <a:pt x="1984384" y="1006248"/>
                  </a:lnTo>
                  <a:lnTo>
                    <a:pt x="2011013" y="976096"/>
                  </a:lnTo>
                  <a:lnTo>
                    <a:pt x="1210591" y="976096"/>
                  </a:lnTo>
                  <a:lnTo>
                    <a:pt x="1185227" y="940356"/>
                  </a:lnTo>
                  <a:lnTo>
                    <a:pt x="1173890" y="924168"/>
                  </a:lnTo>
                  <a:lnTo>
                    <a:pt x="1163168" y="908326"/>
                  </a:lnTo>
                  <a:lnTo>
                    <a:pt x="939897" y="569410"/>
                  </a:lnTo>
                  <a:lnTo>
                    <a:pt x="883719" y="484922"/>
                  </a:lnTo>
                  <a:lnTo>
                    <a:pt x="827158" y="400694"/>
                  </a:lnTo>
                  <a:lnTo>
                    <a:pt x="799165" y="360937"/>
                  </a:lnTo>
                  <a:lnTo>
                    <a:pt x="777600" y="332151"/>
                  </a:lnTo>
                  <a:lnTo>
                    <a:pt x="470781" y="332151"/>
                  </a:lnTo>
                  <a:lnTo>
                    <a:pt x="380082" y="264639"/>
                  </a:lnTo>
                  <a:close/>
                </a:path>
                <a:path w="2535555" h="2996565">
                  <a:moveTo>
                    <a:pt x="2050513" y="2120200"/>
                  </a:moveTo>
                  <a:lnTo>
                    <a:pt x="1079946" y="2120200"/>
                  </a:lnTo>
                  <a:lnTo>
                    <a:pt x="1117753" y="2177243"/>
                  </a:lnTo>
                  <a:lnTo>
                    <a:pt x="1155951" y="2236275"/>
                  </a:lnTo>
                  <a:lnTo>
                    <a:pt x="1183360" y="2277878"/>
                  </a:lnTo>
                  <a:lnTo>
                    <a:pt x="1211132" y="2319216"/>
                  </a:lnTo>
                  <a:lnTo>
                    <a:pt x="1239274" y="2360283"/>
                  </a:lnTo>
                  <a:lnTo>
                    <a:pt x="1267795" y="2401073"/>
                  </a:lnTo>
                  <a:lnTo>
                    <a:pt x="1296702" y="2441580"/>
                  </a:lnTo>
                  <a:lnTo>
                    <a:pt x="1326003" y="2481799"/>
                  </a:lnTo>
                  <a:lnTo>
                    <a:pt x="1355706" y="2521723"/>
                  </a:lnTo>
                  <a:lnTo>
                    <a:pt x="1385819" y="2561348"/>
                  </a:lnTo>
                  <a:lnTo>
                    <a:pt x="1416350" y="2600667"/>
                  </a:lnTo>
                  <a:lnTo>
                    <a:pt x="1447307" y="2639675"/>
                  </a:lnTo>
                  <a:lnTo>
                    <a:pt x="1478697" y="2678365"/>
                  </a:lnTo>
                  <a:lnTo>
                    <a:pt x="1510529" y="2716732"/>
                  </a:lnTo>
                  <a:lnTo>
                    <a:pt x="1538461" y="2744299"/>
                  </a:lnTo>
                  <a:lnTo>
                    <a:pt x="1564632" y="2755793"/>
                  </a:lnTo>
                  <a:lnTo>
                    <a:pt x="1592225" y="2751235"/>
                  </a:lnTo>
                  <a:lnTo>
                    <a:pt x="1624421" y="2730647"/>
                  </a:lnTo>
                  <a:lnTo>
                    <a:pt x="1650865" y="2707898"/>
                  </a:lnTo>
                  <a:lnTo>
                    <a:pt x="1676379" y="2683739"/>
                  </a:lnTo>
                  <a:lnTo>
                    <a:pt x="1701683" y="2658813"/>
                  </a:lnTo>
                  <a:lnTo>
                    <a:pt x="1727497" y="2633759"/>
                  </a:lnTo>
                  <a:lnTo>
                    <a:pt x="1936191" y="2633759"/>
                  </a:lnTo>
                  <a:lnTo>
                    <a:pt x="1944099" y="2624730"/>
                  </a:lnTo>
                  <a:lnTo>
                    <a:pt x="1955640" y="2603346"/>
                  </a:lnTo>
                  <a:lnTo>
                    <a:pt x="1961982" y="2576811"/>
                  </a:lnTo>
                  <a:lnTo>
                    <a:pt x="1968747" y="2547780"/>
                  </a:lnTo>
                  <a:lnTo>
                    <a:pt x="1982625" y="2521931"/>
                  </a:lnTo>
                  <a:lnTo>
                    <a:pt x="2004286" y="2501297"/>
                  </a:lnTo>
                  <a:lnTo>
                    <a:pt x="2034398" y="2487911"/>
                  </a:lnTo>
                  <a:lnTo>
                    <a:pt x="2058730" y="2478185"/>
                  </a:lnTo>
                  <a:lnTo>
                    <a:pt x="2079313" y="2463617"/>
                  </a:lnTo>
                  <a:lnTo>
                    <a:pt x="2111694" y="2424264"/>
                  </a:lnTo>
                  <a:lnTo>
                    <a:pt x="2132517" y="2388526"/>
                  </a:lnTo>
                  <a:lnTo>
                    <a:pt x="2150255" y="2351877"/>
                  </a:lnTo>
                  <a:lnTo>
                    <a:pt x="2164366" y="2314638"/>
                  </a:lnTo>
                  <a:lnTo>
                    <a:pt x="2174310" y="2277128"/>
                  </a:lnTo>
                  <a:lnTo>
                    <a:pt x="2050513" y="2120200"/>
                  </a:lnTo>
                  <a:close/>
                </a:path>
                <a:path w="2535555" h="2996565">
                  <a:moveTo>
                    <a:pt x="1936191" y="2633759"/>
                  </a:moveTo>
                  <a:lnTo>
                    <a:pt x="1727497" y="2633759"/>
                  </a:lnTo>
                  <a:lnTo>
                    <a:pt x="1849378" y="2708487"/>
                  </a:lnTo>
                  <a:lnTo>
                    <a:pt x="1895715" y="2670062"/>
                  </a:lnTo>
                  <a:lnTo>
                    <a:pt x="1909418" y="2659012"/>
                  </a:lnTo>
                  <a:lnTo>
                    <a:pt x="1928358" y="2642704"/>
                  </a:lnTo>
                  <a:lnTo>
                    <a:pt x="1936191" y="2633759"/>
                  </a:lnTo>
                  <a:close/>
                </a:path>
                <a:path w="2535555" h="2996565">
                  <a:moveTo>
                    <a:pt x="2201629" y="0"/>
                  </a:moveTo>
                  <a:lnTo>
                    <a:pt x="2153564" y="24849"/>
                  </a:lnTo>
                  <a:lnTo>
                    <a:pt x="2093957" y="77973"/>
                  </a:lnTo>
                  <a:lnTo>
                    <a:pt x="2018281" y="147330"/>
                  </a:lnTo>
                  <a:lnTo>
                    <a:pt x="1943287" y="217368"/>
                  </a:lnTo>
                  <a:lnTo>
                    <a:pt x="1893505" y="264639"/>
                  </a:lnTo>
                  <a:lnTo>
                    <a:pt x="1832089" y="323712"/>
                  </a:lnTo>
                  <a:lnTo>
                    <a:pt x="1758827" y="395473"/>
                  </a:lnTo>
                  <a:lnTo>
                    <a:pt x="1686268" y="467931"/>
                  </a:lnTo>
                  <a:lnTo>
                    <a:pt x="1614417" y="541092"/>
                  </a:lnTo>
                  <a:lnTo>
                    <a:pt x="1578759" y="577937"/>
                  </a:lnTo>
                  <a:lnTo>
                    <a:pt x="1543280" y="614960"/>
                  </a:lnTo>
                  <a:lnTo>
                    <a:pt x="1507982" y="652161"/>
                  </a:lnTo>
                  <a:lnTo>
                    <a:pt x="1472864" y="689541"/>
                  </a:lnTo>
                  <a:lnTo>
                    <a:pt x="1437928" y="727099"/>
                  </a:lnTo>
                  <a:lnTo>
                    <a:pt x="1403173" y="764838"/>
                  </a:lnTo>
                  <a:lnTo>
                    <a:pt x="1368602" y="802757"/>
                  </a:lnTo>
                  <a:lnTo>
                    <a:pt x="1334214" y="840857"/>
                  </a:lnTo>
                  <a:lnTo>
                    <a:pt x="1300011" y="879139"/>
                  </a:lnTo>
                  <a:lnTo>
                    <a:pt x="1265992" y="917603"/>
                  </a:lnTo>
                  <a:lnTo>
                    <a:pt x="1253254" y="931610"/>
                  </a:lnTo>
                  <a:lnTo>
                    <a:pt x="1239854" y="945693"/>
                  </a:lnTo>
                  <a:lnTo>
                    <a:pt x="1210591" y="976096"/>
                  </a:lnTo>
                  <a:lnTo>
                    <a:pt x="2011013" y="976096"/>
                  </a:lnTo>
                  <a:lnTo>
                    <a:pt x="2053188" y="928749"/>
                  </a:lnTo>
                  <a:lnTo>
                    <a:pt x="2087892" y="890265"/>
                  </a:lnTo>
                  <a:lnTo>
                    <a:pt x="2122796" y="851958"/>
                  </a:lnTo>
                  <a:lnTo>
                    <a:pt x="2157898" y="813826"/>
                  </a:lnTo>
                  <a:lnTo>
                    <a:pt x="2193197" y="775867"/>
                  </a:lnTo>
                  <a:lnTo>
                    <a:pt x="2228692" y="738081"/>
                  </a:lnTo>
                  <a:lnTo>
                    <a:pt x="2264382" y="700466"/>
                  </a:lnTo>
                  <a:lnTo>
                    <a:pt x="2300264" y="663021"/>
                  </a:lnTo>
                  <a:lnTo>
                    <a:pt x="2336338" y="625745"/>
                  </a:lnTo>
                  <a:lnTo>
                    <a:pt x="2434431" y="525622"/>
                  </a:lnTo>
                  <a:lnTo>
                    <a:pt x="2458639" y="498654"/>
                  </a:lnTo>
                  <a:lnTo>
                    <a:pt x="2480990" y="469863"/>
                  </a:lnTo>
                  <a:lnTo>
                    <a:pt x="2500792" y="438316"/>
                  </a:lnTo>
                  <a:lnTo>
                    <a:pt x="2527144" y="388670"/>
                  </a:lnTo>
                  <a:lnTo>
                    <a:pt x="2535509" y="356353"/>
                  </a:lnTo>
                  <a:lnTo>
                    <a:pt x="2524711" y="325850"/>
                  </a:lnTo>
                  <a:lnTo>
                    <a:pt x="2493578" y="281645"/>
                  </a:lnTo>
                  <a:lnTo>
                    <a:pt x="2460192" y="253824"/>
                  </a:lnTo>
                  <a:lnTo>
                    <a:pt x="2417821" y="246343"/>
                  </a:lnTo>
                  <a:lnTo>
                    <a:pt x="2377630" y="238761"/>
                  </a:lnTo>
                  <a:lnTo>
                    <a:pt x="2350522" y="218719"/>
                  </a:lnTo>
                  <a:lnTo>
                    <a:pt x="2336965" y="187880"/>
                  </a:lnTo>
                  <a:lnTo>
                    <a:pt x="2337426" y="147909"/>
                  </a:lnTo>
                  <a:lnTo>
                    <a:pt x="2338235" y="137556"/>
                  </a:lnTo>
                  <a:lnTo>
                    <a:pt x="2337273" y="126664"/>
                  </a:lnTo>
                  <a:lnTo>
                    <a:pt x="2316654" y="89480"/>
                  </a:lnTo>
                  <a:lnTo>
                    <a:pt x="2287373" y="55495"/>
                  </a:lnTo>
                  <a:lnTo>
                    <a:pt x="2249711" y="22270"/>
                  </a:lnTo>
                  <a:lnTo>
                    <a:pt x="2216095" y="2173"/>
                  </a:lnTo>
                  <a:lnTo>
                    <a:pt x="2201629" y="0"/>
                  </a:lnTo>
                  <a:close/>
                </a:path>
                <a:path w="2535555" h="2996565">
                  <a:moveTo>
                    <a:pt x="619455" y="178456"/>
                  </a:moveTo>
                  <a:lnTo>
                    <a:pt x="572761" y="191661"/>
                  </a:lnTo>
                  <a:lnTo>
                    <a:pt x="545488" y="223864"/>
                  </a:lnTo>
                  <a:lnTo>
                    <a:pt x="536241" y="278652"/>
                  </a:lnTo>
                  <a:lnTo>
                    <a:pt x="521866" y="302687"/>
                  </a:lnTo>
                  <a:lnTo>
                    <a:pt x="499665" y="319937"/>
                  </a:lnTo>
                  <a:lnTo>
                    <a:pt x="470781" y="332151"/>
                  </a:lnTo>
                  <a:lnTo>
                    <a:pt x="777600" y="332151"/>
                  </a:lnTo>
                  <a:lnTo>
                    <a:pt x="769976" y="321974"/>
                  </a:lnTo>
                  <a:lnTo>
                    <a:pt x="725456" y="264530"/>
                  </a:lnTo>
                  <a:lnTo>
                    <a:pt x="710236" y="244948"/>
                  </a:lnTo>
                  <a:lnTo>
                    <a:pt x="680796" y="206145"/>
                  </a:lnTo>
                  <a:lnTo>
                    <a:pt x="662396" y="188205"/>
                  </a:lnTo>
                  <a:lnTo>
                    <a:pt x="641894" y="179634"/>
                  </a:lnTo>
                  <a:lnTo>
                    <a:pt x="619455" y="178456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72508" y="2241051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508" y="2848362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2508" y="3455673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508" y="4062985"/>
            <a:ext cx="1008697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2508" y="4670296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2508" y="5277608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3868" y="6262523"/>
            <a:ext cx="132384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anotherPerson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{…person};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7757" y="7341737"/>
            <a:ext cx="1248219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anotherPerson.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893" y="8700540"/>
            <a:ext cx="53086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745" algn="ct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person</a:t>
            </a:r>
            <a:r>
              <a:rPr sz="4950" b="1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47867" y="858724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23113" y="8744307"/>
            <a:ext cx="379539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“abhishek”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71896" y="338461"/>
            <a:ext cx="12560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015" algn="l"/>
                <a:tab pos="4791075" algn="l"/>
                <a:tab pos="8126730" algn="l"/>
                <a:tab pos="8592820" algn="l"/>
                <a:tab pos="10949940" algn="l"/>
              </a:tabLst>
            </a:pPr>
            <a:r>
              <a:rPr spc="-55" dirty="0"/>
              <a:t>Copying	</a:t>
            </a:r>
            <a:r>
              <a:rPr spc="-65" dirty="0"/>
              <a:t>JS	</a:t>
            </a:r>
            <a:r>
              <a:rPr spc="30" dirty="0"/>
              <a:t>Objects	</a:t>
            </a:r>
            <a:r>
              <a:rPr spc="-365" dirty="0"/>
              <a:t>:	</a:t>
            </a:r>
            <a:r>
              <a:rPr spc="-30" dirty="0"/>
              <a:t>Right	</a:t>
            </a:r>
            <a:r>
              <a:rPr spc="30" dirty="0"/>
              <a:t>way</a:t>
            </a:r>
          </a:p>
        </p:txBody>
      </p:sp>
      <p:sp>
        <p:nvSpPr>
          <p:cNvPr id="15" name="object 15"/>
          <p:cNvSpPr/>
          <p:nvPr/>
        </p:nvSpPr>
        <p:spPr>
          <a:xfrm>
            <a:off x="8680450" y="9769475"/>
            <a:ext cx="10306685" cy="946785"/>
          </a:xfrm>
          <a:custGeom>
            <a:avLst/>
            <a:gdLst/>
            <a:ahLst/>
            <a:cxnLst/>
            <a:rect l="l" t="t" r="r" b="b"/>
            <a:pathLst>
              <a:path w="10306685" h="946784">
                <a:moveTo>
                  <a:pt x="10306187" y="0"/>
                </a:moveTo>
                <a:lnTo>
                  <a:pt x="0" y="0"/>
                </a:lnTo>
                <a:lnTo>
                  <a:pt x="0" y="946547"/>
                </a:lnTo>
                <a:lnTo>
                  <a:pt x="10306187" y="946547"/>
                </a:lnTo>
                <a:lnTo>
                  <a:pt x="10306187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1650" y="9998075"/>
            <a:ext cx="12075795" cy="6918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1825">
              <a:lnSpc>
                <a:spcPts val="5290"/>
              </a:lnSpc>
              <a:spcBef>
                <a:spcPts val="95"/>
              </a:spcBef>
              <a:tabLst>
                <a:tab pos="4159885" algn="l"/>
                <a:tab pos="7790815" algn="l"/>
                <a:tab pos="10782300" algn="l"/>
              </a:tabLst>
            </a:pP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Sp</a:t>
            </a:r>
            <a:r>
              <a:rPr sz="4950" spc="-3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operator(…)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explained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90" dirty="0" smtClean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endParaRPr sz="495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93688" y="6761619"/>
            <a:ext cx="2081530" cy="3425190"/>
            <a:chOff x="15393688" y="6761619"/>
            <a:chExt cx="2081530" cy="3425190"/>
          </a:xfrm>
        </p:grpSpPr>
        <p:sp>
          <p:nvSpPr>
            <p:cNvPr id="18" name="object 18"/>
            <p:cNvSpPr/>
            <p:nvPr/>
          </p:nvSpPr>
          <p:spPr>
            <a:xfrm>
              <a:off x="15557341" y="7033418"/>
              <a:ext cx="1870710" cy="3106420"/>
            </a:xfrm>
            <a:custGeom>
              <a:avLst/>
              <a:gdLst/>
              <a:ahLst/>
              <a:cxnLst/>
              <a:rect l="l" t="t" r="r" b="b"/>
              <a:pathLst>
                <a:path w="1870709" h="3106420">
                  <a:moveTo>
                    <a:pt x="1870138" y="3105906"/>
                  </a:moveTo>
                  <a:lnTo>
                    <a:pt x="24305" y="40366"/>
                  </a:lnTo>
                  <a:lnTo>
                    <a:pt x="0" y="0"/>
                  </a:lnTo>
                </a:path>
              </a:pathLst>
            </a:custGeom>
            <a:ln w="94237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93688" y="6761619"/>
              <a:ext cx="344170" cy="406400"/>
            </a:xfrm>
            <a:custGeom>
              <a:avLst/>
              <a:gdLst/>
              <a:ahLst/>
              <a:cxnLst/>
              <a:rect l="l" t="t" r="r" b="b"/>
              <a:pathLst>
                <a:path w="344169" h="406400">
                  <a:moveTo>
                    <a:pt x="0" y="0"/>
                  </a:moveTo>
                  <a:lnTo>
                    <a:pt x="31883" y="406147"/>
                  </a:lnTo>
                  <a:lnTo>
                    <a:pt x="344041" y="218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4962" y="338461"/>
            <a:ext cx="4134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9820" algn="l"/>
              </a:tabLst>
            </a:pPr>
            <a:r>
              <a:rPr spc="-5" dirty="0"/>
              <a:t>fo</a:t>
            </a:r>
            <a:r>
              <a:rPr spc="-370" dirty="0"/>
              <a:t>r</a:t>
            </a:r>
            <a:r>
              <a:rPr spc="75" dirty="0"/>
              <a:t>-in</a:t>
            </a:r>
            <a:r>
              <a:rPr dirty="0"/>
              <a:t>	</a:t>
            </a:r>
            <a:r>
              <a:rPr spc="-3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5461" y="3268589"/>
            <a:ext cx="15786100" cy="3082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const</a:t>
            </a:r>
            <a:r>
              <a:rPr sz="4100" b="1" spc="1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object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644E"/>
                </a:solidFill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644E"/>
                </a:solidFill>
                <a:latin typeface="Courier New"/>
                <a:cs typeface="Courier New"/>
              </a:rPr>
              <a:t>b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1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2,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644E"/>
                </a:solidFill>
                <a:latin typeface="Courier New"/>
                <a:cs typeface="Courier New"/>
              </a:rPr>
              <a:t>c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41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4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Courier New"/>
              <a:cs typeface="Courier New"/>
            </a:endParaRPr>
          </a:p>
          <a:p>
            <a:pPr marL="642620" marR="5080" indent="-630555">
              <a:lnSpc>
                <a:spcPts val="4780"/>
              </a:lnSpc>
            </a:pP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for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EF5FA7"/>
                </a:solidFill>
                <a:latin typeface="Courier New"/>
                <a:cs typeface="Courier New"/>
              </a:rPr>
              <a:t>property </a:t>
            </a:r>
            <a:r>
              <a:rPr sz="4100" b="1" spc="20" dirty="0">
                <a:solidFill>
                  <a:srgbClr val="00A2FF"/>
                </a:solidFill>
                <a:latin typeface="Courier New"/>
                <a:cs typeface="Courier New"/>
              </a:rPr>
              <a:t>in 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object) { </a:t>
            </a:r>
            <a:r>
              <a:rPr sz="41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console.log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(`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${</a:t>
            </a:r>
            <a:r>
              <a:rPr sz="4100" b="1" spc="20" dirty="0">
                <a:solidFill>
                  <a:srgbClr val="EF5FA7"/>
                </a:solidFill>
                <a:latin typeface="Courier New"/>
                <a:cs typeface="Courier New"/>
              </a:rPr>
              <a:t>property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}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1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${</a:t>
            </a:r>
            <a:r>
              <a:rPr sz="4100" b="1" spc="20" dirty="0">
                <a:solidFill>
                  <a:srgbClr val="61D836"/>
                </a:solidFill>
                <a:latin typeface="Courier New"/>
                <a:cs typeface="Courier New"/>
              </a:rPr>
              <a:t>object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[</a:t>
            </a:r>
            <a:r>
              <a:rPr sz="4100" b="1" spc="20" dirty="0">
                <a:solidFill>
                  <a:srgbClr val="EF5FA7"/>
                </a:solidFill>
                <a:latin typeface="Courier New"/>
                <a:cs typeface="Courier New"/>
              </a:rPr>
              <a:t>property</a:t>
            </a:r>
            <a:r>
              <a:rPr sz="4100" b="1" spc="20" dirty="0">
                <a:solidFill>
                  <a:srgbClr val="FAE232"/>
                </a:solidFill>
                <a:latin typeface="Courier New"/>
                <a:cs typeface="Courier New"/>
              </a:rPr>
              <a:t>]}</a:t>
            </a: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`);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650"/>
              </a:lnSpc>
            </a:pPr>
            <a:r>
              <a:rPr sz="4100" b="1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1849" y="7924999"/>
            <a:ext cx="15180310" cy="1075690"/>
          </a:xfrm>
          <a:custGeom>
            <a:avLst/>
            <a:gdLst/>
            <a:ahLst/>
            <a:cxnLst/>
            <a:rect l="l" t="t" r="r" b="b"/>
            <a:pathLst>
              <a:path w="15180310" h="1075690">
                <a:moveTo>
                  <a:pt x="15179851" y="0"/>
                </a:moveTo>
                <a:lnTo>
                  <a:pt x="0" y="0"/>
                </a:lnTo>
                <a:lnTo>
                  <a:pt x="0" y="1075144"/>
                </a:lnTo>
                <a:lnTo>
                  <a:pt x="15179851" y="1075144"/>
                </a:lnTo>
                <a:lnTo>
                  <a:pt x="1517985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6268" y="7926119"/>
            <a:ext cx="1511109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1090" algn="l"/>
                <a:tab pos="6546215" algn="l"/>
                <a:tab pos="7990205" algn="l"/>
                <a:tab pos="10535920" algn="l"/>
              </a:tabLst>
            </a:pPr>
            <a:r>
              <a:rPr sz="6600" spc="114" dirty="0">
                <a:latin typeface="Arial MT"/>
                <a:cs typeface="Arial MT"/>
              </a:rPr>
              <a:t>these	</a:t>
            </a:r>
            <a:r>
              <a:rPr sz="6600" spc="355" dirty="0">
                <a:latin typeface="Arial MT"/>
                <a:cs typeface="Arial MT"/>
              </a:rPr>
              <a:t>p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165" dirty="0">
                <a:latin typeface="Arial MT"/>
                <a:cs typeface="Arial MT"/>
              </a:rPr>
              <a:t>operties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-5" dirty="0">
                <a:latin typeface="Arial MT"/>
                <a:cs typeface="Arial MT"/>
              </a:rPr>
              <a:t>a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-5" dirty="0">
                <a:latin typeface="Arial MT"/>
                <a:cs typeface="Arial MT"/>
              </a:rPr>
              <a:t>e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160" dirty="0">
                <a:latin typeface="Arial MT"/>
                <a:cs typeface="Arial MT"/>
              </a:rPr>
              <a:t>called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105" dirty="0">
                <a:latin typeface="Arial MT"/>
                <a:cs typeface="Arial MT"/>
              </a:rPr>
              <a:t>enumerable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690" y="5948739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081" y="4917812"/>
            <a:ext cx="4110354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5.</a:t>
            </a:r>
            <a:r>
              <a:rPr sz="9200" b="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4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685" y="1499469"/>
            <a:ext cx="9323705" cy="8041640"/>
          </a:xfrm>
          <a:custGeom>
            <a:avLst/>
            <a:gdLst/>
            <a:ahLst/>
            <a:cxnLst/>
            <a:rect l="l" t="t" r="r" b="b"/>
            <a:pathLst>
              <a:path w="9323705" h="8041640">
                <a:moveTo>
                  <a:pt x="9323629" y="4020820"/>
                </a:moveTo>
                <a:lnTo>
                  <a:pt x="7073100" y="4020820"/>
                </a:lnTo>
                <a:lnTo>
                  <a:pt x="7073100" y="3350691"/>
                </a:lnTo>
                <a:lnTo>
                  <a:pt x="2250529" y="3350691"/>
                </a:lnTo>
                <a:lnTo>
                  <a:pt x="2250529" y="2680551"/>
                </a:lnTo>
                <a:lnTo>
                  <a:pt x="2250529" y="2010410"/>
                </a:lnTo>
                <a:lnTo>
                  <a:pt x="8037614" y="2010410"/>
                </a:lnTo>
                <a:lnTo>
                  <a:pt x="8037614" y="1340281"/>
                </a:lnTo>
                <a:lnTo>
                  <a:pt x="1929028" y="1340281"/>
                </a:lnTo>
                <a:lnTo>
                  <a:pt x="1929028" y="670140"/>
                </a:lnTo>
                <a:lnTo>
                  <a:pt x="1929028" y="0"/>
                </a:lnTo>
                <a:lnTo>
                  <a:pt x="0" y="0"/>
                </a:lnTo>
                <a:lnTo>
                  <a:pt x="0" y="670140"/>
                </a:lnTo>
                <a:lnTo>
                  <a:pt x="0" y="1340281"/>
                </a:lnTo>
                <a:lnTo>
                  <a:pt x="0" y="8041640"/>
                </a:lnTo>
                <a:lnTo>
                  <a:pt x="2250529" y="8041640"/>
                </a:lnTo>
                <a:lnTo>
                  <a:pt x="2250529" y="7371512"/>
                </a:lnTo>
                <a:lnTo>
                  <a:pt x="2572042" y="7371512"/>
                </a:lnTo>
                <a:lnTo>
                  <a:pt x="2572042" y="6701371"/>
                </a:lnTo>
                <a:lnTo>
                  <a:pt x="3858056" y="6701371"/>
                </a:lnTo>
                <a:lnTo>
                  <a:pt x="3858056" y="6031230"/>
                </a:lnTo>
                <a:lnTo>
                  <a:pt x="4501058" y="6031230"/>
                </a:lnTo>
                <a:lnTo>
                  <a:pt x="4501058" y="5361102"/>
                </a:lnTo>
                <a:lnTo>
                  <a:pt x="6108585" y="5361102"/>
                </a:lnTo>
                <a:lnTo>
                  <a:pt x="6108585" y="4690961"/>
                </a:lnTo>
                <a:lnTo>
                  <a:pt x="9323629" y="4690961"/>
                </a:lnTo>
                <a:lnTo>
                  <a:pt x="9323629" y="4020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7995" y="1444591"/>
            <a:ext cx="195516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>
                <a:solidFill>
                  <a:srgbClr val="99195E"/>
                </a:solidFill>
                <a:latin typeface="Courier New"/>
                <a:cs typeface="Courier New"/>
              </a:rPr>
              <a:t>&lt;html&gt;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995" y="2114728"/>
            <a:ext cx="8063230" cy="736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420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004D7F"/>
                </a:solidFill>
                <a:latin typeface="Courier New"/>
                <a:cs typeface="Courier New"/>
              </a:rPr>
              <a:t>&lt;title</a:t>
            </a:r>
            <a:r>
              <a:rPr sz="4200" spc="5" dirty="0">
                <a:solidFill>
                  <a:srgbClr val="004D7F"/>
                </a:solidFill>
                <a:latin typeface="Courier New"/>
                <a:cs typeface="Courier New"/>
              </a:rPr>
              <a:t>&gt;</a:t>
            </a:r>
            <a:r>
              <a:rPr sz="4200" spc="10" dirty="0">
                <a:solidFill>
                  <a:srgbClr val="FF9300"/>
                </a:solidFill>
                <a:latin typeface="Courier New"/>
                <a:cs typeface="Courier New"/>
              </a:rPr>
              <a:t>sitenam</a:t>
            </a:r>
            <a:r>
              <a:rPr sz="4200" spc="5" dirty="0">
                <a:solidFill>
                  <a:srgbClr val="FF9300"/>
                </a:solidFill>
                <a:latin typeface="Courier New"/>
                <a:cs typeface="Courier New"/>
              </a:rPr>
              <a:t>e</a:t>
            </a:r>
            <a:r>
              <a:rPr sz="4200" spc="10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4200">
              <a:latin typeface="Courier New"/>
              <a:cs typeface="Courier New"/>
            </a:endParaRPr>
          </a:p>
          <a:p>
            <a:pPr marR="5791835" algn="r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4200">
              <a:latin typeface="Courier New"/>
              <a:cs typeface="Courier New"/>
            </a:endParaRPr>
          </a:p>
          <a:p>
            <a:pPr marR="5791835" algn="r">
              <a:lnSpc>
                <a:spcPct val="100000"/>
              </a:lnSpc>
              <a:spcBef>
                <a:spcPts val="240"/>
              </a:spcBef>
            </a:pPr>
            <a:r>
              <a:rPr sz="4200" spc="10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420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99195E"/>
                </a:solidFill>
                <a:latin typeface="Courier New"/>
                <a:cs typeface="Courier New"/>
              </a:rPr>
              <a:t>&lt;div</a:t>
            </a:r>
            <a:r>
              <a:rPr sz="4200" spc="-50" dirty="0">
                <a:solidFill>
                  <a:srgbClr val="99195E"/>
                </a:solidFill>
                <a:latin typeface="Courier New"/>
                <a:cs typeface="Courier New"/>
              </a:rPr>
              <a:t> </a:t>
            </a:r>
            <a:r>
              <a:rPr sz="4200" spc="10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4200" spc="10" dirty="0">
                <a:latin typeface="Courier New"/>
                <a:cs typeface="Courier New"/>
              </a:rPr>
              <a:t>&gt;</a:t>
            </a:r>
            <a:endParaRPr sz="4200">
              <a:latin typeface="Courier New"/>
              <a:cs typeface="Courier New"/>
            </a:endParaRPr>
          </a:p>
          <a:p>
            <a:pPr marL="4191635" marR="5080" indent="-1285875">
              <a:lnSpc>
                <a:spcPct val="104700"/>
              </a:lnSpc>
            </a:pPr>
            <a:r>
              <a:rPr sz="4200" spc="10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4200" spc="-8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200" spc="10" dirty="0">
                <a:solidFill>
                  <a:srgbClr val="EE220C"/>
                </a:solidFill>
                <a:latin typeface="Courier New"/>
                <a:cs typeface="Courier New"/>
              </a:rPr>
              <a:t>class=“bold”</a:t>
            </a:r>
            <a:r>
              <a:rPr sz="4200" spc="10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4200" spc="-250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200" spc="10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4200">
              <a:latin typeface="Courier New"/>
              <a:cs typeface="Courier New"/>
            </a:endParaRPr>
          </a:p>
          <a:p>
            <a:pPr marL="3227705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420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240"/>
              </a:spcBef>
            </a:pPr>
            <a:r>
              <a:rPr sz="4200" spc="10" dirty="0">
                <a:solidFill>
                  <a:srgbClr val="99195E"/>
                </a:solidFill>
                <a:latin typeface="Courier New"/>
                <a:cs typeface="Courier New"/>
              </a:rPr>
              <a:t>&lt;/div&gt;</a:t>
            </a:r>
            <a:endParaRPr sz="42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4200" spc="10" dirty="0">
                <a:solidFill>
                  <a:srgbClr val="99195E"/>
                </a:solidFill>
                <a:latin typeface="Courier New"/>
                <a:cs typeface="Courier New"/>
              </a:rPr>
              <a:t>&lt;/html&gt;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98328" y="590421"/>
            <a:ext cx="6436360" cy="8047355"/>
            <a:chOff x="11998328" y="590421"/>
            <a:chExt cx="6436360" cy="8047355"/>
          </a:xfrm>
        </p:grpSpPr>
        <p:sp>
          <p:nvSpPr>
            <p:cNvPr id="6" name="object 6"/>
            <p:cNvSpPr/>
            <p:nvPr/>
          </p:nvSpPr>
          <p:spPr>
            <a:xfrm>
              <a:off x="17147499" y="6861509"/>
              <a:ext cx="1255395" cy="0"/>
            </a:xfrm>
            <a:custGeom>
              <a:avLst/>
              <a:gdLst/>
              <a:ahLst/>
              <a:cxnLst/>
              <a:rect l="l" t="t" r="r" b="b"/>
              <a:pathLst>
                <a:path w="1255394">
                  <a:moveTo>
                    <a:pt x="0" y="0"/>
                  </a:moveTo>
                  <a:lnTo>
                    <a:pt x="1255295" y="0"/>
                  </a:lnTo>
                </a:path>
              </a:pathLst>
            </a:custGeom>
            <a:ln w="62825">
              <a:solidFill>
                <a:srgbClr val="FAE23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42265" y="1604069"/>
              <a:ext cx="1210945" cy="1210945"/>
            </a:xfrm>
            <a:custGeom>
              <a:avLst/>
              <a:gdLst/>
              <a:ahLst/>
              <a:cxnLst/>
              <a:rect l="l" t="t" r="r" b="b"/>
              <a:pathLst>
                <a:path w="1210944" h="1210945">
                  <a:moveTo>
                    <a:pt x="1210872" y="1210872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61193" y="1604069"/>
              <a:ext cx="1210945" cy="1210945"/>
            </a:xfrm>
            <a:custGeom>
              <a:avLst/>
              <a:gdLst/>
              <a:ahLst/>
              <a:cxnLst/>
              <a:rect l="l" t="t" r="r" b="b"/>
              <a:pathLst>
                <a:path w="1210944" h="1210945">
                  <a:moveTo>
                    <a:pt x="0" y="1210872"/>
                  </a:moveTo>
                  <a:lnTo>
                    <a:pt x="1210872" y="0"/>
                  </a:lnTo>
                </a:path>
              </a:pathLst>
            </a:custGeom>
            <a:ln w="125650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20624" y="590421"/>
              <a:ext cx="2805430" cy="1047115"/>
            </a:xfrm>
            <a:custGeom>
              <a:avLst/>
              <a:gdLst/>
              <a:ahLst/>
              <a:cxnLst/>
              <a:rect l="l" t="t" r="r" b="b"/>
              <a:pathLst>
                <a:path w="2805430" h="1047114">
                  <a:moveTo>
                    <a:pt x="2564791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69"/>
                  </a:lnTo>
                  <a:lnTo>
                    <a:pt x="99190" y="11758"/>
                  </a:lnTo>
                  <a:lnTo>
                    <a:pt x="45789" y="45778"/>
                  </a:lnTo>
                  <a:lnTo>
                    <a:pt x="11769" y="99180"/>
                  </a:lnTo>
                  <a:lnTo>
                    <a:pt x="1471" y="153783"/>
                  </a:lnTo>
                  <a:lnTo>
                    <a:pt x="183" y="192316"/>
                  </a:lnTo>
                  <a:lnTo>
                    <a:pt x="0" y="240097"/>
                  </a:lnTo>
                  <a:lnTo>
                    <a:pt x="0" y="806986"/>
                  </a:lnTo>
                  <a:lnTo>
                    <a:pt x="183" y="854765"/>
                  </a:lnTo>
                  <a:lnTo>
                    <a:pt x="1471" y="893295"/>
                  </a:lnTo>
                  <a:lnTo>
                    <a:pt x="11769" y="947898"/>
                  </a:lnTo>
                  <a:lnTo>
                    <a:pt x="45789" y="1001298"/>
                  </a:lnTo>
                  <a:lnTo>
                    <a:pt x="99190" y="1035318"/>
                  </a:lnTo>
                  <a:lnTo>
                    <a:pt x="153792" y="1045613"/>
                  </a:lnTo>
                  <a:lnTo>
                    <a:pt x="192322" y="1046900"/>
                  </a:lnTo>
                  <a:lnTo>
                    <a:pt x="240097" y="1047084"/>
                  </a:lnTo>
                  <a:lnTo>
                    <a:pt x="2564791" y="1047084"/>
                  </a:lnTo>
                  <a:lnTo>
                    <a:pt x="2612570" y="1046900"/>
                  </a:lnTo>
                  <a:lnTo>
                    <a:pt x="2651101" y="1045613"/>
                  </a:lnTo>
                  <a:lnTo>
                    <a:pt x="2705708" y="1035318"/>
                  </a:lnTo>
                  <a:lnTo>
                    <a:pt x="2759105" y="1001298"/>
                  </a:lnTo>
                  <a:lnTo>
                    <a:pt x="2793129" y="947898"/>
                  </a:lnTo>
                  <a:lnTo>
                    <a:pt x="2803418" y="893295"/>
                  </a:lnTo>
                  <a:lnTo>
                    <a:pt x="2804704" y="854765"/>
                  </a:lnTo>
                  <a:lnTo>
                    <a:pt x="2804888" y="806986"/>
                  </a:lnTo>
                  <a:lnTo>
                    <a:pt x="2804888" y="240097"/>
                  </a:lnTo>
                  <a:lnTo>
                    <a:pt x="2804704" y="192316"/>
                  </a:lnTo>
                  <a:lnTo>
                    <a:pt x="2803418" y="153783"/>
                  </a:lnTo>
                  <a:lnTo>
                    <a:pt x="2793129" y="99180"/>
                  </a:lnTo>
                  <a:lnTo>
                    <a:pt x="2759105" y="45778"/>
                  </a:lnTo>
                  <a:lnTo>
                    <a:pt x="2705708" y="11758"/>
                  </a:lnTo>
                  <a:lnTo>
                    <a:pt x="2651101" y="1469"/>
                  </a:lnTo>
                  <a:lnTo>
                    <a:pt x="2612570" y="183"/>
                  </a:lnTo>
                  <a:lnTo>
                    <a:pt x="2564791" y="0"/>
                  </a:lnTo>
                  <a:close/>
                </a:path>
              </a:pathLst>
            </a:custGeom>
            <a:solidFill>
              <a:srgbClr val="991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06593" y="3334848"/>
              <a:ext cx="4222115" cy="3719195"/>
            </a:xfrm>
            <a:custGeom>
              <a:avLst/>
              <a:gdLst/>
              <a:ahLst/>
              <a:cxnLst/>
              <a:rect l="l" t="t" r="r" b="b"/>
              <a:pathLst>
                <a:path w="4222115" h="3719195">
                  <a:moveTo>
                    <a:pt x="125641" y="1899716"/>
                  </a:moveTo>
                  <a:lnTo>
                    <a:pt x="0" y="1899716"/>
                  </a:lnTo>
                  <a:lnTo>
                    <a:pt x="0" y="3719080"/>
                  </a:lnTo>
                  <a:lnTo>
                    <a:pt x="125641" y="3719080"/>
                  </a:lnTo>
                  <a:lnTo>
                    <a:pt x="125641" y="1899716"/>
                  </a:lnTo>
                  <a:close/>
                </a:path>
                <a:path w="4222115" h="3719195">
                  <a:moveTo>
                    <a:pt x="125641" y="0"/>
                  </a:moveTo>
                  <a:lnTo>
                    <a:pt x="0" y="0"/>
                  </a:lnTo>
                  <a:lnTo>
                    <a:pt x="0" y="1819363"/>
                  </a:lnTo>
                  <a:lnTo>
                    <a:pt x="125641" y="1819363"/>
                  </a:lnTo>
                  <a:lnTo>
                    <a:pt x="125641" y="0"/>
                  </a:lnTo>
                  <a:close/>
                </a:path>
                <a:path w="4222115" h="3719195">
                  <a:moveTo>
                    <a:pt x="4221607" y="0"/>
                  </a:moveTo>
                  <a:lnTo>
                    <a:pt x="4095953" y="0"/>
                  </a:lnTo>
                  <a:lnTo>
                    <a:pt x="4095953" y="1584439"/>
                  </a:lnTo>
                  <a:lnTo>
                    <a:pt x="4095953" y="1819363"/>
                  </a:lnTo>
                  <a:lnTo>
                    <a:pt x="4095953" y="3403803"/>
                  </a:lnTo>
                  <a:lnTo>
                    <a:pt x="4221607" y="3403803"/>
                  </a:lnTo>
                  <a:lnTo>
                    <a:pt x="4221607" y="1819363"/>
                  </a:lnTo>
                  <a:lnTo>
                    <a:pt x="4221607" y="1584439"/>
                  </a:lnTo>
                  <a:lnTo>
                    <a:pt x="4221607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27269" y="5130733"/>
              <a:ext cx="1255395" cy="0"/>
            </a:xfrm>
            <a:custGeom>
              <a:avLst/>
              <a:gdLst/>
              <a:ahLst/>
              <a:cxnLst/>
              <a:rect l="l" t="t" r="r" b="b"/>
              <a:pathLst>
                <a:path w="1255394">
                  <a:moveTo>
                    <a:pt x="0" y="0"/>
                  </a:moveTo>
                  <a:lnTo>
                    <a:pt x="1255295" y="0"/>
                  </a:lnTo>
                </a:path>
              </a:pathLst>
            </a:custGeom>
            <a:ln w="62825">
              <a:solidFill>
                <a:srgbClr val="FAE23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07789" y="6818395"/>
              <a:ext cx="125730" cy="1819910"/>
            </a:xfrm>
            <a:custGeom>
              <a:avLst/>
              <a:gdLst/>
              <a:ahLst/>
              <a:cxnLst/>
              <a:rect l="l" t="t" r="r" b="b"/>
              <a:pathLst>
                <a:path w="125730" h="1819909">
                  <a:moveTo>
                    <a:pt x="0" y="1819359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819359"/>
                  </a:lnTo>
                  <a:lnTo>
                    <a:pt x="0" y="1819359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44963" y="887947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66970" y="2574606"/>
            <a:ext cx="2805430" cy="1047115"/>
          </a:xfrm>
          <a:custGeom>
            <a:avLst/>
            <a:gdLst/>
            <a:ahLst/>
            <a:cxnLst/>
            <a:rect l="l" t="t" r="r" b="b"/>
            <a:pathLst>
              <a:path w="2805430" h="1047114">
                <a:moveTo>
                  <a:pt x="256479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5"/>
                </a:lnTo>
                <a:lnTo>
                  <a:pt x="45789" y="45784"/>
                </a:lnTo>
                <a:lnTo>
                  <a:pt x="11769" y="99184"/>
                </a:lnTo>
                <a:lnTo>
                  <a:pt x="1471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299"/>
                </a:lnTo>
                <a:lnTo>
                  <a:pt x="11769" y="947903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564791" y="1047088"/>
                </a:lnTo>
                <a:lnTo>
                  <a:pt x="2612570" y="1046904"/>
                </a:lnTo>
                <a:lnTo>
                  <a:pt x="2651101" y="1045617"/>
                </a:lnTo>
                <a:lnTo>
                  <a:pt x="2705708" y="1035322"/>
                </a:lnTo>
                <a:lnTo>
                  <a:pt x="2759105" y="1001303"/>
                </a:lnTo>
                <a:lnTo>
                  <a:pt x="2793129" y="947903"/>
                </a:lnTo>
                <a:lnTo>
                  <a:pt x="2803418" y="893299"/>
                </a:lnTo>
                <a:lnTo>
                  <a:pt x="2804704" y="854769"/>
                </a:lnTo>
                <a:lnTo>
                  <a:pt x="2804888" y="806991"/>
                </a:lnTo>
                <a:lnTo>
                  <a:pt x="2804888" y="240096"/>
                </a:lnTo>
                <a:lnTo>
                  <a:pt x="2804704" y="192318"/>
                </a:lnTo>
                <a:lnTo>
                  <a:pt x="2803418" y="153787"/>
                </a:lnTo>
                <a:lnTo>
                  <a:pt x="2793129" y="99184"/>
                </a:lnTo>
                <a:lnTo>
                  <a:pt x="2759105" y="45784"/>
                </a:lnTo>
                <a:lnTo>
                  <a:pt x="2705708" y="11765"/>
                </a:lnTo>
                <a:lnTo>
                  <a:pt x="2651101" y="1470"/>
                </a:lnTo>
                <a:lnTo>
                  <a:pt x="2612570" y="183"/>
                </a:lnTo>
                <a:lnTo>
                  <a:pt x="256479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97509" y="2872136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62940" y="2574606"/>
            <a:ext cx="2805430" cy="1047115"/>
          </a:xfrm>
          <a:custGeom>
            <a:avLst/>
            <a:gdLst/>
            <a:ahLst/>
            <a:cxnLst/>
            <a:rect l="l" t="t" r="r" b="b"/>
            <a:pathLst>
              <a:path w="2805430" h="1047114">
                <a:moveTo>
                  <a:pt x="256479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5"/>
                </a:lnTo>
                <a:lnTo>
                  <a:pt x="45782" y="45784"/>
                </a:lnTo>
                <a:lnTo>
                  <a:pt x="11758" y="99184"/>
                </a:lnTo>
                <a:lnTo>
                  <a:pt x="1469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299"/>
                </a:lnTo>
                <a:lnTo>
                  <a:pt x="11758" y="947903"/>
                </a:lnTo>
                <a:lnTo>
                  <a:pt x="45782" y="1001303"/>
                </a:lnTo>
                <a:lnTo>
                  <a:pt x="99180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564791" y="1047088"/>
                </a:lnTo>
                <a:lnTo>
                  <a:pt x="2612569" y="1046904"/>
                </a:lnTo>
                <a:lnTo>
                  <a:pt x="2651099" y="1045617"/>
                </a:lnTo>
                <a:lnTo>
                  <a:pt x="2705697" y="1035322"/>
                </a:lnTo>
                <a:lnTo>
                  <a:pt x="2759099" y="1001303"/>
                </a:lnTo>
                <a:lnTo>
                  <a:pt x="2793119" y="947903"/>
                </a:lnTo>
                <a:lnTo>
                  <a:pt x="2803417" y="893299"/>
                </a:lnTo>
                <a:lnTo>
                  <a:pt x="2804704" y="854769"/>
                </a:lnTo>
                <a:lnTo>
                  <a:pt x="2804888" y="806991"/>
                </a:lnTo>
                <a:lnTo>
                  <a:pt x="2804888" y="240096"/>
                </a:lnTo>
                <a:lnTo>
                  <a:pt x="2804704" y="192318"/>
                </a:lnTo>
                <a:lnTo>
                  <a:pt x="2803417" y="153787"/>
                </a:lnTo>
                <a:lnTo>
                  <a:pt x="2793119" y="99184"/>
                </a:lnTo>
                <a:lnTo>
                  <a:pt x="2759099" y="45784"/>
                </a:lnTo>
                <a:lnTo>
                  <a:pt x="2705697" y="11765"/>
                </a:lnTo>
                <a:lnTo>
                  <a:pt x="2651099" y="1470"/>
                </a:lnTo>
                <a:lnTo>
                  <a:pt x="2612569" y="183"/>
                </a:lnTo>
                <a:lnTo>
                  <a:pt x="2564791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77888" y="287213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66970" y="4558794"/>
            <a:ext cx="2805430" cy="1047115"/>
          </a:xfrm>
          <a:custGeom>
            <a:avLst/>
            <a:gdLst/>
            <a:ahLst/>
            <a:cxnLst/>
            <a:rect l="l" t="t" r="r" b="b"/>
            <a:pathLst>
              <a:path w="2805430" h="1047114">
                <a:moveTo>
                  <a:pt x="256479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5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3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564791" y="1047088"/>
                </a:lnTo>
                <a:lnTo>
                  <a:pt x="2612570" y="1046904"/>
                </a:lnTo>
                <a:lnTo>
                  <a:pt x="2651101" y="1045617"/>
                </a:lnTo>
                <a:lnTo>
                  <a:pt x="2705708" y="1035323"/>
                </a:lnTo>
                <a:lnTo>
                  <a:pt x="2759105" y="1001303"/>
                </a:lnTo>
                <a:lnTo>
                  <a:pt x="2793129" y="947904"/>
                </a:lnTo>
                <a:lnTo>
                  <a:pt x="2803418" y="893300"/>
                </a:lnTo>
                <a:lnTo>
                  <a:pt x="2804704" y="854770"/>
                </a:lnTo>
                <a:lnTo>
                  <a:pt x="2804888" y="806992"/>
                </a:lnTo>
                <a:lnTo>
                  <a:pt x="2804888" y="240097"/>
                </a:lnTo>
                <a:lnTo>
                  <a:pt x="2804704" y="192319"/>
                </a:lnTo>
                <a:lnTo>
                  <a:pt x="2803418" y="153788"/>
                </a:lnTo>
                <a:lnTo>
                  <a:pt x="2793129" y="99185"/>
                </a:lnTo>
                <a:lnTo>
                  <a:pt x="2759105" y="45785"/>
                </a:lnTo>
                <a:lnTo>
                  <a:pt x="2705708" y="11766"/>
                </a:lnTo>
                <a:lnTo>
                  <a:pt x="2651101" y="1470"/>
                </a:lnTo>
                <a:lnTo>
                  <a:pt x="2612570" y="183"/>
                </a:lnTo>
                <a:lnTo>
                  <a:pt x="256479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09738" y="4856325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60938" y="6220184"/>
            <a:ext cx="2817495" cy="1059180"/>
            <a:chOff x="10760938" y="6220184"/>
            <a:chExt cx="2817495" cy="1059180"/>
          </a:xfrm>
        </p:grpSpPr>
        <p:sp>
          <p:nvSpPr>
            <p:cNvPr id="21" name="object 21"/>
            <p:cNvSpPr/>
            <p:nvPr/>
          </p:nvSpPr>
          <p:spPr>
            <a:xfrm>
              <a:off x="10766970" y="6226216"/>
              <a:ext cx="2805430" cy="1047115"/>
            </a:xfrm>
            <a:custGeom>
              <a:avLst/>
              <a:gdLst/>
              <a:ahLst/>
              <a:cxnLst/>
              <a:rect l="l" t="t" r="r" b="b"/>
              <a:pathLst>
                <a:path w="2805430" h="1047115">
                  <a:moveTo>
                    <a:pt x="25647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8" y="1470"/>
                  </a:lnTo>
                  <a:lnTo>
                    <a:pt x="99190" y="11766"/>
                  </a:lnTo>
                  <a:lnTo>
                    <a:pt x="45789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9" y="1001303"/>
                  </a:lnTo>
                  <a:lnTo>
                    <a:pt x="99190" y="1035323"/>
                  </a:lnTo>
                  <a:lnTo>
                    <a:pt x="153788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2564791" y="1047088"/>
                  </a:lnTo>
                  <a:lnTo>
                    <a:pt x="2612570" y="1046904"/>
                  </a:lnTo>
                  <a:lnTo>
                    <a:pt x="2651101" y="1045617"/>
                  </a:lnTo>
                  <a:lnTo>
                    <a:pt x="2705708" y="1035323"/>
                  </a:lnTo>
                  <a:lnTo>
                    <a:pt x="2759105" y="1001303"/>
                  </a:lnTo>
                  <a:lnTo>
                    <a:pt x="2793129" y="947904"/>
                  </a:lnTo>
                  <a:lnTo>
                    <a:pt x="2803418" y="893300"/>
                  </a:lnTo>
                  <a:lnTo>
                    <a:pt x="2804704" y="854769"/>
                  </a:lnTo>
                  <a:lnTo>
                    <a:pt x="2804888" y="806992"/>
                  </a:lnTo>
                  <a:lnTo>
                    <a:pt x="2804888" y="240097"/>
                  </a:lnTo>
                  <a:lnTo>
                    <a:pt x="2804704" y="192319"/>
                  </a:lnTo>
                  <a:lnTo>
                    <a:pt x="2803418" y="153788"/>
                  </a:lnTo>
                  <a:lnTo>
                    <a:pt x="2793129" y="99184"/>
                  </a:lnTo>
                  <a:lnTo>
                    <a:pt x="2759105" y="45785"/>
                  </a:lnTo>
                  <a:lnTo>
                    <a:pt x="2705708" y="11766"/>
                  </a:lnTo>
                  <a:lnTo>
                    <a:pt x="2651101" y="1470"/>
                  </a:lnTo>
                  <a:lnTo>
                    <a:pt x="2612570" y="183"/>
                  </a:lnTo>
                  <a:lnTo>
                    <a:pt x="2564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66971" y="6226216"/>
              <a:ext cx="2805430" cy="1047115"/>
            </a:xfrm>
            <a:custGeom>
              <a:avLst/>
              <a:gdLst/>
              <a:ahLst/>
              <a:cxnLst/>
              <a:rect l="l" t="t" r="r" b="b"/>
              <a:pathLst>
                <a:path w="2805430" h="1047115">
                  <a:moveTo>
                    <a:pt x="240097" y="0"/>
                  </a:moveTo>
                  <a:lnTo>
                    <a:pt x="2564792" y="0"/>
                  </a:lnTo>
                  <a:lnTo>
                    <a:pt x="2612569" y="183"/>
                  </a:lnTo>
                  <a:lnTo>
                    <a:pt x="2651100" y="1470"/>
                  </a:lnTo>
                  <a:lnTo>
                    <a:pt x="2705704" y="11765"/>
                  </a:lnTo>
                  <a:lnTo>
                    <a:pt x="2759103" y="45785"/>
                  </a:lnTo>
                  <a:lnTo>
                    <a:pt x="2793123" y="99184"/>
                  </a:lnTo>
                  <a:lnTo>
                    <a:pt x="2803417" y="153788"/>
                  </a:lnTo>
                  <a:lnTo>
                    <a:pt x="2804704" y="192318"/>
                  </a:lnTo>
                  <a:lnTo>
                    <a:pt x="2804888" y="240097"/>
                  </a:lnTo>
                  <a:lnTo>
                    <a:pt x="2804888" y="806991"/>
                  </a:lnTo>
                  <a:lnTo>
                    <a:pt x="2804704" y="854769"/>
                  </a:lnTo>
                  <a:lnTo>
                    <a:pt x="2803417" y="893300"/>
                  </a:lnTo>
                  <a:lnTo>
                    <a:pt x="2793123" y="947904"/>
                  </a:lnTo>
                  <a:lnTo>
                    <a:pt x="2759103" y="1001303"/>
                  </a:lnTo>
                  <a:lnTo>
                    <a:pt x="2705704" y="1035322"/>
                  </a:lnTo>
                  <a:lnTo>
                    <a:pt x="2651100" y="1045617"/>
                  </a:lnTo>
                  <a:lnTo>
                    <a:pt x="2612569" y="1046904"/>
                  </a:lnTo>
                  <a:lnTo>
                    <a:pt x="2564792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52238" y="6518512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62940" y="4558794"/>
            <a:ext cx="2805430" cy="1047115"/>
          </a:xfrm>
          <a:custGeom>
            <a:avLst/>
            <a:gdLst/>
            <a:ahLst/>
            <a:cxnLst/>
            <a:rect l="l" t="t" r="r" b="b"/>
            <a:pathLst>
              <a:path w="2805430" h="1047114">
                <a:moveTo>
                  <a:pt x="256479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82" y="45785"/>
                </a:lnTo>
                <a:lnTo>
                  <a:pt x="11758" y="99185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82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564791" y="1047088"/>
                </a:lnTo>
                <a:lnTo>
                  <a:pt x="2612569" y="1046904"/>
                </a:lnTo>
                <a:lnTo>
                  <a:pt x="2651099" y="1045617"/>
                </a:lnTo>
                <a:lnTo>
                  <a:pt x="2705697" y="1035323"/>
                </a:lnTo>
                <a:lnTo>
                  <a:pt x="2759099" y="1001303"/>
                </a:lnTo>
                <a:lnTo>
                  <a:pt x="2793119" y="947904"/>
                </a:lnTo>
                <a:lnTo>
                  <a:pt x="2803417" y="893300"/>
                </a:lnTo>
                <a:lnTo>
                  <a:pt x="2804704" y="854770"/>
                </a:lnTo>
                <a:lnTo>
                  <a:pt x="2804888" y="806992"/>
                </a:lnTo>
                <a:lnTo>
                  <a:pt x="2804888" y="240097"/>
                </a:lnTo>
                <a:lnTo>
                  <a:pt x="2804704" y="192319"/>
                </a:lnTo>
                <a:lnTo>
                  <a:pt x="2803417" y="153788"/>
                </a:lnTo>
                <a:lnTo>
                  <a:pt x="2793119" y="99185"/>
                </a:lnTo>
                <a:lnTo>
                  <a:pt x="2759099" y="45785"/>
                </a:lnTo>
                <a:lnTo>
                  <a:pt x="2705697" y="11766"/>
                </a:lnTo>
                <a:lnTo>
                  <a:pt x="2651099" y="1470"/>
                </a:lnTo>
                <a:lnTo>
                  <a:pt x="2612569" y="183"/>
                </a:lnTo>
                <a:lnTo>
                  <a:pt x="2564791" y="0"/>
                </a:lnTo>
                <a:close/>
              </a:path>
            </a:pathLst>
          </a:custGeom>
          <a:solidFill>
            <a:srgbClr val="991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982781" y="485632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862940" y="6226216"/>
            <a:ext cx="2805430" cy="1047115"/>
          </a:xfrm>
          <a:custGeom>
            <a:avLst/>
            <a:gdLst/>
            <a:ahLst/>
            <a:cxnLst/>
            <a:rect l="l" t="t" r="r" b="b"/>
            <a:pathLst>
              <a:path w="2805430" h="1047115">
                <a:moveTo>
                  <a:pt x="256479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82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82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564791" y="1047088"/>
                </a:lnTo>
                <a:lnTo>
                  <a:pt x="2612569" y="1046904"/>
                </a:lnTo>
                <a:lnTo>
                  <a:pt x="2651099" y="1045617"/>
                </a:lnTo>
                <a:lnTo>
                  <a:pt x="2705697" y="1035323"/>
                </a:lnTo>
                <a:lnTo>
                  <a:pt x="2759099" y="1001303"/>
                </a:lnTo>
                <a:lnTo>
                  <a:pt x="2793119" y="947904"/>
                </a:lnTo>
                <a:lnTo>
                  <a:pt x="2803417" y="893300"/>
                </a:lnTo>
                <a:lnTo>
                  <a:pt x="2804704" y="854769"/>
                </a:lnTo>
                <a:lnTo>
                  <a:pt x="2804888" y="806992"/>
                </a:lnTo>
                <a:lnTo>
                  <a:pt x="2804888" y="240097"/>
                </a:lnTo>
                <a:lnTo>
                  <a:pt x="2804704" y="192319"/>
                </a:lnTo>
                <a:lnTo>
                  <a:pt x="2803417" y="153788"/>
                </a:lnTo>
                <a:lnTo>
                  <a:pt x="2793119" y="99184"/>
                </a:lnTo>
                <a:lnTo>
                  <a:pt x="2759099" y="45785"/>
                </a:lnTo>
                <a:lnTo>
                  <a:pt x="2705697" y="11766"/>
                </a:lnTo>
                <a:lnTo>
                  <a:pt x="2651099" y="1470"/>
                </a:lnTo>
                <a:lnTo>
                  <a:pt x="2612569" y="183"/>
                </a:lnTo>
                <a:lnTo>
                  <a:pt x="2564791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140934" y="6523748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856907" y="8035431"/>
            <a:ext cx="2817495" cy="1059180"/>
            <a:chOff x="14856907" y="8035431"/>
            <a:chExt cx="2817495" cy="1059180"/>
          </a:xfrm>
        </p:grpSpPr>
        <p:sp>
          <p:nvSpPr>
            <p:cNvPr id="29" name="object 29"/>
            <p:cNvSpPr/>
            <p:nvPr/>
          </p:nvSpPr>
          <p:spPr>
            <a:xfrm>
              <a:off x="14862939" y="8041463"/>
              <a:ext cx="2805430" cy="1047115"/>
            </a:xfrm>
            <a:custGeom>
              <a:avLst/>
              <a:gdLst/>
              <a:ahLst/>
              <a:cxnLst/>
              <a:rect l="l" t="t" r="r" b="b"/>
              <a:pathLst>
                <a:path w="2805430" h="1047115">
                  <a:moveTo>
                    <a:pt x="25647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82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82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2564791" y="1047088"/>
                  </a:lnTo>
                  <a:lnTo>
                    <a:pt x="2612569" y="1046904"/>
                  </a:lnTo>
                  <a:lnTo>
                    <a:pt x="2651099" y="1045617"/>
                  </a:lnTo>
                  <a:lnTo>
                    <a:pt x="2705697" y="1035322"/>
                  </a:lnTo>
                  <a:lnTo>
                    <a:pt x="2759099" y="1001303"/>
                  </a:lnTo>
                  <a:lnTo>
                    <a:pt x="2793119" y="947903"/>
                  </a:lnTo>
                  <a:lnTo>
                    <a:pt x="2803417" y="893299"/>
                  </a:lnTo>
                  <a:lnTo>
                    <a:pt x="2804704" y="854769"/>
                  </a:lnTo>
                  <a:lnTo>
                    <a:pt x="2804888" y="806991"/>
                  </a:lnTo>
                  <a:lnTo>
                    <a:pt x="2804888" y="240096"/>
                  </a:lnTo>
                  <a:lnTo>
                    <a:pt x="2804704" y="192318"/>
                  </a:lnTo>
                  <a:lnTo>
                    <a:pt x="2803417" y="153787"/>
                  </a:lnTo>
                  <a:lnTo>
                    <a:pt x="2793119" y="99184"/>
                  </a:lnTo>
                  <a:lnTo>
                    <a:pt x="2759099" y="45784"/>
                  </a:lnTo>
                  <a:lnTo>
                    <a:pt x="2705697" y="11765"/>
                  </a:lnTo>
                  <a:lnTo>
                    <a:pt x="2651099" y="1470"/>
                  </a:lnTo>
                  <a:lnTo>
                    <a:pt x="2612569" y="183"/>
                  </a:lnTo>
                  <a:lnTo>
                    <a:pt x="2564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2939" y="8041463"/>
              <a:ext cx="2805430" cy="1047115"/>
            </a:xfrm>
            <a:custGeom>
              <a:avLst/>
              <a:gdLst/>
              <a:ahLst/>
              <a:cxnLst/>
              <a:rect l="l" t="t" r="r" b="b"/>
              <a:pathLst>
                <a:path w="2805430" h="1047115">
                  <a:moveTo>
                    <a:pt x="240097" y="0"/>
                  </a:moveTo>
                  <a:lnTo>
                    <a:pt x="2564792" y="0"/>
                  </a:lnTo>
                  <a:lnTo>
                    <a:pt x="2612569" y="183"/>
                  </a:lnTo>
                  <a:lnTo>
                    <a:pt x="2651100" y="1470"/>
                  </a:lnTo>
                  <a:lnTo>
                    <a:pt x="2705704" y="11765"/>
                  </a:lnTo>
                  <a:lnTo>
                    <a:pt x="2759103" y="45785"/>
                  </a:lnTo>
                  <a:lnTo>
                    <a:pt x="2793123" y="99184"/>
                  </a:lnTo>
                  <a:lnTo>
                    <a:pt x="2803417" y="153788"/>
                  </a:lnTo>
                  <a:lnTo>
                    <a:pt x="2804704" y="192318"/>
                  </a:lnTo>
                  <a:lnTo>
                    <a:pt x="2804888" y="240097"/>
                  </a:lnTo>
                  <a:lnTo>
                    <a:pt x="2804888" y="806991"/>
                  </a:lnTo>
                  <a:lnTo>
                    <a:pt x="2804704" y="854769"/>
                  </a:lnTo>
                  <a:lnTo>
                    <a:pt x="2803417" y="893300"/>
                  </a:lnTo>
                  <a:lnTo>
                    <a:pt x="2793123" y="947904"/>
                  </a:lnTo>
                  <a:lnTo>
                    <a:pt x="2759103" y="1001303"/>
                  </a:lnTo>
                  <a:lnTo>
                    <a:pt x="2705704" y="1035322"/>
                  </a:lnTo>
                  <a:lnTo>
                    <a:pt x="2651100" y="1045617"/>
                  </a:lnTo>
                  <a:lnTo>
                    <a:pt x="2612569" y="1046904"/>
                  </a:lnTo>
                  <a:lnTo>
                    <a:pt x="2564792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858470" y="8333758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01220" y="4812214"/>
            <a:ext cx="1364615" cy="2271395"/>
          </a:xfrm>
          <a:custGeom>
            <a:avLst/>
            <a:gdLst/>
            <a:ahLst/>
            <a:cxnLst/>
            <a:rect l="l" t="t" r="r" b="b"/>
            <a:pathLst>
              <a:path w="1364615" h="2271395">
                <a:moveTo>
                  <a:pt x="1299527" y="99225"/>
                </a:moveTo>
                <a:lnTo>
                  <a:pt x="1293558" y="51181"/>
                </a:lnTo>
                <a:lnTo>
                  <a:pt x="1263269" y="13385"/>
                </a:lnTo>
                <a:lnTo>
                  <a:pt x="1220266" y="762"/>
                </a:lnTo>
                <a:lnTo>
                  <a:pt x="1175740" y="0"/>
                </a:lnTo>
                <a:lnTo>
                  <a:pt x="123774" y="0"/>
                </a:lnTo>
                <a:lnTo>
                  <a:pt x="79260" y="762"/>
                </a:lnTo>
                <a:lnTo>
                  <a:pt x="36258" y="13385"/>
                </a:lnTo>
                <a:lnTo>
                  <a:pt x="5969" y="51181"/>
                </a:lnTo>
                <a:lnTo>
                  <a:pt x="0" y="99225"/>
                </a:lnTo>
                <a:lnTo>
                  <a:pt x="0" y="441032"/>
                </a:lnTo>
                <a:lnTo>
                  <a:pt x="5969" y="489089"/>
                </a:lnTo>
                <a:lnTo>
                  <a:pt x="36258" y="526872"/>
                </a:lnTo>
                <a:lnTo>
                  <a:pt x="79260" y="539508"/>
                </a:lnTo>
                <a:lnTo>
                  <a:pt x="123774" y="540258"/>
                </a:lnTo>
                <a:lnTo>
                  <a:pt x="1175740" y="540258"/>
                </a:lnTo>
                <a:lnTo>
                  <a:pt x="1220266" y="539508"/>
                </a:lnTo>
                <a:lnTo>
                  <a:pt x="1263269" y="526872"/>
                </a:lnTo>
                <a:lnTo>
                  <a:pt x="1293558" y="489089"/>
                </a:lnTo>
                <a:lnTo>
                  <a:pt x="1299527" y="441032"/>
                </a:lnTo>
                <a:lnTo>
                  <a:pt x="1299527" y="99225"/>
                </a:lnTo>
                <a:close/>
              </a:path>
              <a:path w="1364615" h="2271395">
                <a:moveTo>
                  <a:pt x="1364195" y="1830006"/>
                </a:moveTo>
                <a:lnTo>
                  <a:pt x="1358214" y="1781949"/>
                </a:lnTo>
                <a:lnTo>
                  <a:pt x="1327924" y="1744167"/>
                </a:lnTo>
                <a:lnTo>
                  <a:pt x="1284935" y="1731530"/>
                </a:lnTo>
                <a:lnTo>
                  <a:pt x="1240409" y="1730781"/>
                </a:lnTo>
                <a:lnTo>
                  <a:pt x="144018" y="1730781"/>
                </a:lnTo>
                <a:lnTo>
                  <a:pt x="99491" y="1731530"/>
                </a:lnTo>
                <a:lnTo>
                  <a:pt x="56502" y="1744167"/>
                </a:lnTo>
                <a:lnTo>
                  <a:pt x="26212" y="1781949"/>
                </a:lnTo>
                <a:lnTo>
                  <a:pt x="20231" y="1830006"/>
                </a:lnTo>
                <a:lnTo>
                  <a:pt x="20231" y="2171801"/>
                </a:lnTo>
                <a:lnTo>
                  <a:pt x="26212" y="2219858"/>
                </a:lnTo>
                <a:lnTo>
                  <a:pt x="56502" y="2257653"/>
                </a:lnTo>
                <a:lnTo>
                  <a:pt x="99491" y="2270277"/>
                </a:lnTo>
                <a:lnTo>
                  <a:pt x="144018" y="2271039"/>
                </a:lnTo>
                <a:lnTo>
                  <a:pt x="1240409" y="2271039"/>
                </a:lnTo>
                <a:lnTo>
                  <a:pt x="1284935" y="2270277"/>
                </a:lnTo>
                <a:lnTo>
                  <a:pt x="1327924" y="2257653"/>
                </a:lnTo>
                <a:lnTo>
                  <a:pt x="1358214" y="2219858"/>
                </a:lnTo>
                <a:lnTo>
                  <a:pt x="1364195" y="2171801"/>
                </a:lnTo>
                <a:lnTo>
                  <a:pt x="1364195" y="1830006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18637" y="9952246"/>
            <a:ext cx="1647189" cy="73850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381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0"/>
              </a:spcBef>
            </a:pPr>
            <a:r>
              <a:rPr sz="4250" b="1" spc="10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4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98079" y="9952246"/>
            <a:ext cx="2998470" cy="7385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0"/>
              </a:spcBef>
            </a:pPr>
            <a:r>
              <a:rPr sz="4250" b="1" spc="160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42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b="1" spc="-2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22881" y="5413071"/>
            <a:ext cx="1056640" cy="48260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679661" y="7143847"/>
            <a:ext cx="783590" cy="48260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12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41352" y="3605566"/>
            <a:ext cx="1229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41352" y="5511267"/>
            <a:ext cx="1229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33291" y="3605566"/>
            <a:ext cx="1229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763153" y="5589040"/>
            <a:ext cx="1229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34533" y="7221102"/>
            <a:ext cx="1229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957992" y="7330516"/>
            <a:ext cx="5956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text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51172" y="9095302"/>
            <a:ext cx="5956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30" dirty="0">
                <a:solidFill>
                  <a:srgbClr val="FAE232"/>
                </a:solidFill>
                <a:latin typeface="Arial"/>
                <a:cs typeface="Arial"/>
              </a:rPr>
              <a:t>text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443847" y="4184882"/>
            <a:ext cx="1299210" cy="10991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50" b="1" spc="25" dirty="0">
                <a:solidFill>
                  <a:srgbClr val="FAE232"/>
                </a:solidFill>
                <a:latin typeface="Arial"/>
                <a:cs typeface="Arial"/>
              </a:rPr>
              <a:t>attribute</a:t>
            </a:r>
            <a:endParaRPr sz="2450">
              <a:latin typeface="Arial"/>
              <a:cs typeface="Arial"/>
            </a:endParaRPr>
          </a:p>
          <a:p>
            <a:pPr marR="76835" algn="ctr">
              <a:lnSpc>
                <a:spcPct val="100000"/>
              </a:lnSpc>
              <a:spcBef>
                <a:spcPts val="1240"/>
              </a:spcBef>
            </a:pP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01399" y="5891157"/>
            <a:ext cx="1299210" cy="112395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450" b="1" spc="25" dirty="0">
                <a:solidFill>
                  <a:srgbClr val="FAE232"/>
                </a:solidFill>
                <a:latin typeface="Arial"/>
                <a:cs typeface="Arial"/>
              </a:rPr>
              <a:t>attribute</a:t>
            </a:r>
            <a:endParaRPr sz="245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spcBef>
                <a:spcPts val="1340"/>
              </a:spcBef>
            </a:pP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384422" y="203063"/>
            <a:ext cx="46799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</a:tabLst>
            </a:pPr>
            <a:r>
              <a:rPr spc="120" dirty="0"/>
              <a:t>HTML	</a:t>
            </a:r>
            <a:r>
              <a:rPr spc="200" dirty="0"/>
              <a:t>DOM</a:t>
            </a:r>
          </a:p>
        </p:txBody>
      </p:sp>
      <p:sp>
        <p:nvSpPr>
          <p:cNvPr id="47" name="object 47"/>
          <p:cNvSpPr/>
          <p:nvPr/>
        </p:nvSpPr>
        <p:spPr>
          <a:xfrm>
            <a:off x="777782" y="1470418"/>
            <a:ext cx="9232265" cy="696595"/>
          </a:xfrm>
          <a:custGeom>
            <a:avLst/>
            <a:gdLst/>
            <a:ahLst/>
            <a:cxnLst/>
            <a:rect l="l" t="t" r="r" b="b"/>
            <a:pathLst>
              <a:path w="9232265" h="696594">
                <a:moveTo>
                  <a:pt x="0" y="0"/>
                </a:moveTo>
                <a:lnTo>
                  <a:pt x="9231957" y="0"/>
                </a:lnTo>
                <a:lnTo>
                  <a:pt x="9231957" y="696226"/>
                </a:lnTo>
                <a:lnTo>
                  <a:pt x="0" y="696226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44123" y="192013"/>
            <a:ext cx="7188834" cy="6755765"/>
            <a:chOff x="12744123" y="192013"/>
            <a:chExt cx="7188834" cy="6755765"/>
          </a:xfrm>
        </p:grpSpPr>
        <p:sp>
          <p:nvSpPr>
            <p:cNvPr id="3" name="object 3"/>
            <p:cNvSpPr/>
            <p:nvPr/>
          </p:nvSpPr>
          <p:spPr>
            <a:xfrm>
              <a:off x="12750260" y="198046"/>
              <a:ext cx="7176770" cy="6743700"/>
            </a:xfrm>
            <a:custGeom>
              <a:avLst/>
              <a:gdLst/>
              <a:ahLst/>
              <a:cxnLst/>
              <a:rect l="l" t="t" r="r" b="b"/>
              <a:pathLst>
                <a:path w="7176769" h="6743700">
                  <a:moveTo>
                    <a:pt x="5628028" y="0"/>
                  </a:moveTo>
                  <a:lnTo>
                    <a:pt x="1548424" y="0"/>
                  </a:lnTo>
                  <a:lnTo>
                    <a:pt x="1151231" y="2810"/>
                  </a:lnTo>
                  <a:lnTo>
                    <a:pt x="1095395" y="4462"/>
                  </a:lnTo>
                  <a:lnTo>
                    <a:pt x="1042271" y="6661"/>
                  </a:lnTo>
                  <a:lnTo>
                    <a:pt x="991764" y="9485"/>
                  </a:lnTo>
                  <a:lnTo>
                    <a:pt x="943783" y="13011"/>
                  </a:lnTo>
                  <a:lnTo>
                    <a:pt x="898232" y="17318"/>
                  </a:lnTo>
                  <a:lnTo>
                    <a:pt x="855019" y="22483"/>
                  </a:lnTo>
                  <a:lnTo>
                    <a:pt x="814050" y="28586"/>
                  </a:lnTo>
                  <a:lnTo>
                    <a:pt x="775231" y="35703"/>
                  </a:lnTo>
                  <a:lnTo>
                    <a:pt x="703672" y="53294"/>
                  </a:lnTo>
                  <a:lnTo>
                    <a:pt x="593941" y="93853"/>
                  </a:lnTo>
                  <a:lnTo>
                    <a:pt x="549510" y="114062"/>
                  </a:lnTo>
                  <a:lnTo>
                    <a:pt x="506370" y="136441"/>
                  </a:lnTo>
                  <a:lnTo>
                    <a:pt x="464588" y="160922"/>
                  </a:lnTo>
                  <a:lnTo>
                    <a:pt x="424232" y="187438"/>
                  </a:lnTo>
                  <a:lnTo>
                    <a:pt x="385368" y="215921"/>
                  </a:lnTo>
                  <a:lnTo>
                    <a:pt x="348065" y="246304"/>
                  </a:lnTo>
                  <a:lnTo>
                    <a:pt x="312391" y="278517"/>
                  </a:lnTo>
                  <a:lnTo>
                    <a:pt x="278414" y="312495"/>
                  </a:lnTo>
                  <a:lnTo>
                    <a:pt x="246200" y="348169"/>
                  </a:lnTo>
                  <a:lnTo>
                    <a:pt x="215817" y="385472"/>
                  </a:lnTo>
                  <a:lnTo>
                    <a:pt x="187334" y="424335"/>
                  </a:lnTo>
                  <a:lnTo>
                    <a:pt x="160818" y="464692"/>
                  </a:lnTo>
                  <a:lnTo>
                    <a:pt x="136337" y="506474"/>
                  </a:lnTo>
                  <a:lnTo>
                    <a:pt x="113958" y="549614"/>
                  </a:lnTo>
                  <a:lnTo>
                    <a:pt x="93749" y="594044"/>
                  </a:lnTo>
                  <a:lnTo>
                    <a:pt x="75778" y="639696"/>
                  </a:lnTo>
                  <a:lnTo>
                    <a:pt x="53190" y="703776"/>
                  </a:lnTo>
                  <a:lnTo>
                    <a:pt x="35599" y="775335"/>
                  </a:lnTo>
                  <a:lnTo>
                    <a:pt x="28481" y="814154"/>
                  </a:lnTo>
                  <a:lnTo>
                    <a:pt x="22379" y="855123"/>
                  </a:lnTo>
                  <a:lnTo>
                    <a:pt x="17214" y="898336"/>
                  </a:lnTo>
                  <a:lnTo>
                    <a:pt x="12907" y="943886"/>
                  </a:lnTo>
                  <a:lnTo>
                    <a:pt x="9381" y="991868"/>
                  </a:lnTo>
                  <a:lnTo>
                    <a:pt x="6557" y="1042374"/>
                  </a:lnTo>
                  <a:lnTo>
                    <a:pt x="4358" y="1095498"/>
                  </a:lnTo>
                  <a:lnTo>
                    <a:pt x="2706" y="1151333"/>
                  </a:lnTo>
                  <a:lnTo>
                    <a:pt x="1522" y="1209974"/>
                  </a:lnTo>
                  <a:lnTo>
                    <a:pt x="728" y="1271513"/>
                  </a:lnTo>
                  <a:lnTo>
                    <a:pt x="247" y="1336044"/>
                  </a:lnTo>
                  <a:lnTo>
                    <a:pt x="0" y="1403661"/>
                  </a:lnTo>
                  <a:lnTo>
                    <a:pt x="0" y="5339583"/>
                  </a:lnTo>
                  <a:lnTo>
                    <a:pt x="247" y="5407200"/>
                  </a:lnTo>
                  <a:lnTo>
                    <a:pt x="728" y="5471731"/>
                  </a:lnTo>
                  <a:lnTo>
                    <a:pt x="1522" y="5533270"/>
                  </a:lnTo>
                  <a:lnTo>
                    <a:pt x="2706" y="5591911"/>
                  </a:lnTo>
                  <a:lnTo>
                    <a:pt x="4358" y="5647746"/>
                  </a:lnTo>
                  <a:lnTo>
                    <a:pt x="6557" y="5700870"/>
                  </a:lnTo>
                  <a:lnTo>
                    <a:pt x="9381" y="5751376"/>
                  </a:lnTo>
                  <a:lnTo>
                    <a:pt x="12907" y="5799358"/>
                  </a:lnTo>
                  <a:lnTo>
                    <a:pt x="17214" y="5844908"/>
                  </a:lnTo>
                  <a:lnTo>
                    <a:pt x="22379" y="5888121"/>
                  </a:lnTo>
                  <a:lnTo>
                    <a:pt x="28481" y="5929090"/>
                  </a:lnTo>
                  <a:lnTo>
                    <a:pt x="35599" y="5967909"/>
                  </a:lnTo>
                  <a:lnTo>
                    <a:pt x="53190" y="6039468"/>
                  </a:lnTo>
                  <a:lnTo>
                    <a:pt x="75778" y="6103548"/>
                  </a:lnTo>
                  <a:lnTo>
                    <a:pt x="93749" y="6149200"/>
                  </a:lnTo>
                  <a:lnTo>
                    <a:pt x="113958" y="6193629"/>
                  </a:lnTo>
                  <a:lnTo>
                    <a:pt x="136337" y="6236769"/>
                  </a:lnTo>
                  <a:lnTo>
                    <a:pt x="160818" y="6278551"/>
                  </a:lnTo>
                  <a:lnTo>
                    <a:pt x="187334" y="6318907"/>
                  </a:lnTo>
                  <a:lnTo>
                    <a:pt x="215817" y="6357771"/>
                  </a:lnTo>
                  <a:lnTo>
                    <a:pt x="246200" y="6395073"/>
                  </a:lnTo>
                  <a:lnTo>
                    <a:pt x="278414" y="6430747"/>
                  </a:lnTo>
                  <a:lnTo>
                    <a:pt x="312391" y="6464725"/>
                  </a:lnTo>
                  <a:lnTo>
                    <a:pt x="348065" y="6496939"/>
                  </a:lnTo>
                  <a:lnTo>
                    <a:pt x="385368" y="6527321"/>
                  </a:lnTo>
                  <a:lnTo>
                    <a:pt x="424232" y="6555804"/>
                  </a:lnTo>
                  <a:lnTo>
                    <a:pt x="464588" y="6582320"/>
                  </a:lnTo>
                  <a:lnTo>
                    <a:pt x="506370" y="6606802"/>
                  </a:lnTo>
                  <a:lnTo>
                    <a:pt x="549510" y="6629181"/>
                  </a:lnTo>
                  <a:lnTo>
                    <a:pt x="593941" y="6649390"/>
                  </a:lnTo>
                  <a:lnTo>
                    <a:pt x="670744" y="6679320"/>
                  </a:lnTo>
                  <a:lnTo>
                    <a:pt x="738470" y="6699332"/>
                  </a:lnTo>
                  <a:lnTo>
                    <a:pt x="814050" y="6714660"/>
                  </a:lnTo>
                  <a:lnTo>
                    <a:pt x="855019" y="6720762"/>
                  </a:lnTo>
                  <a:lnTo>
                    <a:pt x="898232" y="6725928"/>
                  </a:lnTo>
                  <a:lnTo>
                    <a:pt x="943783" y="6730235"/>
                  </a:lnTo>
                  <a:lnTo>
                    <a:pt x="991764" y="6733761"/>
                  </a:lnTo>
                  <a:lnTo>
                    <a:pt x="1042271" y="6736585"/>
                  </a:lnTo>
                  <a:lnTo>
                    <a:pt x="1095395" y="6738784"/>
                  </a:lnTo>
                  <a:lnTo>
                    <a:pt x="1209872" y="6741620"/>
                  </a:lnTo>
                  <a:lnTo>
                    <a:pt x="1271411" y="6742414"/>
                  </a:lnTo>
                  <a:lnTo>
                    <a:pt x="1335943" y="6742895"/>
                  </a:lnTo>
                  <a:lnTo>
                    <a:pt x="1403560" y="6743142"/>
                  </a:lnTo>
                  <a:lnTo>
                    <a:pt x="1474356" y="6743234"/>
                  </a:lnTo>
                  <a:lnTo>
                    <a:pt x="1548424" y="6743247"/>
                  </a:lnTo>
                  <a:lnTo>
                    <a:pt x="5628028" y="6743247"/>
                  </a:lnTo>
                  <a:lnTo>
                    <a:pt x="5966578" y="6741620"/>
                  </a:lnTo>
                  <a:lnTo>
                    <a:pt x="6081054" y="6738784"/>
                  </a:lnTo>
                  <a:lnTo>
                    <a:pt x="6134178" y="6736585"/>
                  </a:lnTo>
                  <a:lnTo>
                    <a:pt x="6184684" y="6733761"/>
                  </a:lnTo>
                  <a:lnTo>
                    <a:pt x="6232665" y="6730235"/>
                  </a:lnTo>
                  <a:lnTo>
                    <a:pt x="6278215" y="6725928"/>
                  </a:lnTo>
                  <a:lnTo>
                    <a:pt x="6321428" y="6720762"/>
                  </a:lnTo>
                  <a:lnTo>
                    <a:pt x="6362398" y="6714660"/>
                  </a:lnTo>
                  <a:lnTo>
                    <a:pt x="6401216" y="6707542"/>
                  </a:lnTo>
                  <a:lnTo>
                    <a:pt x="6472777" y="6689950"/>
                  </a:lnTo>
                  <a:lnTo>
                    <a:pt x="6582510" y="6649390"/>
                  </a:lnTo>
                  <a:lnTo>
                    <a:pt x="6626938" y="6629181"/>
                  </a:lnTo>
                  <a:lnTo>
                    <a:pt x="6670077" y="6606802"/>
                  </a:lnTo>
                  <a:lnTo>
                    <a:pt x="6711858" y="6582320"/>
                  </a:lnTo>
                  <a:lnTo>
                    <a:pt x="6752214" y="6555804"/>
                  </a:lnTo>
                  <a:lnTo>
                    <a:pt x="6791077" y="6527321"/>
                  </a:lnTo>
                  <a:lnTo>
                    <a:pt x="6828379" y="6496939"/>
                  </a:lnTo>
                  <a:lnTo>
                    <a:pt x="6864053" y="6464725"/>
                  </a:lnTo>
                  <a:lnTo>
                    <a:pt x="6898031" y="6430747"/>
                  </a:lnTo>
                  <a:lnTo>
                    <a:pt x="6930245" y="6395073"/>
                  </a:lnTo>
                  <a:lnTo>
                    <a:pt x="6960627" y="6357771"/>
                  </a:lnTo>
                  <a:lnTo>
                    <a:pt x="6989111" y="6318907"/>
                  </a:lnTo>
                  <a:lnTo>
                    <a:pt x="7015628" y="6278551"/>
                  </a:lnTo>
                  <a:lnTo>
                    <a:pt x="7040110" y="6236769"/>
                  </a:lnTo>
                  <a:lnTo>
                    <a:pt x="7062491" y="6193629"/>
                  </a:lnTo>
                  <a:lnTo>
                    <a:pt x="7082701" y="6149200"/>
                  </a:lnTo>
                  <a:lnTo>
                    <a:pt x="7100674" y="6103548"/>
                  </a:lnTo>
                  <a:lnTo>
                    <a:pt x="7123262" y="6039468"/>
                  </a:lnTo>
                  <a:lnTo>
                    <a:pt x="7140853" y="5967909"/>
                  </a:lnTo>
                  <a:lnTo>
                    <a:pt x="7147970" y="5929090"/>
                  </a:lnTo>
                  <a:lnTo>
                    <a:pt x="7154073" y="5888121"/>
                  </a:lnTo>
                  <a:lnTo>
                    <a:pt x="7159238" y="5844908"/>
                  </a:lnTo>
                  <a:lnTo>
                    <a:pt x="7163545" y="5799358"/>
                  </a:lnTo>
                  <a:lnTo>
                    <a:pt x="7167071" y="5751376"/>
                  </a:lnTo>
                  <a:lnTo>
                    <a:pt x="7169895" y="5700870"/>
                  </a:lnTo>
                  <a:lnTo>
                    <a:pt x="7172094" y="5647746"/>
                  </a:lnTo>
                  <a:lnTo>
                    <a:pt x="7173746" y="5591911"/>
                  </a:lnTo>
                  <a:lnTo>
                    <a:pt x="7174930" y="5533270"/>
                  </a:lnTo>
                  <a:lnTo>
                    <a:pt x="7175724" y="5471731"/>
                  </a:lnTo>
                  <a:lnTo>
                    <a:pt x="7176205" y="5407200"/>
                  </a:lnTo>
                  <a:lnTo>
                    <a:pt x="7176452" y="5339583"/>
                  </a:lnTo>
                  <a:lnTo>
                    <a:pt x="7176452" y="1403661"/>
                  </a:lnTo>
                  <a:lnTo>
                    <a:pt x="7176205" y="1336044"/>
                  </a:lnTo>
                  <a:lnTo>
                    <a:pt x="7175724" y="1271513"/>
                  </a:lnTo>
                  <a:lnTo>
                    <a:pt x="7174930" y="1209974"/>
                  </a:lnTo>
                  <a:lnTo>
                    <a:pt x="7173746" y="1151333"/>
                  </a:lnTo>
                  <a:lnTo>
                    <a:pt x="7172094" y="1095498"/>
                  </a:lnTo>
                  <a:lnTo>
                    <a:pt x="7169895" y="1042374"/>
                  </a:lnTo>
                  <a:lnTo>
                    <a:pt x="7167071" y="991868"/>
                  </a:lnTo>
                  <a:lnTo>
                    <a:pt x="7163545" y="943886"/>
                  </a:lnTo>
                  <a:lnTo>
                    <a:pt x="7159238" y="898336"/>
                  </a:lnTo>
                  <a:lnTo>
                    <a:pt x="7154073" y="855123"/>
                  </a:lnTo>
                  <a:lnTo>
                    <a:pt x="7147970" y="814154"/>
                  </a:lnTo>
                  <a:lnTo>
                    <a:pt x="7140853" y="775335"/>
                  </a:lnTo>
                  <a:lnTo>
                    <a:pt x="7123262" y="703776"/>
                  </a:lnTo>
                  <a:lnTo>
                    <a:pt x="7100674" y="639696"/>
                  </a:lnTo>
                  <a:lnTo>
                    <a:pt x="7082701" y="594044"/>
                  </a:lnTo>
                  <a:lnTo>
                    <a:pt x="7062491" y="549614"/>
                  </a:lnTo>
                  <a:lnTo>
                    <a:pt x="7040110" y="506474"/>
                  </a:lnTo>
                  <a:lnTo>
                    <a:pt x="7015628" y="464692"/>
                  </a:lnTo>
                  <a:lnTo>
                    <a:pt x="6989111" y="424335"/>
                  </a:lnTo>
                  <a:lnTo>
                    <a:pt x="6960627" y="385472"/>
                  </a:lnTo>
                  <a:lnTo>
                    <a:pt x="6930245" y="348169"/>
                  </a:lnTo>
                  <a:lnTo>
                    <a:pt x="6898031" y="312495"/>
                  </a:lnTo>
                  <a:lnTo>
                    <a:pt x="6864053" y="278517"/>
                  </a:lnTo>
                  <a:lnTo>
                    <a:pt x="6828379" y="246304"/>
                  </a:lnTo>
                  <a:lnTo>
                    <a:pt x="6791077" y="215921"/>
                  </a:lnTo>
                  <a:lnTo>
                    <a:pt x="6752214" y="187438"/>
                  </a:lnTo>
                  <a:lnTo>
                    <a:pt x="6711858" y="160922"/>
                  </a:lnTo>
                  <a:lnTo>
                    <a:pt x="6670077" y="136441"/>
                  </a:lnTo>
                  <a:lnTo>
                    <a:pt x="6626938" y="114062"/>
                  </a:lnTo>
                  <a:lnTo>
                    <a:pt x="6582510" y="93853"/>
                  </a:lnTo>
                  <a:lnTo>
                    <a:pt x="6505706" y="63925"/>
                  </a:lnTo>
                  <a:lnTo>
                    <a:pt x="6437978" y="43913"/>
                  </a:lnTo>
                  <a:lnTo>
                    <a:pt x="6362398" y="28586"/>
                  </a:lnTo>
                  <a:lnTo>
                    <a:pt x="6321428" y="22483"/>
                  </a:lnTo>
                  <a:lnTo>
                    <a:pt x="6278215" y="17318"/>
                  </a:lnTo>
                  <a:lnTo>
                    <a:pt x="6232665" y="13011"/>
                  </a:lnTo>
                  <a:lnTo>
                    <a:pt x="6184684" y="9485"/>
                  </a:lnTo>
                  <a:lnTo>
                    <a:pt x="6134178" y="6661"/>
                  </a:lnTo>
                  <a:lnTo>
                    <a:pt x="6081054" y="4462"/>
                  </a:lnTo>
                  <a:lnTo>
                    <a:pt x="5966578" y="1626"/>
                  </a:lnTo>
                  <a:lnTo>
                    <a:pt x="562802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50156" y="198046"/>
              <a:ext cx="7176770" cy="6743700"/>
            </a:xfrm>
            <a:custGeom>
              <a:avLst/>
              <a:gdLst/>
              <a:ahLst/>
              <a:cxnLst/>
              <a:rect l="l" t="t" r="r" b="b"/>
              <a:pathLst>
                <a:path w="7176769" h="6743700">
                  <a:moveTo>
                    <a:pt x="1548528" y="0"/>
                  </a:moveTo>
                  <a:lnTo>
                    <a:pt x="5628130" y="0"/>
                  </a:lnTo>
                  <a:lnTo>
                    <a:pt x="5702198" y="13"/>
                  </a:lnTo>
                  <a:lnTo>
                    <a:pt x="5772994" y="104"/>
                  </a:lnTo>
                  <a:lnTo>
                    <a:pt x="5840611" y="351"/>
                  </a:lnTo>
                  <a:lnTo>
                    <a:pt x="5905142" y="832"/>
                  </a:lnTo>
                  <a:lnTo>
                    <a:pt x="5966682" y="1626"/>
                  </a:lnTo>
                  <a:lnTo>
                    <a:pt x="6025322" y="2810"/>
                  </a:lnTo>
                  <a:lnTo>
                    <a:pt x="6081158" y="4463"/>
                  </a:lnTo>
                  <a:lnTo>
                    <a:pt x="6134282" y="6662"/>
                  </a:lnTo>
                  <a:lnTo>
                    <a:pt x="6184788" y="9485"/>
                  </a:lnTo>
                  <a:lnTo>
                    <a:pt x="6232770" y="13011"/>
                  </a:lnTo>
                  <a:lnTo>
                    <a:pt x="6278320" y="17318"/>
                  </a:lnTo>
                  <a:lnTo>
                    <a:pt x="6321533" y="22484"/>
                  </a:lnTo>
                  <a:lnTo>
                    <a:pt x="6362502" y="28586"/>
                  </a:lnTo>
                  <a:lnTo>
                    <a:pt x="6401321" y="35704"/>
                  </a:lnTo>
                  <a:lnTo>
                    <a:pt x="6472880" y="53296"/>
                  </a:lnTo>
                  <a:lnTo>
                    <a:pt x="6536960" y="75884"/>
                  </a:lnTo>
                  <a:lnTo>
                    <a:pt x="6582612" y="93856"/>
                  </a:lnTo>
                  <a:lnTo>
                    <a:pt x="6627041" y="114065"/>
                  </a:lnTo>
                  <a:lnTo>
                    <a:pt x="6670181" y="136445"/>
                  </a:lnTo>
                  <a:lnTo>
                    <a:pt x="6711963" y="160926"/>
                  </a:lnTo>
                  <a:lnTo>
                    <a:pt x="6752319" y="187442"/>
                  </a:lnTo>
                  <a:lnTo>
                    <a:pt x="6791183" y="215925"/>
                  </a:lnTo>
                  <a:lnTo>
                    <a:pt x="6828485" y="246308"/>
                  </a:lnTo>
                  <a:lnTo>
                    <a:pt x="6864159" y="278522"/>
                  </a:lnTo>
                  <a:lnTo>
                    <a:pt x="6898137" y="312499"/>
                  </a:lnTo>
                  <a:lnTo>
                    <a:pt x="6930351" y="348173"/>
                  </a:lnTo>
                  <a:lnTo>
                    <a:pt x="6960733" y="385476"/>
                  </a:lnTo>
                  <a:lnTo>
                    <a:pt x="6989216" y="424339"/>
                  </a:lnTo>
                  <a:lnTo>
                    <a:pt x="7015732" y="464696"/>
                  </a:lnTo>
                  <a:lnTo>
                    <a:pt x="7040214" y="506478"/>
                  </a:lnTo>
                  <a:lnTo>
                    <a:pt x="7062593" y="549617"/>
                  </a:lnTo>
                  <a:lnTo>
                    <a:pt x="7082802" y="594047"/>
                  </a:lnTo>
                  <a:lnTo>
                    <a:pt x="7100774" y="639699"/>
                  </a:lnTo>
                  <a:lnTo>
                    <a:pt x="7123362" y="703778"/>
                  </a:lnTo>
                  <a:lnTo>
                    <a:pt x="7140954" y="775338"/>
                  </a:lnTo>
                  <a:lnTo>
                    <a:pt x="7148072" y="814156"/>
                  </a:lnTo>
                  <a:lnTo>
                    <a:pt x="7154174" y="855125"/>
                  </a:lnTo>
                  <a:lnTo>
                    <a:pt x="7159340" y="898338"/>
                  </a:lnTo>
                  <a:lnTo>
                    <a:pt x="7163647" y="943889"/>
                  </a:lnTo>
                  <a:lnTo>
                    <a:pt x="7167173" y="991870"/>
                  </a:lnTo>
                  <a:lnTo>
                    <a:pt x="7169996" y="1042377"/>
                  </a:lnTo>
                  <a:lnTo>
                    <a:pt x="7172195" y="1095501"/>
                  </a:lnTo>
                  <a:lnTo>
                    <a:pt x="7173848" y="1151336"/>
                  </a:lnTo>
                  <a:lnTo>
                    <a:pt x="7175032" y="1209977"/>
                  </a:lnTo>
                  <a:lnTo>
                    <a:pt x="7175826" y="1271516"/>
                  </a:lnTo>
                  <a:lnTo>
                    <a:pt x="7176307" y="1336047"/>
                  </a:lnTo>
                  <a:lnTo>
                    <a:pt x="7176554" y="1403664"/>
                  </a:lnTo>
                  <a:lnTo>
                    <a:pt x="7176645" y="1474460"/>
                  </a:lnTo>
                  <a:lnTo>
                    <a:pt x="7176658" y="1548528"/>
                  </a:lnTo>
                  <a:lnTo>
                    <a:pt x="7176658" y="5194721"/>
                  </a:lnTo>
                  <a:lnTo>
                    <a:pt x="7176645" y="5268789"/>
                  </a:lnTo>
                  <a:lnTo>
                    <a:pt x="7176554" y="5339585"/>
                  </a:lnTo>
                  <a:lnTo>
                    <a:pt x="7176307" y="5407202"/>
                  </a:lnTo>
                  <a:lnTo>
                    <a:pt x="7175826" y="5471733"/>
                  </a:lnTo>
                  <a:lnTo>
                    <a:pt x="7175032" y="5533272"/>
                  </a:lnTo>
                  <a:lnTo>
                    <a:pt x="7173848" y="5591913"/>
                  </a:lnTo>
                  <a:lnTo>
                    <a:pt x="7172195" y="5647749"/>
                  </a:lnTo>
                  <a:lnTo>
                    <a:pt x="7169996" y="5700873"/>
                  </a:lnTo>
                  <a:lnTo>
                    <a:pt x="7167173" y="5751379"/>
                  </a:lnTo>
                  <a:lnTo>
                    <a:pt x="7163647" y="5799360"/>
                  </a:lnTo>
                  <a:lnTo>
                    <a:pt x="7159340" y="5844911"/>
                  </a:lnTo>
                  <a:lnTo>
                    <a:pt x="7154174" y="5888124"/>
                  </a:lnTo>
                  <a:lnTo>
                    <a:pt x="7148072" y="5929093"/>
                  </a:lnTo>
                  <a:lnTo>
                    <a:pt x="7140954" y="5967911"/>
                  </a:lnTo>
                  <a:lnTo>
                    <a:pt x="7123362" y="6039471"/>
                  </a:lnTo>
                  <a:lnTo>
                    <a:pt x="7100774" y="6103550"/>
                  </a:lnTo>
                  <a:lnTo>
                    <a:pt x="7082802" y="6149202"/>
                  </a:lnTo>
                  <a:lnTo>
                    <a:pt x="7062593" y="6193632"/>
                  </a:lnTo>
                  <a:lnTo>
                    <a:pt x="7040214" y="6236772"/>
                  </a:lnTo>
                  <a:lnTo>
                    <a:pt x="7015732" y="6278554"/>
                  </a:lnTo>
                  <a:lnTo>
                    <a:pt x="6989216" y="6318910"/>
                  </a:lnTo>
                  <a:lnTo>
                    <a:pt x="6960733" y="6357773"/>
                  </a:lnTo>
                  <a:lnTo>
                    <a:pt x="6930351" y="6395076"/>
                  </a:lnTo>
                  <a:lnTo>
                    <a:pt x="6898137" y="6430750"/>
                  </a:lnTo>
                  <a:lnTo>
                    <a:pt x="6864159" y="6464728"/>
                  </a:lnTo>
                  <a:lnTo>
                    <a:pt x="6828485" y="6496941"/>
                  </a:lnTo>
                  <a:lnTo>
                    <a:pt x="6791183" y="6527324"/>
                  </a:lnTo>
                  <a:lnTo>
                    <a:pt x="6752319" y="6555807"/>
                  </a:lnTo>
                  <a:lnTo>
                    <a:pt x="6711963" y="6582323"/>
                  </a:lnTo>
                  <a:lnTo>
                    <a:pt x="6670181" y="6606805"/>
                  </a:lnTo>
                  <a:lnTo>
                    <a:pt x="6627041" y="6629184"/>
                  </a:lnTo>
                  <a:lnTo>
                    <a:pt x="6582612" y="6649393"/>
                  </a:lnTo>
                  <a:lnTo>
                    <a:pt x="6536960" y="6667365"/>
                  </a:lnTo>
                  <a:lnTo>
                    <a:pt x="6472880" y="6689953"/>
                  </a:lnTo>
                  <a:lnTo>
                    <a:pt x="6401321" y="6707545"/>
                  </a:lnTo>
                  <a:lnTo>
                    <a:pt x="6362502" y="6714663"/>
                  </a:lnTo>
                  <a:lnTo>
                    <a:pt x="6321533" y="6720765"/>
                  </a:lnTo>
                  <a:lnTo>
                    <a:pt x="6278320" y="6725931"/>
                  </a:lnTo>
                  <a:lnTo>
                    <a:pt x="6232770" y="6730238"/>
                  </a:lnTo>
                  <a:lnTo>
                    <a:pt x="6184788" y="6733764"/>
                  </a:lnTo>
                  <a:lnTo>
                    <a:pt x="6134282" y="6736588"/>
                  </a:lnTo>
                  <a:lnTo>
                    <a:pt x="6081158" y="6738787"/>
                  </a:lnTo>
                  <a:lnTo>
                    <a:pt x="6025322" y="6740439"/>
                  </a:lnTo>
                  <a:lnTo>
                    <a:pt x="5966682" y="6741623"/>
                  </a:lnTo>
                  <a:lnTo>
                    <a:pt x="5905142" y="6742417"/>
                  </a:lnTo>
                  <a:lnTo>
                    <a:pt x="5840611" y="6742898"/>
                  </a:lnTo>
                  <a:lnTo>
                    <a:pt x="5772994" y="6743146"/>
                  </a:lnTo>
                  <a:lnTo>
                    <a:pt x="5702198" y="6743237"/>
                  </a:lnTo>
                  <a:lnTo>
                    <a:pt x="5628130" y="6743250"/>
                  </a:lnTo>
                  <a:lnTo>
                    <a:pt x="1548528" y="6743250"/>
                  </a:lnTo>
                  <a:lnTo>
                    <a:pt x="1474460" y="6743237"/>
                  </a:lnTo>
                  <a:lnTo>
                    <a:pt x="1403664" y="6743146"/>
                  </a:lnTo>
                  <a:lnTo>
                    <a:pt x="1336047" y="6742898"/>
                  </a:lnTo>
                  <a:lnTo>
                    <a:pt x="1271516" y="6742417"/>
                  </a:lnTo>
                  <a:lnTo>
                    <a:pt x="1209977" y="6741623"/>
                  </a:lnTo>
                  <a:lnTo>
                    <a:pt x="1151336" y="6740439"/>
                  </a:lnTo>
                  <a:lnTo>
                    <a:pt x="1095501" y="6738787"/>
                  </a:lnTo>
                  <a:lnTo>
                    <a:pt x="1042377" y="6736588"/>
                  </a:lnTo>
                  <a:lnTo>
                    <a:pt x="991870" y="6733764"/>
                  </a:lnTo>
                  <a:lnTo>
                    <a:pt x="943889" y="6730238"/>
                  </a:lnTo>
                  <a:lnTo>
                    <a:pt x="898338" y="6725931"/>
                  </a:lnTo>
                  <a:lnTo>
                    <a:pt x="855125" y="6720765"/>
                  </a:lnTo>
                  <a:lnTo>
                    <a:pt x="814156" y="6714663"/>
                  </a:lnTo>
                  <a:lnTo>
                    <a:pt x="775338" y="6707545"/>
                  </a:lnTo>
                  <a:lnTo>
                    <a:pt x="703778" y="6689953"/>
                  </a:lnTo>
                  <a:lnTo>
                    <a:pt x="639699" y="6667365"/>
                  </a:lnTo>
                  <a:lnTo>
                    <a:pt x="594047" y="6649393"/>
                  </a:lnTo>
                  <a:lnTo>
                    <a:pt x="549617" y="6629184"/>
                  </a:lnTo>
                  <a:lnTo>
                    <a:pt x="506478" y="6606805"/>
                  </a:lnTo>
                  <a:lnTo>
                    <a:pt x="464696" y="6582323"/>
                  </a:lnTo>
                  <a:lnTo>
                    <a:pt x="424339" y="6555807"/>
                  </a:lnTo>
                  <a:lnTo>
                    <a:pt x="385476" y="6527324"/>
                  </a:lnTo>
                  <a:lnTo>
                    <a:pt x="348173" y="6496941"/>
                  </a:lnTo>
                  <a:lnTo>
                    <a:pt x="312499" y="6464728"/>
                  </a:lnTo>
                  <a:lnTo>
                    <a:pt x="278522" y="6430750"/>
                  </a:lnTo>
                  <a:lnTo>
                    <a:pt x="246308" y="6395076"/>
                  </a:lnTo>
                  <a:lnTo>
                    <a:pt x="215925" y="6357773"/>
                  </a:lnTo>
                  <a:lnTo>
                    <a:pt x="187442" y="6318910"/>
                  </a:lnTo>
                  <a:lnTo>
                    <a:pt x="160926" y="6278554"/>
                  </a:lnTo>
                  <a:lnTo>
                    <a:pt x="136445" y="6236772"/>
                  </a:lnTo>
                  <a:lnTo>
                    <a:pt x="114065" y="6193632"/>
                  </a:lnTo>
                  <a:lnTo>
                    <a:pt x="93856" y="6149202"/>
                  </a:lnTo>
                  <a:lnTo>
                    <a:pt x="75884" y="6103550"/>
                  </a:lnTo>
                  <a:lnTo>
                    <a:pt x="53296" y="6039471"/>
                  </a:lnTo>
                  <a:lnTo>
                    <a:pt x="35704" y="5967911"/>
                  </a:lnTo>
                  <a:lnTo>
                    <a:pt x="28586" y="5929093"/>
                  </a:lnTo>
                  <a:lnTo>
                    <a:pt x="22484" y="5888124"/>
                  </a:lnTo>
                  <a:lnTo>
                    <a:pt x="17318" y="5844911"/>
                  </a:lnTo>
                  <a:lnTo>
                    <a:pt x="13011" y="5799360"/>
                  </a:lnTo>
                  <a:lnTo>
                    <a:pt x="9485" y="5751379"/>
                  </a:lnTo>
                  <a:lnTo>
                    <a:pt x="6662" y="5700873"/>
                  </a:lnTo>
                  <a:lnTo>
                    <a:pt x="4463" y="5647749"/>
                  </a:lnTo>
                  <a:lnTo>
                    <a:pt x="2810" y="5591913"/>
                  </a:lnTo>
                  <a:lnTo>
                    <a:pt x="1626" y="5533272"/>
                  </a:lnTo>
                  <a:lnTo>
                    <a:pt x="832" y="5471733"/>
                  </a:lnTo>
                  <a:lnTo>
                    <a:pt x="351" y="5407202"/>
                  </a:lnTo>
                  <a:lnTo>
                    <a:pt x="104" y="5339585"/>
                  </a:lnTo>
                  <a:lnTo>
                    <a:pt x="13" y="5268789"/>
                  </a:lnTo>
                  <a:lnTo>
                    <a:pt x="0" y="5194721"/>
                  </a:lnTo>
                  <a:lnTo>
                    <a:pt x="0" y="1548528"/>
                  </a:lnTo>
                  <a:lnTo>
                    <a:pt x="13" y="1474460"/>
                  </a:lnTo>
                  <a:lnTo>
                    <a:pt x="104" y="1403664"/>
                  </a:lnTo>
                  <a:lnTo>
                    <a:pt x="351" y="1336047"/>
                  </a:lnTo>
                  <a:lnTo>
                    <a:pt x="832" y="1271516"/>
                  </a:lnTo>
                  <a:lnTo>
                    <a:pt x="1626" y="1209977"/>
                  </a:lnTo>
                  <a:lnTo>
                    <a:pt x="2810" y="1151336"/>
                  </a:lnTo>
                  <a:lnTo>
                    <a:pt x="4463" y="1095501"/>
                  </a:lnTo>
                  <a:lnTo>
                    <a:pt x="6662" y="1042377"/>
                  </a:lnTo>
                  <a:lnTo>
                    <a:pt x="9485" y="991870"/>
                  </a:lnTo>
                  <a:lnTo>
                    <a:pt x="13011" y="943889"/>
                  </a:lnTo>
                  <a:lnTo>
                    <a:pt x="17318" y="898338"/>
                  </a:lnTo>
                  <a:lnTo>
                    <a:pt x="22484" y="855125"/>
                  </a:lnTo>
                  <a:lnTo>
                    <a:pt x="28586" y="814156"/>
                  </a:lnTo>
                  <a:lnTo>
                    <a:pt x="35704" y="775338"/>
                  </a:lnTo>
                  <a:lnTo>
                    <a:pt x="53296" y="703778"/>
                  </a:lnTo>
                  <a:lnTo>
                    <a:pt x="75884" y="639699"/>
                  </a:lnTo>
                  <a:lnTo>
                    <a:pt x="93856" y="594047"/>
                  </a:lnTo>
                  <a:lnTo>
                    <a:pt x="114065" y="549617"/>
                  </a:lnTo>
                  <a:lnTo>
                    <a:pt x="136445" y="506478"/>
                  </a:lnTo>
                  <a:lnTo>
                    <a:pt x="160926" y="464696"/>
                  </a:lnTo>
                  <a:lnTo>
                    <a:pt x="187442" y="424339"/>
                  </a:lnTo>
                  <a:lnTo>
                    <a:pt x="215925" y="385476"/>
                  </a:lnTo>
                  <a:lnTo>
                    <a:pt x="246308" y="348173"/>
                  </a:lnTo>
                  <a:lnTo>
                    <a:pt x="278522" y="312499"/>
                  </a:lnTo>
                  <a:lnTo>
                    <a:pt x="312499" y="278522"/>
                  </a:lnTo>
                  <a:lnTo>
                    <a:pt x="348173" y="246308"/>
                  </a:lnTo>
                  <a:lnTo>
                    <a:pt x="385476" y="215925"/>
                  </a:lnTo>
                  <a:lnTo>
                    <a:pt x="424339" y="187442"/>
                  </a:lnTo>
                  <a:lnTo>
                    <a:pt x="464696" y="160926"/>
                  </a:lnTo>
                  <a:lnTo>
                    <a:pt x="506478" y="136445"/>
                  </a:lnTo>
                  <a:lnTo>
                    <a:pt x="549617" y="114065"/>
                  </a:lnTo>
                  <a:lnTo>
                    <a:pt x="594047" y="93856"/>
                  </a:lnTo>
                  <a:lnTo>
                    <a:pt x="639699" y="75884"/>
                  </a:lnTo>
                  <a:lnTo>
                    <a:pt x="703778" y="53296"/>
                  </a:lnTo>
                  <a:lnTo>
                    <a:pt x="775338" y="35704"/>
                  </a:lnTo>
                  <a:lnTo>
                    <a:pt x="814156" y="28586"/>
                  </a:lnTo>
                  <a:lnTo>
                    <a:pt x="855125" y="22484"/>
                  </a:lnTo>
                  <a:lnTo>
                    <a:pt x="898338" y="17318"/>
                  </a:lnTo>
                  <a:lnTo>
                    <a:pt x="943889" y="13011"/>
                  </a:lnTo>
                  <a:lnTo>
                    <a:pt x="991870" y="9485"/>
                  </a:lnTo>
                  <a:lnTo>
                    <a:pt x="1042377" y="6662"/>
                  </a:lnTo>
                  <a:lnTo>
                    <a:pt x="1095501" y="4463"/>
                  </a:lnTo>
                  <a:lnTo>
                    <a:pt x="1151336" y="2810"/>
                  </a:lnTo>
                  <a:lnTo>
                    <a:pt x="1209977" y="1626"/>
                  </a:lnTo>
                  <a:lnTo>
                    <a:pt x="1271516" y="832"/>
                  </a:lnTo>
                  <a:lnTo>
                    <a:pt x="1336047" y="351"/>
                  </a:lnTo>
                  <a:lnTo>
                    <a:pt x="1403664" y="104"/>
                  </a:lnTo>
                  <a:lnTo>
                    <a:pt x="1474460" y="13"/>
                  </a:lnTo>
                  <a:lnTo>
                    <a:pt x="1548528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25626" y="1287900"/>
              <a:ext cx="2879725" cy="957580"/>
            </a:xfrm>
            <a:custGeom>
              <a:avLst/>
              <a:gdLst/>
              <a:ahLst/>
              <a:cxnLst/>
              <a:rect l="l" t="t" r="r" b="b"/>
              <a:pathLst>
                <a:path w="2879725" h="957580">
                  <a:moveTo>
                    <a:pt x="957046" y="88849"/>
                  </a:moveTo>
                  <a:lnTo>
                    <a:pt x="868197" y="0"/>
                  </a:lnTo>
                  <a:lnTo>
                    <a:pt x="0" y="868197"/>
                  </a:lnTo>
                  <a:lnTo>
                    <a:pt x="88849" y="957046"/>
                  </a:lnTo>
                  <a:lnTo>
                    <a:pt x="957046" y="88849"/>
                  </a:lnTo>
                  <a:close/>
                </a:path>
                <a:path w="2879725" h="957580">
                  <a:moveTo>
                    <a:pt x="2879394" y="868197"/>
                  </a:moveTo>
                  <a:lnTo>
                    <a:pt x="2011197" y="0"/>
                  </a:lnTo>
                  <a:lnTo>
                    <a:pt x="1922348" y="88849"/>
                  </a:lnTo>
                  <a:lnTo>
                    <a:pt x="2790545" y="957046"/>
                  </a:lnTo>
                  <a:lnTo>
                    <a:pt x="2879394" y="868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99473" y="605531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5">
                  <a:moveTo>
                    <a:pt x="1838970" y="0"/>
                  </a:moveTo>
                  <a:lnTo>
                    <a:pt x="172151" y="0"/>
                  </a:lnTo>
                  <a:lnTo>
                    <a:pt x="137897" y="131"/>
                  </a:lnTo>
                  <a:lnTo>
                    <a:pt x="88327" y="3556"/>
                  </a:lnTo>
                  <a:lnTo>
                    <a:pt x="50527" y="18601"/>
                  </a:lnTo>
                  <a:lnTo>
                    <a:pt x="18611" y="50516"/>
                  </a:lnTo>
                  <a:lnTo>
                    <a:pt x="3560" y="88316"/>
                  </a:lnTo>
                  <a:lnTo>
                    <a:pt x="131" y="137887"/>
                  </a:lnTo>
                  <a:lnTo>
                    <a:pt x="0" y="172141"/>
                  </a:lnTo>
                  <a:lnTo>
                    <a:pt x="0" y="578610"/>
                  </a:lnTo>
                  <a:lnTo>
                    <a:pt x="1054" y="640494"/>
                  </a:lnTo>
                  <a:lnTo>
                    <a:pt x="8439" y="679645"/>
                  </a:lnTo>
                  <a:lnTo>
                    <a:pt x="32832" y="717932"/>
                  </a:lnTo>
                  <a:lnTo>
                    <a:pt x="71118" y="742325"/>
                  </a:lnTo>
                  <a:lnTo>
                    <a:pt x="110271" y="749706"/>
                  </a:lnTo>
                  <a:lnTo>
                    <a:pt x="172151" y="750761"/>
                  </a:lnTo>
                  <a:lnTo>
                    <a:pt x="1838970" y="750761"/>
                  </a:lnTo>
                  <a:lnTo>
                    <a:pt x="1900850" y="749706"/>
                  </a:lnTo>
                  <a:lnTo>
                    <a:pt x="1940003" y="742325"/>
                  </a:lnTo>
                  <a:lnTo>
                    <a:pt x="1978289" y="717932"/>
                  </a:lnTo>
                  <a:lnTo>
                    <a:pt x="2002682" y="679645"/>
                  </a:lnTo>
                  <a:lnTo>
                    <a:pt x="2010057" y="640494"/>
                  </a:lnTo>
                  <a:lnTo>
                    <a:pt x="2011111" y="578610"/>
                  </a:lnTo>
                  <a:lnTo>
                    <a:pt x="2011111" y="172141"/>
                  </a:lnTo>
                  <a:lnTo>
                    <a:pt x="2010057" y="110261"/>
                  </a:lnTo>
                  <a:lnTo>
                    <a:pt x="2002682" y="71107"/>
                  </a:lnTo>
                  <a:lnTo>
                    <a:pt x="1978289" y="32822"/>
                  </a:lnTo>
                  <a:lnTo>
                    <a:pt x="1940003" y="8429"/>
                  </a:lnTo>
                  <a:lnTo>
                    <a:pt x="1900850" y="1053"/>
                  </a:lnTo>
                  <a:lnTo>
                    <a:pt x="1873224" y="131"/>
                  </a:lnTo>
                  <a:lnTo>
                    <a:pt x="183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2931" y="776531"/>
            <a:ext cx="1450340" cy="1026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2931" y="1802682"/>
            <a:ext cx="600202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18185">
              <a:lnSpc>
                <a:spcPts val="3510"/>
              </a:lnSpc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</a:t>
            </a:r>
            <a:r>
              <a:rPr sz="3100" spc="20" dirty="0">
                <a:solidFill>
                  <a:srgbClr val="004D7F"/>
                </a:solidFill>
                <a:latin typeface="Courier New"/>
                <a:cs typeface="Courier New"/>
              </a:rPr>
              <a:t>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</a:t>
            </a:r>
            <a:r>
              <a:rPr sz="3100" spc="20" dirty="0">
                <a:solidFill>
                  <a:srgbClr val="FF9300"/>
                </a:solidFill>
                <a:latin typeface="Courier New"/>
                <a:cs typeface="Courier New"/>
              </a:rPr>
              <a:t>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931" y="2315755"/>
            <a:ext cx="1689735" cy="1026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510"/>
              </a:lnSpc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2931" y="3341902"/>
            <a:ext cx="527050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37005">
              <a:lnSpc>
                <a:spcPts val="3510"/>
              </a:lnSpc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5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931" y="3854975"/>
            <a:ext cx="766572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35250"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4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class=“bold”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931" y="4368049"/>
            <a:ext cx="528320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74010">
              <a:lnSpc>
                <a:spcPts val="3510"/>
              </a:lnSpc>
            </a:pP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-5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2931" y="4881122"/>
            <a:ext cx="2887345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37005">
              <a:lnSpc>
                <a:spcPts val="3510"/>
              </a:lnSpc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2931" y="5394195"/>
            <a:ext cx="1929130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2931" y="5907269"/>
            <a:ext cx="1689735" cy="513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023076" y="134035"/>
            <a:ext cx="40582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document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942098" y="1982771"/>
            <a:ext cx="2011680" cy="3211830"/>
            <a:chOff x="12942098" y="1982771"/>
            <a:chExt cx="2011680" cy="3211830"/>
          </a:xfrm>
        </p:grpSpPr>
        <p:sp>
          <p:nvSpPr>
            <p:cNvPr id="19" name="object 19"/>
            <p:cNvSpPr/>
            <p:nvPr/>
          </p:nvSpPr>
          <p:spPr>
            <a:xfrm>
              <a:off x="13884834" y="3889968"/>
              <a:ext cx="125730" cy="1304925"/>
            </a:xfrm>
            <a:custGeom>
              <a:avLst/>
              <a:gdLst/>
              <a:ahLst/>
              <a:cxnLst/>
              <a:rect l="l" t="t" r="r" b="b"/>
              <a:pathLst>
                <a:path w="125730" h="1304925">
                  <a:moveTo>
                    <a:pt x="0" y="1304485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304485"/>
                  </a:lnTo>
                  <a:lnTo>
                    <a:pt x="0" y="1304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84834" y="2527865"/>
              <a:ext cx="125730" cy="1304925"/>
            </a:xfrm>
            <a:custGeom>
              <a:avLst/>
              <a:gdLst/>
              <a:ahLst/>
              <a:cxnLst/>
              <a:rect l="l" t="t" r="r" b="b"/>
              <a:pathLst>
                <a:path w="125730" h="1304925">
                  <a:moveTo>
                    <a:pt x="0" y="1304485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304485"/>
                  </a:lnTo>
                  <a:lnTo>
                    <a:pt x="0" y="1304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42098" y="1982771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5">
                  <a:moveTo>
                    <a:pt x="1838970" y="0"/>
                  </a:moveTo>
                  <a:lnTo>
                    <a:pt x="172151" y="0"/>
                  </a:lnTo>
                  <a:lnTo>
                    <a:pt x="137897" y="131"/>
                  </a:lnTo>
                  <a:lnTo>
                    <a:pt x="88327" y="3559"/>
                  </a:lnTo>
                  <a:lnTo>
                    <a:pt x="50527" y="18606"/>
                  </a:lnTo>
                  <a:lnTo>
                    <a:pt x="18611" y="50524"/>
                  </a:lnTo>
                  <a:lnTo>
                    <a:pt x="3560" y="88323"/>
                  </a:lnTo>
                  <a:lnTo>
                    <a:pt x="131" y="137893"/>
                  </a:lnTo>
                  <a:lnTo>
                    <a:pt x="0" y="172150"/>
                  </a:lnTo>
                  <a:lnTo>
                    <a:pt x="0" y="578615"/>
                  </a:lnTo>
                  <a:lnTo>
                    <a:pt x="1054" y="640499"/>
                  </a:lnTo>
                  <a:lnTo>
                    <a:pt x="8439" y="679650"/>
                  </a:lnTo>
                  <a:lnTo>
                    <a:pt x="32832" y="717937"/>
                  </a:lnTo>
                  <a:lnTo>
                    <a:pt x="71118" y="742329"/>
                  </a:lnTo>
                  <a:lnTo>
                    <a:pt x="110271" y="749711"/>
                  </a:lnTo>
                  <a:lnTo>
                    <a:pt x="172151" y="750765"/>
                  </a:lnTo>
                  <a:lnTo>
                    <a:pt x="1838970" y="750765"/>
                  </a:lnTo>
                  <a:lnTo>
                    <a:pt x="1900850" y="749711"/>
                  </a:lnTo>
                  <a:lnTo>
                    <a:pt x="1940003" y="742329"/>
                  </a:lnTo>
                  <a:lnTo>
                    <a:pt x="1978289" y="717937"/>
                  </a:lnTo>
                  <a:lnTo>
                    <a:pt x="2002682" y="679650"/>
                  </a:lnTo>
                  <a:lnTo>
                    <a:pt x="2010057" y="640499"/>
                  </a:lnTo>
                  <a:lnTo>
                    <a:pt x="2011111" y="578615"/>
                  </a:lnTo>
                  <a:lnTo>
                    <a:pt x="2011111" y="172150"/>
                  </a:lnTo>
                  <a:lnTo>
                    <a:pt x="2010057" y="110266"/>
                  </a:lnTo>
                  <a:lnTo>
                    <a:pt x="2002682" y="71116"/>
                  </a:lnTo>
                  <a:lnTo>
                    <a:pt x="1978289" y="32828"/>
                  </a:lnTo>
                  <a:lnTo>
                    <a:pt x="1940003" y="8436"/>
                  </a:lnTo>
                  <a:lnTo>
                    <a:pt x="1900850" y="1054"/>
                  </a:lnTo>
                  <a:lnTo>
                    <a:pt x="183897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942098" y="3405439"/>
            <a:ext cx="2011680" cy="751205"/>
          </a:xfrm>
          <a:custGeom>
            <a:avLst/>
            <a:gdLst/>
            <a:ahLst/>
            <a:cxnLst/>
            <a:rect l="l" t="t" r="r" b="b"/>
            <a:pathLst>
              <a:path w="2011680" h="751204">
                <a:moveTo>
                  <a:pt x="1838970" y="0"/>
                </a:moveTo>
                <a:lnTo>
                  <a:pt x="172151" y="0"/>
                </a:lnTo>
                <a:lnTo>
                  <a:pt x="137897" y="131"/>
                </a:lnTo>
                <a:lnTo>
                  <a:pt x="88327" y="3559"/>
                </a:lnTo>
                <a:lnTo>
                  <a:pt x="50527" y="18606"/>
                </a:lnTo>
                <a:lnTo>
                  <a:pt x="18611" y="50524"/>
                </a:lnTo>
                <a:lnTo>
                  <a:pt x="3560" y="88323"/>
                </a:lnTo>
                <a:lnTo>
                  <a:pt x="131" y="137893"/>
                </a:lnTo>
                <a:lnTo>
                  <a:pt x="0" y="172150"/>
                </a:lnTo>
                <a:lnTo>
                  <a:pt x="0" y="578615"/>
                </a:lnTo>
                <a:lnTo>
                  <a:pt x="1054" y="640499"/>
                </a:lnTo>
                <a:lnTo>
                  <a:pt x="8439" y="679650"/>
                </a:lnTo>
                <a:lnTo>
                  <a:pt x="32832" y="717937"/>
                </a:lnTo>
                <a:lnTo>
                  <a:pt x="71118" y="742329"/>
                </a:lnTo>
                <a:lnTo>
                  <a:pt x="110271" y="749711"/>
                </a:lnTo>
                <a:lnTo>
                  <a:pt x="172151" y="750765"/>
                </a:lnTo>
                <a:lnTo>
                  <a:pt x="1838970" y="750765"/>
                </a:lnTo>
                <a:lnTo>
                  <a:pt x="1900850" y="749711"/>
                </a:lnTo>
                <a:lnTo>
                  <a:pt x="1940003" y="742329"/>
                </a:lnTo>
                <a:lnTo>
                  <a:pt x="1978289" y="717937"/>
                </a:lnTo>
                <a:lnTo>
                  <a:pt x="2002682" y="679650"/>
                </a:lnTo>
                <a:lnTo>
                  <a:pt x="2010057" y="640499"/>
                </a:lnTo>
                <a:lnTo>
                  <a:pt x="2011111" y="578615"/>
                </a:lnTo>
                <a:lnTo>
                  <a:pt x="2011111" y="172150"/>
                </a:lnTo>
                <a:lnTo>
                  <a:pt x="2010057" y="110266"/>
                </a:lnTo>
                <a:lnTo>
                  <a:pt x="2002682" y="71116"/>
                </a:lnTo>
                <a:lnTo>
                  <a:pt x="1978289" y="32828"/>
                </a:lnTo>
                <a:lnTo>
                  <a:pt x="1940003" y="8436"/>
                </a:lnTo>
                <a:lnTo>
                  <a:pt x="1900850" y="1054"/>
                </a:lnTo>
                <a:lnTo>
                  <a:pt x="18389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36065" y="4594954"/>
            <a:ext cx="2023745" cy="763270"/>
            <a:chOff x="12936065" y="4594954"/>
            <a:chExt cx="2023745" cy="763270"/>
          </a:xfrm>
        </p:grpSpPr>
        <p:sp>
          <p:nvSpPr>
            <p:cNvPr id="26" name="object 26"/>
            <p:cNvSpPr/>
            <p:nvPr/>
          </p:nvSpPr>
          <p:spPr>
            <a:xfrm>
              <a:off x="12942097" y="4600986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4">
                  <a:moveTo>
                    <a:pt x="1838970" y="0"/>
                  </a:moveTo>
                  <a:lnTo>
                    <a:pt x="172151" y="0"/>
                  </a:lnTo>
                  <a:lnTo>
                    <a:pt x="137897" y="131"/>
                  </a:lnTo>
                  <a:lnTo>
                    <a:pt x="88327" y="3559"/>
                  </a:lnTo>
                  <a:lnTo>
                    <a:pt x="50527" y="18606"/>
                  </a:lnTo>
                  <a:lnTo>
                    <a:pt x="18611" y="50524"/>
                  </a:lnTo>
                  <a:lnTo>
                    <a:pt x="3560" y="88323"/>
                  </a:lnTo>
                  <a:lnTo>
                    <a:pt x="131" y="137893"/>
                  </a:lnTo>
                  <a:lnTo>
                    <a:pt x="0" y="172150"/>
                  </a:lnTo>
                  <a:lnTo>
                    <a:pt x="0" y="578614"/>
                  </a:lnTo>
                  <a:lnTo>
                    <a:pt x="1054" y="640498"/>
                  </a:lnTo>
                  <a:lnTo>
                    <a:pt x="8439" y="679650"/>
                  </a:lnTo>
                  <a:lnTo>
                    <a:pt x="32832" y="717937"/>
                  </a:lnTo>
                  <a:lnTo>
                    <a:pt x="71118" y="742329"/>
                  </a:lnTo>
                  <a:lnTo>
                    <a:pt x="110271" y="749711"/>
                  </a:lnTo>
                  <a:lnTo>
                    <a:pt x="172151" y="750765"/>
                  </a:lnTo>
                  <a:lnTo>
                    <a:pt x="1838970" y="750765"/>
                  </a:lnTo>
                  <a:lnTo>
                    <a:pt x="1900850" y="749711"/>
                  </a:lnTo>
                  <a:lnTo>
                    <a:pt x="1940003" y="742329"/>
                  </a:lnTo>
                  <a:lnTo>
                    <a:pt x="1978289" y="717937"/>
                  </a:lnTo>
                  <a:lnTo>
                    <a:pt x="2002682" y="679650"/>
                  </a:lnTo>
                  <a:lnTo>
                    <a:pt x="2010057" y="640498"/>
                  </a:lnTo>
                  <a:lnTo>
                    <a:pt x="2011111" y="578614"/>
                  </a:lnTo>
                  <a:lnTo>
                    <a:pt x="2011111" y="172150"/>
                  </a:lnTo>
                  <a:lnTo>
                    <a:pt x="2010057" y="110266"/>
                  </a:lnTo>
                  <a:lnTo>
                    <a:pt x="2002682" y="71116"/>
                  </a:lnTo>
                  <a:lnTo>
                    <a:pt x="1978289" y="32828"/>
                  </a:lnTo>
                  <a:lnTo>
                    <a:pt x="1940003" y="8436"/>
                  </a:lnTo>
                  <a:lnTo>
                    <a:pt x="1900850" y="1054"/>
                  </a:lnTo>
                  <a:lnTo>
                    <a:pt x="1838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42097" y="4600986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4">
                  <a:moveTo>
                    <a:pt x="172150" y="0"/>
                  </a:moveTo>
                  <a:lnTo>
                    <a:pt x="1838962" y="0"/>
                  </a:lnTo>
                  <a:lnTo>
                    <a:pt x="1873220" y="131"/>
                  </a:lnTo>
                  <a:lnTo>
                    <a:pt x="1922790" y="3558"/>
                  </a:lnTo>
                  <a:lnTo>
                    <a:pt x="1960589" y="18606"/>
                  </a:lnTo>
                  <a:lnTo>
                    <a:pt x="1992506" y="50523"/>
                  </a:lnTo>
                  <a:lnTo>
                    <a:pt x="2007554" y="88323"/>
                  </a:lnTo>
                  <a:lnTo>
                    <a:pt x="2010981" y="137893"/>
                  </a:lnTo>
                  <a:lnTo>
                    <a:pt x="2011113" y="172150"/>
                  </a:lnTo>
                  <a:lnTo>
                    <a:pt x="2011113" y="578615"/>
                  </a:lnTo>
                  <a:lnTo>
                    <a:pt x="2010059" y="640498"/>
                  </a:lnTo>
                  <a:lnTo>
                    <a:pt x="2002677" y="679649"/>
                  </a:lnTo>
                  <a:lnTo>
                    <a:pt x="1978285" y="717937"/>
                  </a:lnTo>
                  <a:lnTo>
                    <a:pt x="1939997" y="742329"/>
                  </a:lnTo>
                  <a:lnTo>
                    <a:pt x="1900846" y="749710"/>
                  </a:lnTo>
                  <a:lnTo>
                    <a:pt x="1838962" y="750765"/>
                  </a:lnTo>
                  <a:lnTo>
                    <a:pt x="172150" y="750765"/>
                  </a:lnTo>
                  <a:lnTo>
                    <a:pt x="110266" y="749710"/>
                  </a:lnTo>
                  <a:lnTo>
                    <a:pt x="71115" y="742329"/>
                  </a:lnTo>
                  <a:lnTo>
                    <a:pt x="32827" y="717937"/>
                  </a:lnTo>
                  <a:lnTo>
                    <a:pt x="8436" y="679649"/>
                  </a:lnTo>
                  <a:lnTo>
                    <a:pt x="1054" y="640498"/>
                  </a:lnTo>
                  <a:lnTo>
                    <a:pt x="0" y="578615"/>
                  </a:lnTo>
                  <a:lnTo>
                    <a:pt x="0" y="172150"/>
                  </a:lnTo>
                  <a:lnTo>
                    <a:pt x="1054" y="110266"/>
                  </a:lnTo>
                  <a:lnTo>
                    <a:pt x="8436" y="71115"/>
                  </a:lnTo>
                  <a:lnTo>
                    <a:pt x="32827" y="32827"/>
                  </a:lnTo>
                  <a:lnTo>
                    <a:pt x="71115" y="8436"/>
                  </a:lnTo>
                  <a:lnTo>
                    <a:pt x="110266" y="1054"/>
                  </a:lnTo>
                  <a:lnTo>
                    <a:pt x="172150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878919" y="2028195"/>
            <a:ext cx="2569845" cy="4347845"/>
            <a:chOff x="15878919" y="2028195"/>
            <a:chExt cx="2569845" cy="4347845"/>
          </a:xfrm>
        </p:grpSpPr>
        <p:sp>
          <p:nvSpPr>
            <p:cNvPr id="30" name="object 30"/>
            <p:cNvSpPr/>
            <p:nvPr/>
          </p:nvSpPr>
          <p:spPr>
            <a:xfrm>
              <a:off x="17516963" y="5101918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>
                  <a:moveTo>
                    <a:pt x="0" y="0"/>
                  </a:moveTo>
                  <a:lnTo>
                    <a:pt x="900051" y="0"/>
                  </a:lnTo>
                </a:path>
              </a:pathLst>
            </a:custGeom>
            <a:ln w="628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502450" y="3860946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>
                  <a:moveTo>
                    <a:pt x="0" y="0"/>
                  </a:moveTo>
                  <a:lnTo>
                    <a:pt x="900051" y="0"/>
                  </a:lnTo>
                </a:path>
              </a:pathLst>
            </a:custGeom>
            <a:ln w="628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25403" y="5071004"/>
              <a:ext cx="125730" cy="1304925"/>
            </a:xfrm>
            <a:custGeom>
              <a:avLst/>
              <a:gdLst/>
              <a:ahLst/>
              <a:cxnLst/>
              <a:rect l="l" t="t" r="r" b="b"/>
              <a:pathLst>
                <a:path w="125730" h="1304925">
                  <a:moveTo>
                    <a:pt x="0" y="1304485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304485"/>
                  </a:lnTo>
                  <a:lnTo>
                    <a:pt x="0" y="1304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21654" y="3709335"/>
              <a:ext cx="125730" cy="1304925"/>
            </a:xfrm>
            <a:custGeom>
              <a:avLst/>
              <a:gdLst/>
              <a:ahLst/>
              <a:cxnLst/>
              <a:rect l="l" t="t" r="r" b="b"/>
              <a:pathLst>
                <a:path w="125730" h="1304925">
                  <a:moveTo>
                    <a:pt x="0" y="1304485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304485"/>
                  </a:lnTo>
                  <a:lnTo>
                    <a:pt x="0" y="1304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21654" y="2573289"/>
              <a:ext cx="125730" cy="1304925"/>
            </a:xfrm>
            <a:custGeom>
              <a:avLst/>
              <a:gdLst/>
              <a:ahLst/>
              <a:cxnLst/>
              <a:rect l="l" t="t" r="r" b="b"/>
              <a:pathLst>
                <a:path w="125730" h="1304925">
                  <a:moveTo>
                    <a:pt x="0" y="1304485"/>
                  </a:moveTo>
                  <a:lnTo>
                    <a:pt x="0" y="0"/>
                  </a:lnTo>
                  <a:lnTo>
                    <a:pt x="125650" y="0"/>
                  </a:lnTo>
                  <a:lnTo>
                    <a:pt x="125650" y="1304485"/>
                  </a:lnTo>
                  <a:lnTo>
                    <a:pt x="0" y="1304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878919" y="2028195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5">
                  <a:moveTo>
                    <a:pt x="1838959" y="0"/>
                  </a:moveTo>
                  <a:lnTo>
                    <a:pt x="172151" y="0"/>
                  </a:lnTo>
                  <a:lnTo>
                    <a:pt x="137893" y="131"/>
                  </a:lnTo>
                  <a:lnTo>
                    <a:pt x="110267" y="1054"/>
                  </a:lnTo>
                  <a:lnTo>
                    <a:pt x="88325" y="3559"/>
                  </a:lnTo>
                  <a:lnTo>
                    <a:pt x="71118" y="8436"/>
                  </a:lnTo>
                  <a:lnTo>
                    <a:pt x="32828" y="32827"/>
                  </a:lnTo>
                  <a:lnTo>
                    <a:pt x="8439" y="71115"/>
                  </a:lnTo>
                  <a:lnTo>
                    <a:pt x="1054" y="110266"/>
                  </a:lnTo>
                  <a:lnTo>
                    <a:pt x="0" y="172150"/>
                  </a:lnTo>
                  <a:lnTo>
                    <a:pt x="0" y="578614"/>
                  </a:lnTo>
                  <a:lnTo>
                    <a:pt x="1054" y="640498"/>
                  </a:lnTo>
                  <a:lnTo>
                    <a:pt x="8439" y="679649"/>
                  </a:lnTo>
                  <a:lnTo>
                    <a:pt x="32828" y="717937"/>
                  </a:lnTo>
                  <a:lnTo>
                    <a:pt x="71118" y="742329"/>
                  </a:lnTo>
                  <a:lnTo>
                    <a:pt x="110267" y="749711"/>
                  </a:lnTo>
                  <a:lnTo>
                    <a:pt x="172151" y="750765"/>
                  </a:lnTo>
                  <a:lnTo>
                    <a:pt x="1838959" y="750765"/>
                  </a:lnTo>
                  <a:lnTo>
                    <a:pt x="1900847" y="749711"/>
                  </a:lnTo>
                  <a:lnTo>
                    <a:pt x="1939993" y="742329"/>
                  </a:lnTo>
                  <a:lnTo>
                    <a:pt x="1978282" y="717937"/>
                  </a:lnTo>
                  <a:lnTo>
                    <a:pt x="2002672" y="679649"/>
                  </a:lnTo>
                  <a:lnTo>
                    <a:pt x="2010056" y="640498"/>
                  </a:lnTo>
                  <a:lnTo>
                    <a:pt x="2011111" y="578614"/>
                  </a:lnTo>
                  <a:lnTo>
                    <a:pt x="2011111" y="172150"/>
                  </a:lnTo>
                  <a:lnTo>
                    <a:pt x="2010056" y="110266"/>
                  </a:lnTo>
                  <a:lnTo>
                    <a:pt x="2002672" y="71115"/>
                  </a:lnTo>
                  <a:lnTo>
                    <a:pt x="1978282" y="32827"/>
                  </a:lnTo>
                  <a:lnTo>
                    <a:pt x="1939993" y="8436"/>
                  </a:lnTo>
                  <a:lnTo>
                    <a:pt x="1900847" y="1054"/>
                  </a:lnTo>
                  <a:lnTo>
                    <a:pt x="1873219" y="131"/>
                  </a:lnTo>
                  <a:lnTo>
                    <a:pt x="1838959" y="0"/>
                  </a:lnTo>
                  <a:close/>
                </a:path>
              </a:pathLst>
            </a:custGeom>
            <a:solidFill>
              <a:srgbClr val="01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878919" y="3450864"/>
            <a:ext cx="2011680" cy="751205"/>
          </a:xfrm>
          <a:custGeom>
            <a:avLst/>
            <a:gdLst/>
            <a:ahLst/>
            <a:cxnLst/>
            <a:rect l="l" t="t" r="r" b="b"/>
            <a:pathLst>
              <a:path w="2011680" h="751204">
                <a:moveTo>
                  <a:pt x="1838959" y="0"/>
                </a:moveTo>
                <a:lnTo>
                  <a:pt x="172151" y="0"/>
                </a:lnTo>
                <a:lnTo>
                  <a:pt x="137893" y="131"/>
                </a:lnTo>
                <a:lnTo>
                  <a:pt x="88325" y="3559"/>
                </a:lnTo>
                <a:lnTo>
                  <a:pt x="50525" y="18606"/>
                </a:lnTo>
                <a:lnTo>
                  <a:pt x="18607" y="50523"/>
                </a:lnTo>
                <a:lnTo>
                  <a:pt x="3560" y="88323"/>
                </a:lnTo>
                <a:lnTo>
                  <a:pt x="131" y="137893"/>
                </a:lnTo>
                <a:lnTo>
                  <a:pt x="0" y="172150"/>
                </a:lnTo>
                <a:lnTo>
                  <a:pt x="0" y="578614"/>
                </a:lnTo>
                <a:lnTo>
                  <a:pt x="1054" y="640498"/>
                </a:lnTo>
                <a:lnTo>
                  <a:pt x="8439" y="679649"/>
                </a:lnTo>
                <a:lnTo>
                  <a:pt x="32828" y="717937"/>
                </a:lnTo>
                <a:lnTo>
                  <a:pt x="71118" y="742329"/>
                </a:lnTo>
                <a:lnTo>
                  <a:pt x="110267" y="749711"/>
                </a:lnTo>
                <a:lnTo>
                  <a:pt x="172151" y="750765"/>
                </a:lnTo>
                <a:lnTo>
                  <a:pt x="1838959" y="750765"/>
                </a:lnTo>
                <a:lnTo>
                  <a:pt x="1900847" y="749711"/>
                </a:lnTo>
                <a:lnTo>
                  <a:pt x="1939993" y="742329"/>
                </a:lnTo>
                <a:lnTo>
                  <a:pt x="1978282" y="717937"/>
                </a:lnTo>
                <a:lnTo>
                  <a:pt x="2002672" y="679649"/>
                </a:lnTo>
                <a:lnTo>
                  <a:pt x="2010056" y="640498"/>
                </a:lnTo>
                <a:lnTo>
                  <a:pt x="2011111" y="578614"/>
                </a:lnTo>
                <a:lnTo>
                  <a:pt x="2011111" y="172150"/>
                </a:lnTo>
                <a:lnTo>
                  <a:pt x="2010056" y="110266"/>
                </a:lnTo>
                <a:lnTo>
                  <a:pt x="2002672" y="71116"/>
                </a:lnTo>
                <a:lnTo>
                  <a:pt x="1978282" y="32828"/>
                </a:lnTo>
                <a:lnTo>
                  <a:pt x="1939993" y="8436"/>
                </a:lnTo>
                <a:lnTo>
                  <a:pt x="1900847" y="1054"/>
                </a:lnTo>
                <a:lnTo>
                  <a:pt x="1838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878919" y="4646411"/>
            <a:ext cx="2011680" cy="751205"/>
          </a:xfrm>
          <a:custGeom>
            <a:avLst/>
            <a:gdLst/>
            <a:ahLst/>
            <a:cxnLst/>
            <a:rect l="l" t="t" r="r" b="b"/>
            <a:pathLst>
              <a:path w="2011680" h="751204">
                <a:moveTo>
                  <a:pt x="1838959" y="0"/>
                </a:moveTo>
                <a:lnTo>
                  <a:pt x="172151" y="0"/>
                </a:lnTo>
                <a:lnTo>
                  <a:pt x="137893" y="131"/>
                </a:lnTo>
                <a:lnTo>
                  <a:pt x="88325" y="3559"/>
                </a:lnTo>
                <a:lnTo>
                  <a:pt x="50525" y="18606"/>
                </a:lnTo>
                <a:lnTo>
                  <a:pt x="18607" y="50523"/>
                </a:lnTo>
                <a:lnTo>
                  <a:pt x="3560" y="88322"/>
                </a:lnTo>
                <a:lnTo>
                  <a:pt x="131" y="137893"/>
                </a:lnTo>
                <a:lnTo>
                  <a:pt x="0" y="172149"/>
                </a:lnTo>
                <a:lnTo>
                  <a:pt x="0" y="578614"/>
                </a:lnTo>
                <a:lnTo>
                  <a:pt x="1054" y="640498"/>
                </a:lnTo>
                <a:lnTo>
                  <a:pt x="8439" y="679649"/>
                </a:lnTo>
                <a:lnTo>
                  <a:pt x="32828" y="717937"/>
                </a:lnTo>
                <a:lnTo>
                  <a:pt x="71118" y="742329"/>
                </a:lnTo>
                <a:lnTo>
                  <a:pt x="110267" y="749711"/>
                </a:lnTo>
                <a:lnTo>
                  <a:pt x="172151" y="750765"/>
                </a:lnTo>
                <a:lnTo>
                  <a:pt x="1838959" y="750765"/>
                </a:lnTo>
                <a:lnTo>
                  <a:pt x="1900847" y="749711"/>
                </a:lnTo>
                <a:lnTo>
                  <a:pt x="1939993" y="742329"/>
                </a:lnTo>
                <a:lnTo>
                  <a:pt x="1978282" y="717937"/>
                </a:lnTo>
                <a:lnTo>
                  <a:pt x="2002672" y="679649"/>
                </a:lnTo>
                <a:lnTo>
                  <a:pt x="2010056" y="640498"/>
                </a:lnTo>
                <a:lnTo>
                  <a:pt x="2011111" y="578614"/>
                </a:lnTo>
                <a:lnTo>
                  <a:pt x="2011111" y="172149"/>
                </a:lnTo>
                <a:lnTo>
                  <a:pt x="2010056" y="110266"/>
                </a:lnTo>
                <a:lnTo>
                  <a:pt x="2002672" y="71115"/>
                </a:lnTo>
                <a:lnTo>
                  <a:pt x="1978282" y="32827"/>
                </a:lnTo>
                <a:lnTo>
                  <a:pt x="1939993" y="8436"/>
                </a:lnTo>
                <a:lnTo>
                  <a:pt x="1900847" y="1054"/>
                </a:lnTo>
                <a:lnTo>
                  <a:pt x="1838959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872886" y="5941916"/>
            <a:ext cx="2023745" cy="763270"/>
            <a:chOff x="15872886" y="5941916"/>
            <a:chExt cx="2023745" cy="763270"/>
          </a:xfrm>
        </p:grpSpPr>
        <p:sp>
          <p:nvSpPr>
            <p:cNvPr id="42" name="object 42"/>
            <p:cNvSpPr/>
            <p:nvPr/>
          </p:nvSpPr>
          <p:spPr>
            <a:xfrm>
              <a:off x="15878919" y="5947948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4">
                  <a:moveTo>
                    <a:pt x="1838959" y="0"/>
                  </a:moveTo>
                  <a:lnTo>
                    <a:pt x="172151" y="0"/>
                  </a:lnTo>
                  <a:lnTo>
                    <a:pt x="137893" y="131"/>
                  </a:lnTo>
                  <a:lnTo>
                    <a:pt x="110267" y="1054"/>
                  </a:lnTo>
                  <a:lnTo>
                    <a:pt x="88325" y="3558"/>
                  </a:lnTo>
                  <a:lnTo>
                    <a:pt x="71118" y="8435"/>
                  </a:lnTo>
                  <a:lnTo>
                    <a:pt x="32828" y="32827"/>
                  </a:lnTo>
                  <a:lnTo>
                    <a:pt x="8439" y="71115"/>
                  </a:lnTo>
                  <a:lnTo>
                    <a:pt x="1054" y="110266"/>
                  </a:lnTo>
                  <a:lnTo>
                    <a:pt x="0" y="172149"/>
                  </a:lnTo>
                  <a:lnTo>
                    <a:pt x="0" y="578614"/>
                  </a:lnTo>
                  <a:lnTo>
                    <a:pt x="1054" y="640498"/>
                  </a:lnTo>
                  <a:lnTo>
                    <a:pt x="8439" y="679649"/>
                  </a:lnTo>
                  <a:lnTo>
                    <a:pt x="32828" y="717937"/>
                  </a:lnTo>
                  <a:lnTo>
                    <a:pt x="71118" y="742329"/>
                  </a:lnTo>
                  <a:lnTo>
                    <a:pt x="110267" y="749710"/>
                  </a:lnTo>
                  <a:lnTo>
                    <a:pt x="172151" y="750764"/>
                  </a:lnTo>
                  <a:lnTo>
                    <a:pt x="1838959" y="750764"/>
                  </a:lnTo>
                  <a:lnTo>
                    <a:pt x="1900847" y="749710"/>
                  </a:lnTo>
                  <a:lnTo>
                    <a:pt x="1939993" y="742329"/>
                  </a:lnTo>
                  <a:lnTo>
                    <a:pt x="1978282" y="717937"/>
                  </a:lnTo>
                  <a:lnTo>
                    <a:pt x="2002672" y="679649"/>
                  </a:lnTo>
                  <a:lnTo>
                    <a:pt x="2010056" y="640498"/>
                  </a:lnTo>
                  <a:lnTo>
                    <a:pt x="2011111" y="578614"/>
                  </a:lnTo>
                  <a:lnTo>
                    <a:pt x="2011111" y="172149"/>
                  </a:lnTo>
                  <a:lnTo>
                    <a:pt x="2010056" y="110266"/>
                  </a:lnTo>
                  <a:lnTo>
                    <a:pt x="2002672" y="71115"/>
                  </a:lnTo>
                  <a:lnTo>
                    <a:pt x="1978282" y="32827"/>
                  </a:lnTo>
                  <a:lnTo>
                    <a:pt x="1939993" y="8435"/>
                  </a:lnTo>
                  <a:lnTo>
                    <a:pt x="1900847" y="1054"/>
                  </a:lnTo>
                  <a:lnTo>
                    <a:pt x="1873219" y="131"/>
                  </a:lnTo>
                  <a:lnTo>
                    <a:pt x="1838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78919" y="5947948"/>
              <a:ext cx="2011680" cy="751205"/>
            </a:xfrm>
            <a:custGeom>
              <a:avLst/>
              <a:gdLst/>
              <a:ahLst/>
              <a:cxnLst/>
              <a:rect l="l" t="t" r="r" b="b"/>
              <a:pathLst>
                <a:path w="2011680" h="751204">
                  <a:moveTo>
                    <a:pt x="172150" y="0"/>
                  </a:moveTo>
                  <a:lnTo>
                    <a:pt x="1838962" y="0"/>
                  </a:lnTo>
                  <a:lnTo>
                    <a:pt x="1873220" y="131"/>
                  </a:lnTo>
                  <a:lnTo>
                    <a:pt x="1922790" y="3558"/>
                  </a:lnTo>
                  <a:lnTo>
                    <a:pt x="1960589" y="18606"/>
                  </a:lnTo>
                  <a:lnTo>
                    <a:pt x="1992506" y="50523"/>
                  </a:lnTo>
                  <a:lnTo>
                    <a:pt x="2007554" y="88323"/>
                  </a:lnTo>
                  <a:lnTo>
                    <a:pt x="2010981" y="137893"/>
                  </a:lnTo>
                  <a:lnTo>
                    <a:pt x="2011113" y="172150"/>
                  </a:lnTo>
                  <a:lnTo>
                    <a:pt x="2011113" y="578615"/>
                  </a:lnTo>
                  <a:lnTo>
                    <a:pt x="2010059" y="640498"/>
                  </a:lnTo>
                  <a:lnTo>
                    <a:pt x="2002677" y="679649"/>
                  </a:lnTo>
                  <a:lnTo>
                    <a:pt x="1978285" y="717937"/>
                  </a:lnTo>
                  <a:lnTo>
                    <a:pt x="1939997" y="742329"/>
                  </a:lnTo>
                  <a:lnTo>
                    <a:pt x="1900846" y="749710"/>
                  </a:lnTo>
                  <a:lnTo>
                    <a:pt x="1838962" y="750765"/>
                  </a:lnTo>
                  <a:lnTo>
                    <a:pt x="172150" y="750765"/>
                  </a:lnTo>
                  <a:lnTo>
                    <a:pt x="110266" y="749710"/>
                  </a:lnTo>
                  <a:lnTo>
                    <a:pt x="71115" y="742329"/>
                  </a:lnTo>
                  <a:lnTo>
                    <a:pt x="32827" y="717937"/>
                  </a:lnTo>
                  <a:lnTo>
                    <a:pt x="8436" y="679649"/>
                  </a:lnTo>
                  <a:lnTo>
                    <a:pt x="1054" y="640498"/>
                  </a:lnTo>
                  <a:lnTo>
                    <a:pt x="0" y="578615"/>
                  </a:lnTo>
                  <a:lnTo>
                    <a:pt x="0" y="172150"/>
                  </a:lnTo>
                  <a:lnTo>
                    <a:pt x="1054" y="110266"/>
                  </a:lnTo>
                  <a:lnTo>
                    <a:pt x="8436" y="71115"/>
                  </a:lnTo>
                  <a:lnTo>
                    <a:pt x="32827" y="32827"/>
                  </a:lnTo>
                  <a:lnTo>
                    <a:pt x="71115" y="8436"/>
                  </a:lnTo>
                  <a:lnTo>
                    <a:pt x="110266" y="1054"/>
                  </a:lnTo>
                  <a:lnTo>
                    <a:pt x="172150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415883" y="3632562"/>
            <a:ext cx="932180" cy="387985"/>
          </a:xfrm>
          <a:custGeom>
            <a:avLst/>
            <a:gdLst/>
            <a:ahLst/>
            <a:cxnLst/>
            <a:rect l="l" t="t" r="r" b="b"/>
            <a:pathLst>
              <a:path w="932180" h="387985">
                <a:moveTo>
                  <a:pt x="843005" y="0"/>
                </a:moveTo>
                <a:lnTo>
                  <a:pt x="88756" y="0"/>
                </a:lnTo>
                <a:lnTo>
                  <a:pt x="71077" y="68"/>
                </a:lnTo>
                <a:lnTo>
                  <a:pt x="56823" y="544"/>
                </a:lnTo>
                <a:lnTo>
                  <a:pt x="45501" y="1836"/>
                </a:lnTo>
                <a:lnTo>
                  <a:pt x="9528" y="26068"/>
                </a:lnTo>
                <a:lnTo>
                  <a:pt x="0" y="71147"/>
                </a:lnTo>
                <a:lnTo>
                  <a:pt x="0" y="316221"/>
                </a:lnTo>
                <a:lnTo>
                  <a:pt x="9528" y="361300"/>
                </a:lnTo>
                <a:lnTo>
                  <a:pt x="45501" y="385533"/>
                </a:lnTo>
                <a:lnTo>
                  <a:pt x="88756" y="387369"/>
                </a:lnTo>
                <a:lnTo>
                  <a:pt x="843005" y="387369"/>
                </a:lnTo>
                <a:lnTo>
                  <a:pt x="886261" y="385533"/>
                </a:lnTo>
                <a:lnTo>
                  <a:pt x="922229" y="361300"/>
                </a:lnTo>
                <a:lnTo>
                  <a:pt x="931762" y="316221"/>
                </a:lnTo>
                <a:lnTo>
                  <a:pt x="931762" y="71147"/>
                </a:lnTo>
                <a:lnTo>
                  <a:pt x="922229" y="26068"/>
                </a:lnTo>
                <a:lnTo>
                  <a:pt x="886261" y="1836"/>
                </a:lnTo>
                <a:lnTo>
                  <a:pt x="860684" y="68"/>
                </a:lnTo>
                <a:lnTo>
                  <a:pt x="8430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8717232" y="3618432"/>
            <a:ext cx="3295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503112" y="4063384"/>
            <a:ext cx="895350" cy="45275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5778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455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430386" y="4873533"/>
            <a:ext cx="963930" cy="387985"/>
          </a:xfrm>
          <a:custGeom>
            <a:avLst/>
            <a:gdLst/>
            <a:ahLst/>
            <a:cxnLst/>
            <a:rect l="l" t="t" r="r" b="b"/>
            <a:pathLst>
              <a:path w="963930" h="387985">
                <a:moveTo>
                  <a:pt x="874868" y="0"/>
                </a:moveTo>
                <a:lnTo>
                  <a:pt x="88756" y="0"/>
                </a:lnTo>
                <a:lnTo>
                  <a:pt x="71082" y="68"/>
                </a:lnTo>
                <a:lnTo>
                  <a:pt x="26005" y="9600"/>
                </a:lnTo>
                <a:lnTo>
                  <a:pt x="1769" y="45572"/>
                </a:lnTo>
                <a:lnTo>
                  <a:pt x="0" y="71149"/>
                </a:lnTo>
                <a:lnTo>
                  <a:pt x="0" y="316221"/>
                </a:lnTo>
                <a:lnTo>
                  <a:pt x="9537" y="361301"/>
                </a:lnTo>
                <a:lnTo>
                  <a:pt x="45507" y="385534"/>
                </a:lnTo>
                <a:lnTo>
                  <a:pt x="88756" y="387370"/>
                </a:lnTo>
                <a:lnTo>
                  <a:pt x="874868" y="387370"/>
                </a:lnTo>
                <a:lnTo>
                  <a:pt x="918122" y="385534"/>
                </a:lnTo>
                <a:lnTo>
                  <a:pt x="954092" y="361301"/>
                </a:lnTo>
                <a:lnTo>
                  <a:pt x="963625" y="316221"/>
                </a:lnTo>
                <a:lnTo>
                  <a:pt x="963625" y="71149"/>
                </a:lnTo>
                <a:lnTo>
                  <a:pt x="954092" y="26069"/>
                </a:lnTo>
                <a:lnTo>
                  <a:pt x="918122" y="1836"/>
                </a:lnTo>
                <a:lnTo>
                  <a:pt x="87486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8507071" y="4901036"/>
            <a:ext cx="8102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615516" y="5304354"/>
            <a:ext cx="839469" cy="34607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9700">
              <a:lnSpc>
                <a:spcPts val="2435"/>
              </a:lnSpc>
              <a:spcBef>
                <a:spcPts val="2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4501" y="6770482"/>
            <a:ext cx="12585065" cy="4293235"/>
          </a:xfrm>
          <a:custGeom>
            <a:avLst/>
            <a:gdLst/>
            <a:ahLst/>
            <a:cxnLst/>
            <a:rect l="l" t="t" r="r" b="b"/>
            <a:pathLst>
              <a:path w="12585065" h="4293234">
                <a:moveTo>
                  <a:pt x="0" y="0"/>
                </a:moveTo>
                <a:lnTo>
                  <a:pt x="12584496" y="0"/>
                </a:lnTo>
                <a:lnTo>
                  <a:pt x="12584496" y="4293063"/>
                </a:lnTo>
                <a:lnTo>
                  <a:pt x="0" y="429306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6855" y="6822836"/>
            <a:ext cx="380809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1655" algn="ctr">
              <a:lnSpc>
                <a:spcPts val="3995"/>
              </a:lnSpc>
            </a:pPr>
            <a:r>
              <a:rPr sz="3550" b="1" dirty="0">
                <a:solidFill>
                  <a:srgbClr val="00A2FF"/>
                </a:solidFill>
                <a:latin typeface="Courier New"/>
                <a:cs typeface="Courier New"/>
              </a:rPr>
              <a:t>document</a:t>
            </a:r>
            <a:r>
              <a:rPr sz="3550" b="1" spc="-2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=</a:t>
            </a:r>
            <a:r>
              <a:rPr sz="3550" spc="-2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6855" y="7346380"/>
            <a:ext cx="786130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title</a:t>
            </a:r>
            <a:r>
              <a:rPr sz="3550" spc="-1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“sitename"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6855" y="7869925"/>
            <a:ext cx="1085596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location</a:t>
            </a:r>
            <a:r>
              <a:rPr sz="3550" spc="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"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  <a:hlinkClick r:id="rId2"/>
              </a:rPr>
              <a:t>http://localhost"</a:t>
            </a:r>
            <a:r>
              <a:rPr sz="3550" spc="10" dirty="0">
                <a:solidFill>
                  <a:srgbClr val="017100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3550" dirty="0">
                <a:latin typeface="Courier New"/>
                <a:cs typeface="Courier New"/>
              </a:rPr>
              <a:t>,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26855" y="8393469"/>
            <a:ext cx="1031367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getElementById :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855" y="8917013"/>
            <a:ext cx="1246949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getElementsByClassName</a:t>
            </a:r>
            <a:r>
              <a:rPr sz="3550" spc="2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2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6855" y="9440557"/>
            <a:ext cx="1193990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getElementsByTagName</a:t>
            </a:r>
            <a:r>
              <a:rPr sz="3550" spc="2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15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6855" y="9964101"/>
            <a:ext cx="597662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180">
              <a:lnSpc>
                <a:spcPts val="3995"/>
              </a:lnSpc>
            </a:pP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…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…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100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more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6855" y="10487645"/>
            <a:ext cx="1910714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7671" y="3650251"/>
            <a:ext cx="52717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17624" y="3650251"/>
            <a:ext cx="264541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20.66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9705" y="5761841"/>
            <a:ext cx="3181350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6014" y="380001"/>
            <a:ext cx="92570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1.</a:t>
            </a:r>
            <a:r>
              <a:rPr dirty="0"/>
              <a:t>	</a:t>
            </a:r>
            <a:r>
              <a:rPr spc="35" dirty="0"/>
              <a:t>Number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2926" y="2243270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74"/>
                </a:lnTo>
                <a:lnTo>
                  <a:pt x="1676869" y="2565374"/>
                </a:lnTo>
                <a:lnTo>
                  <a:pt x="1676869" y="2052294"/>
                </a:lnTo>
                <a:lnTo>
                  <a:pt x="1676869" y="1539227"/>
                </a:lnTo>
                <a:lnTo>
                  <a:pt x="5988799" y="1539227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80"/>
                </a:lnTo>
                <a:lnTo>
                  <a:pt x="1437309" y="0"/>
                </a:lnTo>
                <a:lnTo>
                  <a:pt x="0" y="0"/>
                </a:lnTo>
                <a:lnTo>
                  <a:pt x="0" y="513080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69"/>
                </a:lnTo>
                <a:lnTo>
                  <a:pt x="2874619" y="4617669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22"/>
                </a:lnTo>
                <a:lnTo>
                  <a:pt x="7665669" y="3591522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0231" y="216395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5217" y="8162389"/>
            <a:ext cx="10584180" cy="232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7749540" algn="l"/>
                <a:tab pos="8109584" algn="l"/>
                <a:tab pos="10354945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spc="-5" dirty="0">
                <a:solidFill>
                  <a:srgbClr val="EE220C"/>
                </a:solidFill>
                <a:latin typeface="Arial"/>
                <a:cs typeface="Arial"/>
              </a:rPr>
              <a:t>querySelector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4950" b="1" spc="-70" dirty="0">
                <a:solidFill>
                  <a:srgbClr val="EE220C"/>
                </a:solidFill>
                <a:latin typeface="Arial"/>
                <a:cs typeface="Arial"/>
              </a:rPr>
              <a:t>“</a:t>
            </a:r>
            <a:r>
              <a:rPr sz="4950" b="1" spc="-7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spc="-70" dirty="0">
                <a:solidFill>
                  <a:srgbClr val="EE220C"/>
                </a:solidFill>
                <a:latin typeface="Arial"/>
                <a:cs typeface="Arial"/>
              </a:rPr>
              <a:t>bold”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50">
              <a:latin typeface="Arial"/>
              <a:cs typeface="Arial"/>
            </a:endParaRPr>
          </a:p>
          <a:p>
            <a:pPr marL="1864995">
              <a:lnSpc>
                <a:spcPct val="100000"/>
              </a:lnSpc>
              <a:tabLst>
                <a:tab pos="7801609" algn="l"/>
                <a:tab pos="8709025" algn="l"/>
              </a:tabLst>
            </a:pPr>
            <a:r>
              <a:rPr sz="4950" b="1" spc="35" dirty="0">
                <a:solidFill>
                  <a:srgbClr val="FAE232"/>
                </a:solidFill>
                <a:latin typeface="Arial"/>
                <a:cs typeface="Arial"/>
              </a:rPr>
              <a:t>HTMLElement	</a:t>
            </a:r>
            <a:r>
              <a:rPr sz="4950" i="1" spc="-5" dirty="0">
                <a:solidFill>
                  <a:srgbClr val="FFFFFF"/>
                </a:solidFill>
                <a:latin typeface="Arial"/>
                <a:cs typeface="Arial"/>
              </a:rPr>
              <a:t>JS	</a:t>
            </a:r>
            <a:r>
              <a:rPr sz="4950" i="1" spc="5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9939" y="8162389"/>
            <a:ext cx="11264265" cy="232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7749540" algn="l"/>
                <a:tab pos="8109584" algn="l"/>
                <a:tab pos="11064875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spc="-5" dirty="0">
                <a:solidFill>
                  <a:srgbClr val="EE220C"/>
                </a:solidFill>
                <a:latin typeface="Arial"/>
                <a:cs typeface="Arial"/>
              </a:rPr>
              <a:t>querySelector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4950" b="1" spc="-85" dirty="0">
                <a:solidFill>
                  <a:srgbClr val="EE220C"/>
                </a:solidFill>
                <a:latin typeface="Arial"/>
                <a:cs typeface="Arial"/>
              </a:rPr>
              <a:t>“#myDiv”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50">
              <a:latin typeface="Arial"/>
              <a:cs typeface="Arial"/>
            </a:endParaRPr>
          </a:p>
          <a:p>
            <a:pPr marL="2219960">
              <a:lnSpc>
                <a:spcPct val="100000"/>
              </a:lnSpc>
            </a:pPr>
            <a:r>
              <a:rPr sz="4950" b="1" spc="35" dirty="0">
                <a:solidFill>
                  <a:srgbClr val="FAE232"/>
                </a:solidFill>
                <a:latin typeface="Arial"/>
                <a:cs typeface="Arial"/>
              </a:rPr>
              <a:t>HTMLElement</a:t>
            </a:r>
            <a:endParaRPr sz="4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2926" y="2243270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74"/>
                </a:lnTo>
                <a:lnTo>
                  <a:pt x="1676869" y="2565374"/>
                </a:lnTo>
                <a:lnTo>
                  <a:pt x="1676869" y="2052294"/>
                </a:lnTo>
                <a:lnTo>
                  <a:pt x="1676869" y="1539227"/>
                </a:lnTo>
                <a:lnTo>
                  <a:pt x="5988799" y="1539227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80"/>
                </a:lnTo>
                <a:lnTo>
                  <a:pt x="1437309" y="0"/>
                </a:lnTo>
                <a:lnTo>
                  <a:pt x="0" y="0"/>
                </a:lnTo>
                <a:lnTo>
                  <a:pt x="0" y="513080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69"/>
                </a:lnTo>
                <a:lnTo>
                  <a:pt x="2874619" y="4617669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22"/>
                </a:lnTo>
                <a:lnTo>
                  <a:pt x="7665669" y="3591522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231" y="216395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7950" y="8162389"/>
            <a:ext cx="113087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8503920" algn="l"/>
                <a:tab pos="8864600" algn="l"/>
                <a:tab pos="11109325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spc="-30" dirty="0">
                <a:solidFill>
                  <a:srgbClr val="EE220C"/>
                </a:solidFill>
                <a:latin typeface="Arial"/>
                <a:cs typeface="Arial"/>
              </a:rPr>
              <a:t>querySelectorAll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4950" b="1" spc="-70" dirty="0">
                <a:solidFill>
                  <a:srgbClr val="EE220C"/>
                </a:solidFill>
                <a:latin typeface="Arial"/>
                <a:cs typeface="Arial"/>
              </a:rPr>
              <a:t>“.bold”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84011" y="9705112"/>
            <a:ext cx="421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635" algn="l"/>
                <a:tab pos="3432810" algn="l"/>
                <a:tab pos="3990975" algn="l"/>
              </a:tabLst>
            </a:pP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NodeList	[	p	]</a:t>
            </a:r>
            <a:endParaRPr sz="4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40551" y="9780723"/>
            <a:ext cx="3789679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20" dirty="0">
                <a:solidFill>
                  <a:srgbClr val="FFFFFF"/>
                </a:solidFill>
                <a:latin typeface="Arial"/>
                <a:cs typeface="Arial"/>
              </a:rPr>
              <a:t>HTMLelememt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3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2926" y="2243270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74"/>
                </a:lnTo>
                <a:lnTo>
                  <a:pt x="1676869" y="2565374"/>
                </a:lnTo>
                <a:lnTo>
                  <a:pt x="1676869" y="2052294"/>
                </a:lnTo>
                <a:lnTo>
                  <a:pt x="1676869" y="1539227"/>
                </a:lnTo>
                <a:lnTo>
                  <a:pt x="5988799" y="1539227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80"/>
                </a:lnTo>
                <a:lnTo>
                  <a:pt x="1437309" y="0"/>
                </a:lnTo>
                <a:lnTo>
                  <a:pt x="0" y="0"/>
                </a:lnTo>
                <a:lnTo>
                  <a:pt x="0" y="513080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69"/>
                </a:lnTo>
                <a:lnTo>
                  <a:pt x="2874619" y="4617669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22"/>
                </a:lnTo>
                <a:lnTo>
                  <a:pt x="7665669" y="3591522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0231" y="216395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0623" y="8162389"/>
            <a:ext cx="11483340" cy="232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8317230" algn="l"/>
                <a:tab pos="8677910" algn="l"/>
                <a:tab pos="11283950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getElementById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4950" b="1" spc="-95" dirty="0">
                <a:solidFill>
                  <a:srgbClr val="EE220C"/>
                </a:solidFill>
                <a:latin typeface="Arial"/>
                <a:cs typeface="Arial"/>
              </a:rPr>
              <a:t>“myDiv”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50">
              <a:latin typeface="Arial"/>
              <a:cs typeface="Arial"/>
            </a:endParaRPr>
          </a:p>
          <a:p>
            <a:pPr marL="2329180">
              <a:lnSpc>
                <a:spcPct val="100000"/>
              </a:lnSpc>
            </a:pPr>
            <a:r>
              <a:rPr sz="4950" b="1" spc="35" dirty="0">
                <a:solidFill>
                  <a:srgbClr val="FAE232"/>
                </a:solidFill>
                <a:latin typeface="Arial"/>
                <a:cs typeface="Arial"/>
              </a:rPr>
              <a:t>HTMLElement</a:t>
            </a:r>
            <a:endParaRPr sz="4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2926" y="2243270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74"/>
                </a:lnTo>
                <a:lnTo>
                  <a:pt x="1676869" y="2565374"/>
                </a:lnTo>
                <a:lnTo>
                  <a:pt x="1676869" y="2052294"/>
                </a:lnTo>
                <a:lnTo>
                  <a:pt x="1676869" y="1539227"/>
                </a:lnTo>
                <a:lnTo>
                  <a:pt x="5988799" y="1539227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80"/>
                </a:lnTo>
                <a:lnTo>
                  <a:pt x="1437309" y="0"/>
                </a:lnTo>
                <a:lnTo>
                  <a:pt x="0" y="0"/>
                </a:lnTo>
                <a:lnTo>
                  <a:pt x="0" y="513080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69"/>
                </a:lnTo>
                <a:lnTo>
                  <a:pt x="2874619" y="4617669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22"/>
                </a:lnTo>
                <a:lnTo>
                  <a:pt x="7665669" y="3591522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231" y="216395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5009" y="8162389"/>
            <a:ext cx="141344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11504295" algn="l"/>
                <a:tab pos="11864975" algn="l"/>
                <a:tab pos="13935075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getElementsByClassName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4950" b="1" spc="-80" dirty="0">
                <a:solidFill>
                  <a:srgbClr val="EE220C"/>
                </a:solidFill>
                <a:latin typeface="Arial"/>
                <a:cs typeface="Arial"/>
              </a:rPr>
              <a:t>“bold”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2926" y="2232805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62"/>
                </a:lnTo>
                <a:lnTo>
                  <a:pt x="1676869" y="2565362"/>
                </a:lnTo>
                <a:lnTo>
                  <a:pt x="1676869" y="2052294"/>
                </a:lnTo>
                <a:lnTo>
                  <a:pt x="1676869" y="1539214"/>
                </a:lnTo>
                <a:lnTo>
                  <a:pt x="5988799" y="1539214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67"/>
                </a:lnTo>
                <a:lnTo>
                  <a:pt x="1437309" y="0"/>
                </a:lnTo>
                <a:lnTo>
                  <a:pt x="0" y="0"/>
                </a:lnTo>
                <a:lnTo>
                  <a:pt x="0" y="513067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56"/>
                </a:lnTo>
                <a:lnTo>
                  <a:pt x="2874619" y="4617656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09"/>
                </a:lnTo>
                <a:lnTo>
                  <a:pt x="7665669" y="3591509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231" y="215348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158" y="9720818"/>
            <a:ext cx="485203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15"/>
              </a:lnSpc>
            </a:pP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HTMLCollection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20707" y="9720818"/>
            <a:ext cx="117729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15"/>
              </a:lnSpc>
              <a:tabLst>
                <a:tab pos="396240" algn="l"/>
                <a:tab pos="954405" algn="l"/>
              </a:tabLst>
            </a:pP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[	p	]</a:t>
            </a:r>
            <a:endParaRPr sz="4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40551" y="9801884"/>
            <a:ext cx="3789679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80"/>
              </a:lnSpc>
            </a:pP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20" dirty="0">
                <a:solidFill>
                  <a:srgbClr val="FFFFFF"/>
                </a:solidFill>
                <a:latin typeface="Arial"/>
                <a:cs typeface="Arial"/>
              </a:rPr>
              <a:t>HTMLelememt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3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4692" y="50960"/>
            <a:ext cx="64763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2565" algn="l"/>
              </a:tabLst>
            </a:pPr>
            <a:r>
              <a:rPr spc="35" dirty="0"/>
              <a:t>Select	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2107" y="8162389"/>
            <a:ext cx="126003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1195" algn="l"/>
                <a:tab pos="10899775" algn="l"/>
                <a:tab pos="11260455" algn="l"/>
                <a:tab pos="12400915" algn="l"/>
              </a:tabLst>
            </a:pPr>
            <a:r>
              <a:rPr sz="4950" b="1" spc="20" dirty="0">
                <a:solidFill>
                  <a:srgbClr val="00A2FF"/>
                </a:solidFill>
                <a:latin typeface="Arial"/>
                <a:cs typeface="Arial"/>
              </a:rPr>
              <a:t>document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.</a:t>
            </a:r>
            <a:r>
              <a:rPr sz="4950" b="1" spc="-15" dirty="0">
                <a:solidFill>
                  <a:srgbClr val="EE220C"/>
                </a:solidFill>
                <a:latin typeface="Arial"/>
                <a:cs typeface="Arial"/>
              </a:rPr>
              <a:t>getElementsBy</a:t>
            </a:r>
            <a:r>
              <a:rPr sz="4950" b="1" spc="-555" dirty="0">
                <a:solidFill>
                  <a:srgbClr val="EE220C"/>
                </a:solidFill>
                <a:latin typeface="Arial"/>
                <a:cs typeface="Arial"/>
              </a:rPr>
              <a:t>T</a:t>
            </a:r>
            <a:r>
              <a:rPr sz="4950" b="1" spc="70" dirty="0">
                <a:solidFill>
                  <a:srgbClr val="EE220C"/>
                </a:solidFill>
                <a:latin typeface="Arial"/>
                <a:cs typeface="Arial"/>
              </a:rPr>
              <a:t>agName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(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-125" dirty="0">
                <a:solidFill>
                  <a:srgbClr val="EE220C"/>
                </a:solidFill>
                <a:latin typeface="Arial"/>
                <a:cs typeface="Arial"/>
              </a:rPr>
              <a:t>“p”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-185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660" y="958053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2926" y="2243270"/>
            <a:ext cx="7665720" cy="5591810"/>
          </a:xfrm>
          <a:custGeom>
            <a:avLst/>
            <a:gdLst/>
            <a:ahLst/>
            <a:cxnLst/>
            <a:rect l="l" t="t" r="r" b="b"/>
            <a:pathLst>
              <a:path w="7665720" h="5591809">
                <a:moveTo>
                  <a:pt x="7665669" y="3078442"/>
                </a:moveTo>
                <a:lnTo>
                  <a:pt x="5270144" y="3078442"/>
                </a:lnTo>
                <a:lnTo>
                  <a:pt x="5270144" y="2565374"/>
                </a:lnTo>
                <a:lnTo>
                  <a:pt x="1676869" y="2565374"/>
                </a:lnTo>
                <a:lnTo>
                  <a:pt x="1676869" y="2052294"/>
                </a:lnTo>
                <a:lnTo>
                  <a:pt x="1676869" y="1539227"/>
                </a:lnTo>
                <a:lnTo>
                  <a:pt x="5988799" y="1539227"/>
                </a:lnTo>
                <a:lnTo>
                  <a:pt x="5988799" y="1026147"/>
                </a:lnTo>
                <a:lnTo>
                  <a:pt x="1437309" y="1026147"/>
                </a:lnTo>
                <a:lnTo>
                  <a:pt x="1437309" y="513080"/>
                </a:lnTo>
                <a:lnTo>
                  <a:pt x="1437309" y="0"/>
                </a:lnTo>
                <a:lnTo>
                  <a:pt x="0" y="0"/>
                </a:lnTo>
                <a:lnTo>
                  <a:pt x="0" y="513080"/>
                </a:lnTo>
                <a:lnTo>
                  <a:pt x="0" y="1026147"/>
                </a:lnTo>
                <a:lnTo>
                  <a:pt x="0" y="5591454"/>
                </a:lnTo>
                <a:lnTo>
                  <a:pt x="1676869" y="5591454"/>
                </a:lnTo>
                <a:lnTo>
                  <a:pt x="1676869" y="5130736"/>
                </a:lnTo>
                <a:lnTo>
                  <a:pt x="1916417" y="5130736"/>
                </a:lnTo>
                <a:lnTo>
                  <a:pt x="1916417" y="4617669"/>
                </a:lnTo>
                <a:lnTo>
                  <a:pt x="2874619" y="4617669"/>
                </a:lnTo>
                <a:lnTo>
                  <a:pt x="2874619" y="4104589"/>
                </a:lnTo>
                <a:lnTo>
                  <a:pt x="5270144" y="4104589"/>
                </a:lnTo>
                <a:lnTo>
                  <a:pt x="5270144" y="3591522"/>
                </a:lnTo>
                <a:lnTo>
                  <a:pt x="7665669" y="3591522"/>
                </a:lnTo>
                <a:lnTo>
                  <a:pt x="7665669" y="3078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0231" y="2163952"/>
            <a:ext cx="6493510" cy="56692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100" spc="25" dirty="0">
                <a:latin typeface="Courier New"/>
                <a:cs typeface="Courier New"/>
              </a:rPr>
              <a:t>&lt;html&gt;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31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3100" spc="2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3100">
              <a:latin typeface="Courier New"/>
              <a:cs typeface="Courier New"/>
            </a:endParaRPr>
          </a:p>
          <a:p>
            <a:pPr marR="4795520" algn="r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&lt;div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id=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“myDiv”</a:t>
            </a:r>
            <a:r>
              <a:rPr sz="3100" spc="25" dirty="0">
                <a:latin typeface="Courier New"/>
                <a:cs typeface="Courier New"/>
              </a:rPr>
              <a:t>&gt;</a:t>
            </a:r>
            <a:endParaRPr sz="3100">
              <a:latin typeface="Courier New"/>
              <a:cs typeface="Courier New"/>
            </a:endParaRPr>
          </a:p>
          <a:p>
            <a:pPr marL="2886710" marR="5080" indent="-239395">
              <a:lnSpc>
                <a:spcPct val="10860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-7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0A2FF"/>
                </a:solidFill>
                <a:latin typeface="Courier New"/>
                <a:cs typeface="Courier New"/>
              </a:rPr>
              <a:t>class=</a:t>
            </a:r>
            <a:r>
              <a:rPr sz="3100" spc="25" dirty="0">
                <a:solidFill>
                  <a:srgbClr val="EE220C"/>
                </a:solidFill>
                <a:latin typeface="Courier New"/>
                <a:cs typeface="Courier New"/>
              </a:rPr>
              <a:t>“bold”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&gt; </a:t>
            </a:r>
            <a:r>
              <a:rPr sz="3100" spc="-18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  <a:p>
            <a:pPr marL="144970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&lt;/div&gt;</a:t>
            </a:r>
            <a:endParaRPr sz="31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100" spc="25" dirty="0">
                <a:latin typeface="Courier New"/>
                <a:cs typeface="Courier New"/>
              </a:rPr>
              <a:t>&lt;/html&gt;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4397" y="192287"/>
            <a:ext cx="7188176" cy="67547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726924" y="754896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158" y="9720818"/>
            <a:ext cx="485203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15"/>
              </a:lnSpc>
            </a:pP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HTMLCollection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20707" y="9720818"/>
            <a:ext cx="117729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15"/>
              </a:lnSpc>
              <a:tabLst>
                <a:tab pos="396240" algn="l"/>
                <a:tab pos="954405" algn="l"/>
              </a:tabLst>
            </a:pP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[	p	]</a:t>
            </a:r>
            <a:endParaRPr sz="4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40551" y="9801884"/>
            <a:ext cx="3789679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80"/>
              </a:lnSpc>
            </a:pP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20" dirty="0">
                <a:solidFill>
                  <a:srgbClr val="FFFFFF"/>
                </a:solidFill>
                <a:latin typeface="Arial"/>
                <a:cs typeface="Arial"/>
              </a:rPr>
              <a:t>HTMLelememt</a:t>
            </a:r>
            <a:r>
              <a:rPr sz="385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3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747" y="2132140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7978" y="3554808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0457" y="4745120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6988" y="2177565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1882" y="3600234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0035" y="4795780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77541" y="6092081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47007" y="3477288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07071" y="4777757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2040" y="7079984"/>
            <a:ext cx="21932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0458" y="0"/>
            <a:ext cx="5685790" cy="20466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090295" marR="5080" indent="-1078230">
              <a:lnSpc>
                <a:spcPct val="101000"/>
              </a:lnSpc>
              <a:spcBef>
                <a:spcPts val="15"/>
              </a:spcBef>
            </a:pPr>
            <a:r>
              <a:rPr spc="45" dirty="0"/>
              <a:t>HTMLElement  </a:t>
            </a:r>
            <a:r>
              <a:rPr spc="-75" dirty="0"/>
              <a:t>(reading)</a:t>
            </a:r>
          </a:p>
        </p:txBody>
      </p:sp>
      <p:sp>
        <p:nvSpPr>
          <p:cNvPr id="3" name="object 3"/>
          <p:cNvSpPr/>
          <p:nvPr/>
        </p:nvSpPr>
        <p:spPr>
          <a:xfrm>
            <a:off x="13235001" y="9846278"/>
            <a:ext cx="2193925" cy="1225550"/>
          </a:xfrm>
          <a:custGeom>
            <a:avLst/>
            <a:gdLst/>
            <a:ahLst/>
            <a:cxnLst/>
            <a:rect l="l" t="t" r="r" b="b"/>
            <a:pathLst>
              <a:path w="2193925" h="1225550">
                <a:moveTo>
                  <a:pt x="2193785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105"/>
                </a:lnTo>
                <a:lnTo>
                  <a:pt x="1279715" y="1225105"/>
                </a:lnTo>
                <a:lnTo>
                  <a:pt x="1279715" y="816737"/>
                </a:lnTo>
                <a:lnTo>
                  <a:pt x="1462519" y="816737"/>
                </a:lnTo>
                <a:lnTo>
                  <a:pt x="1462519" y="408368"/>
                </a:lnTo>
                <a:lnTo>
                  <a:pt x="2193785" y="408368"/>
                </a:lnTo>
                <a:lnTo>
                  <a:pt x="2193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4999" y="8621184"/>
            <a:ext cx="402209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999" y="9029548"/>
            <a:ext cx="511937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1104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34999" y="9437913"/>
            <a:ext cx="3669029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ts val="272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2400" spc="-5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8655" y="3478236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2"/>
                </a:lnTo>
                <a:lnTo>
                  <a:pt x="0" y="226552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1"/>
                </a:lnTo>
                <a:lnTo>
                  <a:pt x="961149" y="333165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1508" y="3491063"/>
            <a:ext cx="48133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35" dirty="0">
                <a:solidFill>
                  <a:srgbClr val="EE220C"/>
                </a:solidFill>
                <a:latin typeface="Arial"/>
                <a:cs typeface="Arial"/>
              </a:rPr>
              <a:t>“”</a:t>
            </a:r>
            <a:endParaRPr sz="3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6940" y="4533068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2"/>
                </a:lnTo>
                <a:lnTo>
                  <a:pt x="0" y="226552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1"/>
                </a:lnTo>
                <a:lnTo>
                  <a:pt x="961149" y="333165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46618" y="4593990"/>
            <a:ext cx="648081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r>
              <a:rPr sz="3100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071" y="3491063"/>
            <a:ext cx="2996565" cy="268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25"/>
              </a:spcBef>
            </a:pPr>
            <a:r>
              <a:rPr sz="3850" b="1" spc="-3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3850" spc="-35" dirty="0">
                <a:solidFill>
                  <a:srgbClr val="1DB100"/>
                </a:solidFill>
                <a:latin typeface="Arial MT"/>
                <a:cs typeface="Arial MT"/>
              </a:rPr>
              <a:t>innerText</a:t>
            </a:r>
            <a:endParaRPr sz="3850">
              <a:latin typeface="Arial MT"/>
              <a:cs typeface="Arial MT"/>
            </a:endParaRPr>
          </a:p>
          <a:p>
            <a:pPr marL="822325" marR="5080" indent="-810260">
              <a:lnSpc>
                <a:spcPct val="176200"/>
              </a:lnSpc>
            </a:pP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3850" spc="5" dirty="0">
                <a:solidFill>
                  <a:srgbClr val="1DB100"/>
                </a:solidFill>
                <a:latin typeface="Arial MT"/>
                <a:cs typeface="Arial MT"/>
              </a:rPr>
              <a:t>innerHTML  </a:t>
            </a:r>
            <a:r>
              <a:rPr sz="3850" b="1" spc="3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3850" spc="35" dirty="0">
                <a:solidFill>
                  <a:srgbClr val="1DB100"/>
                </a:solidFill>
                <a:latin typeface="Arial MT"/>
                <a:cs typeface="Arial MT"/>
              </a:rPr>
              <a:t>id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2779" y="5546015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2" y="0"/>
                </a:moveTo>
                <a:lnTo>
                  <a:pt x="291012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2" y="439779"/>
                </a:lnTo>
                <a:lnTo>
                  <a:pt x="291012" y="666332"/>
                </a:lnTo>
                <a:lnTo>
                  <a:pt x="961148" y="333166"/>
                </a:lnTo>
                <a:lnTo>
                  <a:pt x="2910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01985" y="5648822"/>
            <a:ext cx="168973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“myDiv”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16940" y="7800716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2"/>
                </a:lnTo>
                <a:lnTo>
                  <a:pt x="961149" y="333165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96072" y="7903523"/>
            <a:ext cx="145034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“bold”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007" y="7813543"/>
            <a:ext cx="2878455" cy="1654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850" b="1" spc="15" dirty="0">
                <a:solidFill>
                  <a:srgbClr val="EE220C"/>
                </a:solidFill>
                <a:latin typeface="Arial"/>
                <a:cs typeface="Arial"/>
              </a:rPr>
              <a:t>e.</a:t>
            </a:r>
            <a:r>
              <a:rPr sz="3850" spc="15" dirty="0">
                <a:solidFill>
                  <a:srgbClr val="1DB100"/>
                </a:solidFill>
                <a:latin typeface="Arial MT"/>
                <a:cs typeface="Arial MT"/>
              </a:rPr>
              <a:t>className</a:t>
            </a:r>
            <a:endParaRPr sz="3850">
              <a:latin typeface="Arial MT"/>
              <a:cs typeface="Arial MT"/>
            </a:endParaRPr>
          </a:p>
          <a:p>
            <a:pPr marL="71120" algn="ctr">
              <a:lnSpc>
                <a:spcPct val="100000"/>
              </a:lnSpc>
              <a:spcBef>
                <a:spcPts val="3554"/>
              </a:spcBef>
            </a:pPr>
            <a:r>
              <a:rPr sz="3850" b="1" spc="-30" dirty="0">
                <a:solidFill>
                  <a:srgbClr val="EE220C"/>
                </a:solidFill>
                <a:latin typeface="Arial"/>
                <a:cs typeface="Arial"/>
              </a:rPr>
              <a:t>e.</a:t>
            </a:r>
            <a:r>
              <a:rPr sz="3850" spc="-30" dirty="0">
                <a:solidFill>
                  <a:srgbClr val="1DB100"/>
                </a:solidFill>
                <a:latin typeface="Arial MT"/>
                <a:cs typeface="Arial MT"/>
              </a:rPr>
              <a:t>innerText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622" y="8839008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2" y="0"/>
                </a:moveTo>
                <a:lnTo>
                  <a:pt x="291012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2" y="439779"/>
                </a:lnTo>
                <a:lnTo>
                  <a:pt x="291012" y="666332"/>
                </a:lnTo>
                <a:lnTo>
                  <a:pt x="961148" y="333165"/>
                </a:lnTo>
                <a:lnTo>
                  <a:pt x="2910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1754" y="8941815"/>
            <a:ext cx="168973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“Hello”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520" y="2163082"/>
            <a:ext cx="1125728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50" dirty="0">
                <a:solidFill>
                  <a:srgbClr val="FAE232"/>
                </a:solidFill>
                <a:latin typeface="Arial"/>
                <a:cs typeface="Arial"/>
              </a:rPr>
              <a:t>“#myDiv”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9821" y="6714327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9699" y="44260"/>
            <a:ext cx="6908176" cy="656323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942227" y="606874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22299" y="9836115"/>
            <a:ext cx="2219325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345">
              <a:lnSpc>
                <a:spcPts val="2800"/>
              </a:lnSpc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91049" y="1984118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03279" y="3406787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45759" y="4597098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12291" y="2029542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817185" y="3452211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75337" y="4647758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92843" y="5944060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62319" y="3329266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722373" y="4629734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9846278"/>
            <a:ext cx="2193925" cy="1225550"/>
          </a:xfrm>
          <a:custGeom>
            <a:avLst/>
            <a:gdLst/>
            <a:ahLst/>
            <a:cxnLst/>
            <a:rect l="l" t="t" r="r" b="b"/>
            <a:pathLst>
              <a:path w="2193925" h="1225550">
                <a:moveTo>
                  <a:pt x="2193785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105"/>
                </a:lnTo>
                <a:lnTo>
                  <a:pt x="1279715" y="1225105"/>
                </a:lnTo>
                <a:lnTo>
                  <a:pt x="1279715" y="816737"/>
                </a:lnTo>
                <a:lnTo>
                  <a:pt x="1462519" y="816737"/>
                </a:lnTo>
                <a:lnTo>
                  <a:pt x="1462519" y="408368"/>
                </a:lnTo>
                <a:lnTo>
                  <a:pt x="2193785" y="408368"/>
                </a:lnTo>
                <a:lnTo>
                  <a:pt x="2193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8621184"/>
            <a:ext cx="402209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4999" y="9029548"/>
            <a:ext cx="511937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1104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999" y="9437913"/>
            <a:ext cx="3303904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ts val="272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Hey</a:t>
            </a:r>
            <a:r>
              <a:rPr sz="2400" spc="-6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6618" y="4082354"/>
            <a:ext cx="600202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310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r>
              <a:rPr sz="3100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FF9300"/>
                </a:solidFill>
                <a:latin typeface="Courier New"/>
                <a:cs typeface="Courier New"/>
              </a:rPr>
              <a:t>Hey</a:t>
            </a:r>
            <a:r>
              <a:rPr sz="3100" spc="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071" y="4013315"/>
            <a:ext cx="2996565" cy="16503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3850" spc="5" dirty="0">
                <a:solidFill>
                  <a:srgbClr val="1DB100"/>
                </a:solidFill>
                <a:latin typeface="Arial MT"/>
                <a:cs typeface="Arial MT"/>
              </a:rPr>
              <a:t>innerHTML</a:t>
            </a:r>
            <a:endParaRPr sz="385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3520"/>
              </a:spcBef>
            </a:pPr>
            <a:r>
              <a:rPr sz="3850" b="1" spc="3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3850" spc="35" dirty="0">
                <a:solidFill>
                  <a:srgbClr val="1DB100"/>
                </a:solidFill>
                <a:latin typeface="Arial MT"/>
                <a:cs typeface="Arial MT"/>
              </a:rPr>
              <a:t>id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1985" y="5137186"/>
            <a:ext cx="168973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“myDiv”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6072" y="7903523"/>
            <a:ext cx="145034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“bold”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007" y="7813543"/>
            <a:ext cx="2878455" cy="1654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850" b="1" spc="15" dirty="0">
                <a:solidFill>
                  <a:srgbClr val="EE220C"/>
                </a:solidFill>
                <a:latin typeface="Arial"/>
                <a:cs typeface="Arial"/>
              </a:rPr>
              <a:t>e.</a:t>
            </a:r>
            <a:r>
              <a:rPr sz="3850" spc="15" dirty="0">
                <a:solidFill>
                  <a:srgbClr val="1DB100"/>
                </a:solidFill>
                <a:latin typeface="Arial MT"/>
                <a:cs typeface="Arial MT"/>
              </a:rPr>
              <a:t>className</a:t>
            </a:r>
            <a:endParaRPr sz="3850">
              <a:latin typeface="Arial MT"/>
              <a:cs typeface="Arial MT"/>
            </a:endParaRPr>
          </a:p>
          <a:p>
            <a:pPr marL="71120" algn="ctr">
              <a:lnSpc>
                <a:spcPct val="100000"/>
              </a:lnSpc>
              <a:spcBef>
                <a:spcPts val="3554"/>
              </a:spcBef>
            </a:pPr>
            <a:r>
              <a:rPr sz="3850" b="1" spc="-30" dirty="0">
                <a:solidFill>
                  <a:srgbClr val="EE220C"/>
                </a:solidFill>
                <a:latin typeface="Arial"/>
                <a:cs typeface="Arial"/>
              </a:rPr>
              <a:t>e.</a:t>
            </a:r>
            <a:r>
              <a:rPr sz="3850" spc="-30" dirty="0">
                <a:solidFill>
                  <a:srgbClr val="1DB100"/>
                </a:solidFill>
                <a:latin typeface="Arial MT"/>
                <a:cs typeface="Arial MT"/>
              </a:rPr>
              <a:t>innerText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1754" y="8941815"/>
            <a:ext cx="168973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“Hello”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222299" y="9836115"/>
            <a:ext cx="2219325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345">
              <a:lnSpc>
                <a:spcPts val="2800"/>
              </a:lnSpc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821" y="6714327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339" y="3687435"/>
            <a:ext cx="402590" cy="18357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6339" y="7522867"/>
            <a:ext cx="402590" cy="189674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01520" y="0"/>
            <a:ext cx="11504930" cy="28340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7041515" marR="5080" indent="-1210945">
              <a:lnSpc>
                <a:spcPct val="101000"/>
              </a:lnSpc>
              <a:spcBef>
                <a:spcPts val="15"/>
              </a:spcBef>
            </a:pPr>
            <a:r>
              <a:rPr spc="45" dirty="0"/>
              <a:t>HTMLElement  </a:t>
            </a:r>
            <a:r>
              <a:rPr spc="-60" dirty="0"/>
              <a:t>(writing)</a:t>
            </a: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850" spc="10" dirty="0">
                <a:solidFill>
                  <a:srgbClr val="0076BA"/>
                </a:solidFill>
              </a:rPr>
              <a:t>const</a:t>
            </a:r>
            <a:r>
              <a:rPr sz="3850" dirty="0">
                <a:solidFill>
                  <a:srgbClr val="0076BA"/>
                </a:solidFill>
              </a:rPr>
              <a:t> </a:t>
            </a:r>
            <a:r>
              <a:rPr sz="3850" spc="5" dirty="0">
                <a:solidFill>
                  <a:srgbClr val="EE220C"/>
                </a:solidFill>
              </a:rPr>
              <a:t>el </a:t>
            </a:r>
            <a:r>
              <a:rPr sz="3850" spc="75" dirty="0">
                <a:solidFill>
                  <a:srgbClr val="FFFFFF"/>
                </a:solidFill>
              </a:rPr>
              <a:t>=</a:t>
            </a:r>
            <a:r>
              <a:rPr sz="3850" dirty="0">
                <a:solidFill>
                  <a:srgbClr val="FFFFFF"/>
                </a:solidFill>
              </a:rPr>
              <a:t> </a:t>
            </a:r>
            <a:r>
              <a:rPr sz="3850" spc="30" dirty="0">
                <a:solidFill>
                  <a:srgbClr val="FFFFFF"/>
                </a:solidFill>
              </a:rPr>
              <a:t>document</a:t>
            </a:r>
            <a:r>
              <a:rPr sz="3850" spc="5" dirty="0">
                <a:solidFill>
                  <a:srgbClr val="FFFFFF"/>
                </a:solidFill>
              </a:rPr>
              <a:t> </a:t>
            </a:r>
            <a:r>
              <a:rPr sz="3850" spc="10" dirty="0">
                <a:solidFill>
                  <a:srgbClr val="FFFFFF"/>
                </a:solidFill>
              </a:rPr>
              <a:t>.</a:t>
            </a:r>
            <a:r>
              <a:rPr sz="3850" spc="10" dirty="0">
                <a:solidFill>
                  <a:srgbClr val="EE220C"/>
                </a:solidFill>
              </a:rPr>
              <a:t>querySelector</a:t>
            </a:r>
            <a:r>
              <a:rPr sz="3850" dirty="0">
                <a:solidFill>
                  <a:srgbClr val="EE220C"/>
                </a:solidFill>
              </a:rPr>
              <a:t> </a:t>
            </a:r>
            <a:r>
              <a:rPr sz="3850" spc="-140" dirty="0">
                <a:solidFill>
                  <a:srgbClr val="FFFFFF"/>
                </a:solidFill>
              </a:rPr>
              <a:t>(</a:t>
            </a:r>
            <a:r>
              <a:rPr sz="3850" spc="5" dirty="0">
                <a:solidFill>
                  <a:srgbClr val="FFFFFF"/>
                </a:solidFill>
              </a:rPr>
              <a:t> </a:t>
            </a:r>
            <a:r>
              <a:rPr sz="3850" spc="-50" dirty="0">
                <a:solidFill>
                  <a:srgbClr val="FAE232"/>
                </a:solidFill>
              </a:rPr>
              <a:t>“#myDiv”</a:t>
            </a:r>
            <a:r>
              <a:rPr sz="3850" dirty="0">
                <a:solidFill>
                  <a:srgbClr val="FAE232"/>
                </a:solidFill>
              </a:rPr>
              <a:t> </a:t>
            </a:r>
            <a:r>
              <a:rPr sz="3850" spc="-140" dirty="0">
                <a:solidFill>
                  <a:srgbClr val="FFFFFF"/>
                </a:solidFill>
              </a:rPr>
              <a:t>)</a:t>
            </a:r>
            <a:endParaRPr sz="385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8621185"/>
            <a:ext cx="5119370" cy="2450465"/>
          </a:xfrm>
          <a:custGeom>
            <a:avLst/>
            <a:gdLst/>
            <a:ahLst/>
            <a:cxnLst/>
            <a:rect l="l" t="t" r="r" b="b"/>
            <a:pathLst>
              <a:path w="5119369" h="2450465">
                <a:moveTo>
                  <a:pt x="5118849" y="408368"/>
                </a:moveTo>
                <a:lnTo>
                  <a:pt x="4021950" y="408368"/>
                </a:lnTo>
                <a:lnTo>
                  <a:pt x="4021950" y="0"/>
                </a:lnTo>
                <a:lnTo>
                  <a:pt x="0" y="0"/>
                </a:lnTo>
                <a:lnTo>
                  <a:pt x="0" y="2450198"/>
                </a:lnTo>
                <a:lnTo>
                  <a:pt x="1279715" y="2450198"/>
                </a:lnTo>
                <a:lnTo>
                  <a:pt x="1279715" y="2041829"/>
                </a:lnTo>
                <a:lnTo>
                  <a:pt x="1462519" y="2041829"/>
                </a:lnTo>
                <a:lnTo>
                  <a:pt x="1462519" y="1633461"/>
                </a:lnTo>
                <a:lnTo>
                  <a:pt x="2193785" y="1633461"/>
                </a:lnTo>
                <a:lnTo>
                  <a:pt x="2193785" y="1225092"/>
                </a:lnTo>
                <a:lnTo>
                  <a:pt x="3656317" y="1225092"/>
                </a:lnTo>
                <a:lnTo>
                  <a:pt x="3656317" y="816737"/>
                </a:lnTo>
                <a:lnTo>
                  <a:pt x="5118849" y="816737"/>
                </a:lnTo>
                <a:lnTo>
                  <a:pt x="5118849" y="40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9197" y="8589225"/>
            <a:ext cx="295084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11522" y="9029548"/>
            <a:ext cx="334264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3431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90579" y="8921951"/>
            <a:ext cx="4634865" cy="1033780"/>
          </a:xfrm>
          <a:custGeom>
            <a:avLst/>
            <a:gdLst/>
            <a:ahLst/>
            <a:cxnLst/>
            <a:rect l="l" t="t" r="r" b="b"/>
            <a:pathLst>
              <a:path w="4634865" h="1033779">
                <a:moveTo>
                  <a:pt x="0" y="0"/>
                </a:moveTo>
                <a:lnTo>
                  <a:pt x="4634630" y="0"/>
                </a:lnTo>
                <a:lnTo>
                  <a:pt x="4634630" y="1033261"/>
                </a:lnTo>
                <a:lnTo>
                  <a:pt x="0" y="1033261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069567" y="134035"/>
            <a:ext cx="39655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Attributes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59977" y="4206045"/>
            <a:ext cx="54902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35" dirty="0">
                <a:solidFill>
                  <a:srgbClr val="1DB100"/>
                </a:solidFill>
                <a:latin typeface="Arial MT"/>
                <a:cs typeface="Arial MT"/>
              </a:rPr>
              <a:t>getAttribute(</a:t>
            </a:r>
            <a:r>
              <a:rPr sz="4250" spc="140" dirty="0">
                <a:solidFill>
                  <a:srgbClr val="FAE232"/>
                </a:solidFill>
                <a:latin typeface="Arial MT"/>
                <a:cs typeface="Arial MT"/>
              </a:rPr>
              <a:t>“class”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089" y="5401060"/>
            <a:ext cx="85261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6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60" dirty="0">
                <a:solidFill>
                  <a:srgbClr val="1DB100"/>
                </a:solidFill>
                <a:latin typeface="Arial MT"/>
                <a:cs typeface="Arial MT"/>
              </a:rPr>
              <a:t>setAttribute(</a:t>
            </a:r>
            <a:r>
              <a:rPr sz="4250" spc="60" dirty="0">
                <a:solidFill>
                  <a:srgbClr val="FAE232"/>
                </a:solidFill>
                <a:latin typeface="Arial MT"/>
                <a:cs typeface="Arial MT"/>
              </a:rPr>
              <a:t>“class”,</a:t>
            </a:r>
            <a:r>
              <a:rPr sz="4250" spc="-1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4250" spc="170" dirty="0">
                <a:solidFill>
                  <a:srgbClr val="FAE232"/>
                </a:solidFill>
                <a:latin typeface="Arial MT"/>
                <a:cs typeface="Arial MT"/>
              </a:rPr>
              <a:t>“bold</a:t>
            </a:r>
            <a:r>
              <a:rPr sz="4250" spc="-1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4250" spc="55" dirty="0">
                <a:solidFill>
                  <a:srgbClr val="FAE232"/>
                </a:solidFill>
                <a:latin typeface="Arial MT"/>
                <a:cs typeface="Arial MT"/>
              </a:rPr>
              <a:t>dark”</a:t>
            </a:r>
            <a:r>
              <a:rPr sz="4250" spc="5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2730" y="4221045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90" h="666750">
                <a:moveTo>
                  <a:pt x="291012" y="0"/>
                </a:moveTo>
                <a:lnTo>
                  <a:pt x="291012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2" y="439779"/>
                </a:lnTo>
                <a:lnTo>
                  <a:pt x="291012" y="666332"/>
                </a:lnTo>
                <a:lnTo>
                  <a:pt x="961148" y="333165"/>
                </a:lnTo>
                <a:lnTo>
                  <a:pt x="2910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71861" y="4323852"/>
            <a:ext cx="145034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“bold”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8621185"/>
            <a:ext cx="5119370" cy="1633855"/>
          </a:xfrm>
          <a:custGeom>
            <a:avLst/>
            <a:gdLst/>
            <a:ahLst/>
            <a:cxnLst/>
            <a:rect l="l" t="t" r="r" b="b"/>
            <a:pathLst>
              <a:path w="5119369" h="1633854">
                <a:moveTo>
                  <a:pt x="5118849" y="408368"/>
                </a:moveTo>
                <a:lnTo>
                  <a:pt x="4021950" y="408368"/>
                </a:lnTo>
                <a:lnTo>
                  <a:pt x="4021950" y="0"/>
                </a:ln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092"/>
                </a:lnTo>
                <a:lnTo>
                  <a:pt x="0" y="1633461"/>
                </a:lnTo>
                <a:lnTo>
                  <a:pt x="2193785" y="1633461"/>
                </a:lnTo>
                <a:lnTo>
                  <a:pt x="2193785" y="1225092"/>
                </a:lnTo>
                <a:lnTo>
                  <a:pt x="3656317" y="1225092"/>
                </a:lnTo>
                <a:lnTo>
                  <a:pt x="3656317" y="816737"/>
                </a:lnTo>
                <a:lnTo>
                  <a:pt x="5118849" y="816737"/>
                </a:lnTo>
                <a:lnTo>
                  <a:pt x="5118849" y="40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9197" y="8589225"/>
            <a:ext cx="295084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3870" y="9029548"/>
            <a:ext cx="345059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26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03870" y="9437913"/>
            <a:ext cx="200025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72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2400" spc="-5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19197" y="9814319"/>
            <a:ext cx="112268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34999" y="10254643"/>
            <a:ext cx="147574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4999" y="10663007"/>
            <a:ext cx="129286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82928" y="8962321"/>
            <a:ext cx="4634865" cy="1033780"/>
          </a:xfrm>
          <a:custGeom>
            <a:avLst/>
            <a:gdLst/>
            <a:ahLst/>
            <a:cxnLst/>
            <a:rect l="l" t="t" r="r" b="b"/>
            <a:pathLst>
              <a:path w="4634865" h="1033779">
                <a:moveTo>
                  <a:pt x="0" y="0"/>
                </a:moveTo>
                <a:lnTo>
                  <a:pt x="4634630" y="0"/>
                </a:lnTo>
                <a:lnTo>
                  <a:pt x="4634630" y="1033261"/>
                </a:lnTo>
                <a:lnTo>
                  <a:pt x="0" y="1033261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858893" y="134035"/>
            <a:ext cx="43865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3260" algn="l"/>
              </a:tabLst>
            </a:pPr>
            <a:r>
              <a:rPr spc="-45" dirty="0"/>
              <a:t>CSS	</a:t>
            </a:r>
            <a:r>
              <a:rPr spc="-65" dirty="0"/>
              <a:t>Styles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3853" y="3670077"/>
            <a:ext cx="31305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style.</a:t>
            </a:r>
            <a:r>
              <a:rPr sz="4250" spc="75" dirty="0">
                <a:solidFill>
                  <a:srgbClr val="FF9300"/>
                </a:solidFill>
                <a:latin typeface="Arial MT"/>
                <a:cs typeface="Arial MT"/>
              </a:rPr>
              <a:t>color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94290" y="3781859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2"/>
                </a:lnTo>
                <a:lnTo>
                  <a:pt x="961149" y="333166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37991" y="3823743"/>
            <a:ext cx="168973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“black”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3853" y="5032544"/>
            <a:ext cx="31305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style.</a:t>
            </a:r>
            <a:r>
              <a:rPr sz="4250" spc="75" dirty="0">
                <a:solidFill>
                  <a:srgbClr val="FF9300"/>
                </a:solidFill>
                <a:latin typeface="Arial MT"/>
                <a:cs typeface="Arial MT"/>
              </a:rPr>
              <a:t>color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59956" y="5135069"/>
            <a:ext cx="145034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“blue”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7230" y="4930599"/>
            <a:ext cx="402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43775" y="6408027"/>
            <a:ext cx="1929130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“yellow”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5059" y="6206455"/>
            <a:ext cx="68624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72555" algn="l"/>
              </a:tabLst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style.</a:t>
            </a:r>
            <a:r>
              <a:rPr sz="4250" spc="85" dirty="0">
                <a:solidFill>
                  <a:srgbClr val="FF9300"/>
                </a:solidFill>
                <a:latin typeface="Arial MT"/>
                <a:cs typeface="Arial MT"/>
              </a:rPr>
              <a:t>backg</a:t>
            </a:r>
            <a:r>
              <a:rPr sz="4250" spc="-25" dirty="0">
                <a:solidFill>
                  <a:srgbClr val="FF9300"/>
                </a:solidFill>
                <a:latin typeface="Arial MT"/>
                <a:cs typeface="Arial MT"/>
              </a:rPr>
              <a:t>r</a:t>
            </a:r>
            <a:r>
              <a:rPr sz="4250" spc="60" dirty="0">
                <a:solidFill>
                  <a:srgbClr val="FF9300"/>
                </a:solidFill>
                <a:latin typeface="Arial MT"/>
                <a:cs typeface="Arial MT"/>
              </a:rPr>
              <a:t>oundColor</a:t>
            </a:r>
            <a:r>
              <a:rPr sz="4250" dirty="0">
                <a:solidFill>
                  <a:srgbClr val="FF9300"/>
                </a:solidFill>
                <a:latin typeface="Arial MT"/>
                <a:cs typeface="Arial MT"/>
              </a:rPr>
              <a:t>	</a:t>
            </a:r>
            <a:r>
              <a:rPr sz="7425" b="1" spc="112" baseline="-280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7425" baseline="-280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7610" y="7659992"/>
            <a:ext cx="35140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style.</a:t>
            </a:r>
            <a:r>
              <a:rPr sz="4250" spc="110" dirty="0">
                <a:solidFill>
                  <a:srgbClr val="FF9300"/>
                </a:solidFill>
                <a:latin typeface="Arial MT"/>
                <a:cs typeface="Arial MT"/>
              </a:rPr>
              <a:t>bo</a:t>
            </a:r>
            <a:r>
              <a:rPr sz="4250" spc="-15" dirty="0">
                <a:solidFill>
                  <a:srgbClr val="FF9300"/>
                </a:solidFill>
                <a:latin typeface="Arial MT"/>
                <a:cs typeface="Arial MT"/>
              </a:rPr>
              <a:t>r</a:t>
            </a:r>
            <a:r>
              <a:rPr sz="4250" spc="40" dirty="0">
                <a:solidFill>
                  <a:srgbClr val="FF9300"/>
                </a:solidFill>
                <a:latin typeface="Arial MT"/>
                <a:cs typeface="Arial MT"/>
              </a:rPr>
              <a:t>der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67259" y="7777798"/>
            <a:ext cx="3606165" cy="4610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“1px</a:t>
            </a:r>
            <a:r>
              <a:rPr sz="3100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solid</a:t>
            </a:r>
            <a:r>
              <a:rPr sz="3100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100" spc="25" dirty="0">
                <a:solidFill>
                  <a:srgbClr val="017100"/>
                </a:solidFill>
                <a:latin typeface="Courier New"/>
                <a:cs typeface="Courier New"/>
              </a:rPr>
              <a:t>red”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2133" y="7548233"/>
            <a:ext cx="402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4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9741" y="3637823"/>
            <a:ext cx="5581015" cy="1341755"/>
          </a:xfrm>
          <a:custGeom>
            <a:avLst/>
            <a:gdLst/>
            <a:ahLst/>
            <a:cxnLst/>
            <a:rect l="l" t="t" r="r" b="b"/>
            <a:pathLst>
              <a:path w="5581015" h="1341754">
                <a:moveTo>
                  <a:pt x="5580981" y="0"/>
                </a:moveTo>
                <a:lnTo>
                  <a:pt x="0" y="0"/>
                </a:lnTo>
                <a:lnTo>
                  <a:pt x="0" y="1341313"/>
                </a:lnTo>
                <a:lnTo>
                  <a:pt x="5580981" y="1341313"/>
                </a:lnTo>
                <a:lnTo>
                  <a:pt x="558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7671" y="3650251"/>
            <a:ext cx="109886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0" b="1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8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5085" y="5761841"/>
            <a:ext cx="239077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8934" y="380001"/>
            <a:ext cx="84512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2.</a:t>
            </a:r>
            <a:r>
              <a:rPr dirty="0"/>
              <a:t>	</a:t>
            </a:r>
            <a:r>
              <a:rPr spc="-45" dirty="0"/>
              <a:t>String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9029553"/>
            <a:ext cx="5119370" cy="817244"/>
          </a:xfrm>
          <a:custGeom>
            <a:avLst/>
            <a:gdLst/>
            <a:ahLst/>
            <a:cxnLst/>
            <a:rect l="l" t="t" r="r" b="b"/>
            <a:pathLst>
              <a:path w="5119369" h="817245">
                <a:moveTo>
                  <a:pt x="5118849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24"/>
                </a:lnTo>
                <a:lnTo>
                  <a:pt x="3656317" y="816724"/>
                </a:lnTo>
                <a:lnTo>
                  <a:pt x="3656317" y="408368"/>
                </a:lnTo>
                <a:lnTo>
                  <a:pt x="5118849" y="408368"/>
                </a:lnTo>
                <a:lnTo>
                  <a:pt x="5118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8621184"/>
            <a:ext cx="4022090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63495" y="9064001"/>
            <a:ext cx="3490595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ts val="245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63495" y="9437913"/>
            <a:ext cx="2040889" cy="396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272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2400" spc="-5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34999" y="9876244"/>
            <a:ext cx="2206625" cy="3784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485"/>
              </a:lnSpc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34999" y="10254643"/>
            <a:ext cx="147574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4999" y="10663007"/>
            <a:ext cx="129286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2552" y="9043059"/>
            <a:ext cx="4277360" cy="812800"/>
          </a:xfrm>
          <a:custGeom>
            <a:avLst/>
            <a:gdLst/>
            <a:ahLst/>
            <a:cxnLst/>
            <a:rect l="l" t="t" r="r" b="b"/>
            <a:pathLst>
              <a:path w="4277359" h="812800">
                <a:moveTo>
                  <a:pt x="0" y="0"/>
                </a:moveTo>
                <a:lnTo>
                  <a:pt x="4277156" y="0"/>
                </a:lnTo>
                <a:lnTo>
                  <a:pt x="4277156" y="812243"/>
                </a:lnTo>
                <a:lnTo>
                  <a:pt x="0" y="812243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201918" y="134035"/>
            <a:ext cx="370077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ClassList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74089" y="3797725"/>
            <a:ext cx="5842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25" dirty="0">
                <a:solidFill>
                  <a:srgbClr val="FAE232"/>
                </a:solidFill>
                <a:latin typeface="Arial"/>
                <a:cs typeface="Arial"/>
              </a:rPr>
              <a:t>classList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.add</a:t>
            </a:r>
            <a:r>
              <a:rPr sz="4250" spc="25" dirty="0">
                <a:solidFill>
                  <a:srgbClr val="FF9300"/>
                </a:solidFill>
                <a:latin typeface="Arial MT"/>
                <a:cs typeface="Arial MT"/>
              </a:rPr>
              <a:t>(“dark”)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4089" y="5487056"/>
            <a:ext cx="67100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-15" dirty="0">
                <a:solidFill>
                  <a:srgbClr val="FAE232"/>
                </a:solidFill>
                <a:latin typeface="Arial"/>
                <a:cs typeface="Arial"/>
              </a:rPr>
              <a:t>classList</a:t>
            </a:r>
            <a:r>
              <a:rPr sz="4250" spc="10" dirty="0">
                <a:solidFill>
                  <a:srgbClr val="1DB100"/>
                </a:solidFill>
                <a:latin typeface="Arial MT"/>
                <a:cs typeface="Arial MT"/>
              </a:rPr>
              <a:t>.</a:t>
            </a:r>
            <a:r>
              <a:rPr sz="4250" spc="-70" dirty="0">
                <a:solidFill>
                  <a:srgbClr val="1DB100"/>
                </a:solidFill>
                <a:latin typeface="Arial MT"/>
                <a:cs typeface="Arial MT"/>
              </a:rPr>
              <a:t>r</a:t>
            </a:r>
            <a:r>
              <a:rPr sz="4250" spc="20" dirty="0">
                <a:solidFill>
                  <a:srgbClr val="1DB100"/>
                </a:solidFill>
                <a:latin typeface="Arial MT"/>
                <a:cs typeface="Arial MT"/>
              </a:rPr>
              <a:t>emove</a:t>
            </a:r>
            <a:r>
              <a:rPr sz="4250" spc="55" dirty="0">
                <a:solidFill>
                  <a:srgbClr val="FF9300"/>
                </a:solidFill>
                <a:latin typeface="Arial MT"/>
                <a:cs typeface="Arial MT"/>
              </a:rPr>
              <a:t>(“dark”)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4089" y="7004036"/>
            <a:ext cx="85350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3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35" dirty="0">
                <a:solidFill>
                  <a:srgbClr val="FAE232"/>
                </a:solidFill>
                <a:latin typeface="Arial"/>
                <a:cs typeface="Arial"/>
              </a:rPr>
              <a:t>classList</a:t>
            </a:r>
            <a:r>
              <a:rPr sz="4250" spc="35" dirty="0">
                <a:solidFill>
                  <a:srgbClr val="1DB100"/>
                </a:solidFill>
                <a:latin typeface="Arial MT"/>
                <a:cs typeface="Arial MT"/>
              </a:rPr>
              <a:t>.replace</a:t>
            </a:r>
            <a:r>
              <a:rPr sz="4250" spc="35" dirty="0">
                <a:solidFill>
                  <a:srgbClr val="FF9300"/>
                </a:solidFill>
                <a:latin typeface="Arial MT"/>
                <a:cs typeface="Arial MT"/>
              </a:rPr>
              <a:t>(“bold”,</a:t>
            </a:r>
            <a:r>
              <a:rPr sz="4250" spc="-10" dirty="0">
                <a:solidFill>
                  <a:srgbClr val="FF9300"/>
                </a:solidFill>
                <a:latin typeface="Arial MT"/>
                <a:cs typeface="Arial MT"/>
              </a:rPr>
              <a:t> </a:t>
            </a:r>
            <a:r>
              <a:rPr sz="4250" spc="105" dirty="0">
                <a:solidFill>
                  <a:srgbClr val="FF9300"/>
                </a:solidFill>
                <a:latin typeface="Arial MT"/>
                <a:cs typeface="Arial MT"/>
              </a:rPr>
              <a:t>“dark”)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8621185"/>
            <a:ext cx="5119370" cy="2450465"/>
          </a:xfrm>
          <a:custGeom>
            <a:avLst/>
            <a:gdLst/>
            <a:ahLst/>
            <a:cxnLst/>
            <a:rect l="l" t="t" r="r" b="b"/>
            <a:pathLst>
              <a:path w="5119369" h="2450465">
                <a:moveTo>
                  <a:pt x="5118849" y="408368"/>
                </a:moveTo>
                <a:lnTo>
                  <a:pt x="4021950" y="408368"/>
                </a:lnTo>
                <a:lnTo>
                  <a:pt x="4021950" y="0"/>
                </a:lnTo>
                <a:lnTo>
                  <a:pt x="0" y="0"/>
                </a:lnTo>
                <a:lnTo>
                  <a:pt x="0" y="2450198"/>
                </a:lnTo>
                <a:lnTo>
                  <a:pt x="1279715" y="2450198"/>
                </a:lnTo>
                <a:lnTo>
                  <a:pt x="1279715" y="2041829"/>
                </a:lnTo>
                <a:lnTo>
                  <a:pt x="1462519" y="2041829"/>
                </a:lnTo>
                <a:lnTo>
                  <a:pt x="1462519" y="1633461"/>
                </a:lnTo>
                <a:lnTo>
                  <a:pt x="2193785" y="1633461"/>
                </a:lnTo>
                <a:lnTo>
                  <a:pt x="2193785" y="1225092"/>
                </a:lnTo>
                <a:lnTo>
                  <a:pt x="3656317" y="1225092"/>
                </a:lnTo>
                <a:lnTo>
                  <a:pt x="3656317" y="816737"/>
                </a:lnTo>
                <a:lnTo>
                  <a:pt x="5118849" y="816737"/>
                </a:lnTo>
                <a:lnTo>
                  <a:pt x="5118849" y="40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007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1044" y="8646847"/>
            <a:ext cx="3056255" cy="38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2515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1044" y="9029548"/>
            <a:ext cx="415290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4457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80101" y="8625906"/>
            <a:ext cx="4878070" cy="1544955"/>
          </a:xfrm>
          <a:custGeom>
            <a:avLst/>
            <a:gdLst/>
            <a:ahLst/>
            <a:cxnLst/>
            <a:rect l="l" t="t" r="r" b="b"/>
            <a:pathLst>
              <a:path w="4878069" h="1544954">
                <a:moveTo>
                  <a:pt x="0" y="0"/>
                </a:moveTo>
                <a:lnTo>
                  <a:pt x="4877545" y="0"/>
                </a:lnTo>
                <a:lnTo>
                  <a:pt x="4877545" y="1544717"/>
                </a:lnTo>
                <a:lnTo>
                  <a:pt x="0" y="1544717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9576" y="98148"/>
            <a:ext cx="102635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94735" algn="l"/>
                <a:tab pos="4138929" algn="l"/>
                <a:tab pos="6994525" algn="l"/>
                <a:tab pos="7538084" algn="l"/>
              </a:tabLst>
            </a:pPr>
            <a:r>
              <a:rPr spc="-55" dirty="0"/>
              <a:t>Child</a:t>
            </a:r>
            <a:r>
              <a:rPr spc="-125" dirty="0"/>
              <a:t>r</a:t>
            </a:r>
            <a:r>
              <a:rPr spc="-5" dirty="0"/>
              <a:t>en</a:t>
            </a:r>
            <a:r>
              <a:rPr dirty="0"/>
              <a:t>	</a:t>
            </a:r>
            <a:r>
              <a:rPr spc="610" dirty="0"/>
              <a:t>/</a:t>
            </a:r>
            <a:r>
              <a:rPr dirty="0"/>
              <a:t>	</a:t>
            </a:r>
            <a:r>
              <a:rPr spc="55" dirty="0"/>
              <a:t>Pa</a:t>
            </a:r>
            <a:r>
              <a:rPr spc="-125" dirty="0"/>
              <a:t>r</a:t>
            </a:r>
            <a:r>
              <a:rPr spc="35" dirty="0"/>
              <a:t>ent</a:t>
            </a:r>
            <a:r>
              <a:rPr dirty="0"/>
              <a:t>	</a:t>
            </a:r>
            <a:r>
              <a:rPr spc="610" dirty="0"/>
              <a:t>/</a:t>
            </a:r>
            <a:r>
              <a:rPr dirty="0"/>
              <a:t>	</a:t>
            </a:r>
            <a:r>
              <a:rPr spc="-95" dirty="0"/>
              <a:t>Sibling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0195" y="2172108"/>
            <a:ext cx="1125728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50" dirty="0">
                <a:solidFill>
                  <a:srgbClr val="FFFFFF"/>
                </a:solidFill>
                <a:latin typeface="Arial"/>
                <a:cs typeface="Arial"/>
              </a:rPr>
              <a:t>“#myDiv”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4089" y="3797725"/>
            <a:ext cx="27165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-10" dirty="0">
                <a:solidFill>
                  <a:srgbClr val="FAE232"/>
                </a:solidFill>
                <a:latin typeface="Arial"/>
                <a:cs typeface="Arial"/>
              </a:rPr>
              <a:t>children</a:t>
            </a:r>
            <a:endParaRPr sz="4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9524" y="5029532"/>
            <a:ext cx="4625340" cy="2907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25" dirty="0">
                <a:solidFill>
                  <a:srgbClr val="FAE232"/>
                </a:solidFill>
                <a:latin typeface="Arial"/>
                <a:cs typeface="Arial"/>
              </a:rPr>
              <a:t>parentElement</a:t>
            </a:r>
            <a:endParaRPr sz="4250">
              <a:latin typeface="Arial"/>
              <a:cs typeface="Arial"/>
            </a:endParaRPr>
          </a:p>
          <a:p>
            <a:pPr marL="66040" marR="5080" indent="-40640">
              <a:lnSpc>
                <a:spcPct val="172000"/>
              </a:lnSpc>
            </a:pPr>
            <a:r>
              <a:rPr sz="4250" b="1" spc="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20" dirty="0">
                <a:solidFill>
                  <a:srgbClr val="FAE232"/>
                </a:solidFill>
                <a:latin typeface="Arial"/>
                <a:cs typeface="Arial"/>
              </a:rPr>
              <a:t>p</a:t>
            </a:r>
            <a:r>
              <a:rPr sz="4250" b="1" spc="-70" dirty="0">
                <a:solidFill>
                  <a:srgbClr val="FAE232"/>
                </a:solidFill>
                <a:latin typeface="Arial"/>
                <a:cs typeface="Arial"/>
              </a:rPr>
              <a:t>r</a:t>
            </a:r>
            <a:r>
              <a:rPr sz="4250" b="1" spc="-40" dirty="0">
                <a:solidFill>
                  <a:srgbClr val="FAE232"/>
                </a:solidFill>
                <a:latin typeface="Arial"/>
                <a:cs typeface="Arial"/>
              </a:rPr>
              <a:t>eviousSibling  </a:t>
            </a:r>
            <a:r>
              <a:rPr sz="4250" b="1" spc="-15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-15" dirty="0">
                <a:solidFill>
                  <a:srgbClr val="FAE232"/>
                </a:solidFill>
                <a:latin typeface="Arial"/>
                <a:cs typeface="Arial"/>
              </a:rPr>
              <a:t>nextSibling</a:t>
            </a:r>
            <a:endParaRPr sz="4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9199" y="3812724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2"/>
                </a:lnTo>
                <a:lnTo>
                  <a:pt x="961149" y="333165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79790" y="5044532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90" h="666750">
                <a:moveTo>
                  <a:pt x="291013" y="0"/>
                </a:moveTo>
                <a:lnTo>
                  <a:pt x="291013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2"/>
                </a:lnTo>
                <a:lnTo>
                  <a:pt x="961149" y="333166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98035" y="6158782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90" h="666750">
                <a:moveTo>
                  <a:pt x="291012" y="0"/>
                </a:moveTo>
                <a:lnTo>
                  <a:pt x="291012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2" y="439779"/>
                </a:lnTo>
                <a:lnTo>
                  <a:pt x="291012" y="666332"/>
                </a:lnTo>
                <a:lnTo>
                  <a:pt x="961148" y="333166"/>
                </a:lnTo>
                <a:lnTo>
                  <a:pt x="29101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2895" y="7273032"/>
            <a:ext cx="961390" cy="666750"/>
          </a:xfrm>
          <a:custGeom>
            <a:avLst/>
            <a:gdLst/>
            <a:ahLst/>
            <a:cxnLst/>
            <a:rect l="l" t="t" r="r" b="b"/>
            <a:pathLst>
              <a:path w="961389" h="666750">
                <a:moveTo>
                  <a:pt x="291013" y="0"/>
                </a:moveTo>
                <a:lnTo>
                  <a:pt x="291013" y="226553"/>
                </a:lnTo>
                <a:lnTo>
                  <a:pt x="0" y="226553"/>
                </a:lnTo>
                <a:lnTo>
                  <a:pt x="0" y="439779"/>
                </a:lnTo>
                <a:lnTo>
                  <a:pt x="291013" y="439779"/>
                </a:lnTo>
                <a:lnTo>
                  <a:pt x="291013" y="666332"/>
                </a:lnTo>
                <a:lnTo>
                  <a:pt x="961149" y="333166"/>
                </a:lnTo>
                <a:lnTo>
                  <a:pt x="29101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46793" y="3746920"/>
            <a:ext cx="2760980" cy="423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61D836"/>
                </a:solidFill>
                <a:latin typeface="Arial"/>
                <a:cs typeface="Arial"/>
              </a:rPr>
              <a:t>P</a:t>
            </a:r>
            <a:endParaRPr sz="4950">
              <a:latin typeface="Arial"/>
              <a:cs typeface="Arial"/>
            </a:endParaRPr>
          </a:p>
          <a:p>
            <a:pPr marL="1562735" marR="5080" indent="-351790">
              <a:lnSpc>
                <a:spcPct val="147700"/>
              </a:lnSpc>
              <a:spcBef>
                <a:spcPts val="925"/>
              </a:spcBef>
            </a:pPr>
            <a:r>
              <a:rPr sz="4950" b="1" spc="-60" dirty="0">
                <a:solidFill>
                  <a:srgbClr val="61D836"/>
                </a:solidFill>
                <a:latin typeface="Arial"/>
                <a:cs typeface="Arial"/>
              </a:rPr>
              <a:t>Body  </a:t>
            </a:r>
            <a:r>
              <a:rPr sz="4950" b="1" spc="-95" dirty="0">
                <a:solidFill>
                  <a:srgbClr val="61D836"/>
                </a:solidFill>
                <a:latin typeface="Arial"/>
                <a:cs typeface="Arial"/>
              </a:rPr>
              <a:t>null</a:t>
            </a: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35"/>
              </a:spcBef>
            </a:pPr>
            <a:r>
              <a:rPr sz="4950" b="1" spc="-95" dirty="0">
                <a:solidFill>
                  <a:srgbClr val="61D836"/>
                </a:solidFill>
                <a:latin typeface="Arial"/>
                <a:cs typeface="Arial"/>
              </a:rPr>
              <a:t>null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9029553"/>
            <a:ext cx="5119370" cy="2042160"/>
          </a:xfrm>
          <a:custGeom>
            <a:avLst/>
            <a:gdLst/>
            <a:ahLst/>
            <a:cxnLst/>
            <a:rect l="l" t="t" r="r" b="b"/>
            <a:pathLst>
              <a:path w="5119369" h="2042159">
                <a:moveTo>
                  <a:pt x="5118849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24"/>
                </a:lnTo>
                <a:lnTo>
                  <a:pt x="0" y="1225092"/>
                </a:lnTo>
                <a:lnTo>
                  <a:pt x="0" y="1633461"/>
                </a:lnTo>
                <a:lnTo>
                  <a:pt x="0" y="2041829"/>
                </a:lnTo>
                <a:lnTo>
                  <a:pt x="1279715" y="2041829"/>
                </a:lnTo>
                <a:lnTo>
                  <a:pt x="1279715" y="1633461"/>
                </a:lnTo>
                <a:lnTo>
                  <a:pt x="1462519" y="1633461"/>
                </a:lnTo>
                <a:lnTo>
                  <a:pt x="1462519" y="1225092"/>
                </a:lnTo>
                <a:lnTo>
                  <a:pt x="2193785" y="1225092"/>
                </a:lnTo>
                <a:lnTo>
                  <a:pt x="2193785" y="816724"/>
                </a:lnTo>
                <a:lnTo>
                  <a:pt x="3656317" y="816724"/>
                </a:lnTo>
                <a:lnTo>
                  <a:pt x="3656317" y="408368"/>
                </a:lnTo>
                <a:lnTo>
                  <a:pt x="5118849" y="408368"/>
                </a:lnTo>
                <a:lnTo>
                  <a:pt x="5118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8587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8621184"/>
            <a:ext cx="4022090" cy="383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01359" y="9025447"/>
            <a:ext cx="4235450" cy="741680"/>
          </a:xfrm>
          <a:custGeom>
            <a:avLst/>
            <a:gdLst/>
            <a:ahLst/>
            <a:cxnLst/>
            <a:rect l="l" t="t" r="r" b="b"/>
            <a:pathLst>
              <a:path w="4235450" h="741679">
                <a:moveTo>
                  <a:pt x="0" y="0"/>
                </a:moveTo>
                <a:lnTo>
                  <a:pt x="4235037" y="0"/>
                </a:lnTo>
                <a:lnTo>
                  <a:pt x="4235037" y="741371"/>
                </a:lnTo>
                <a:lnTo>
                  <a:pt x="0" y="741371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28981" y="9046389"/>
            <a:ext cx="3825240" cy="391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34035" algn="ctr">
              <a:lnSpc>
                <a:spcPts val="2625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 clas</a:t>
            </a:r>
            <a:r>
              <a:rPr sz="2400" spc="-1035" dirty="0">
                <a:solidFill>
                  <a:srgbClr val="017100"/>
                </a:solidFill>
                <a:latin typeface="Courier New"/>
                <a:cs typeface="Courier New"/>
              </a:rPr>
              <a:t>s</a:t>
            </a:r>
            <a:r>
              <a:rPr sz="3900" spc="-345" baseline="-34188" dirty="0">
                <a:solidFill>
                  <a:srgbClr val="EE220C"/>
                </a:solidFill>
                <a:latin typeface="Arial MT"/>
                <a:cs typeface="Arial MT"/>
              </a:rPr>
              <a:t>`</a:t>
            </a:r>
            <a:r>
              <a:rPr sz="3900" spc="-502" baseline="-34188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=“bold”&gt;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479607" y="134035"/>
            <a:ext cx="27260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Events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78824" y="4061174"/>
            <a:ext cx="96240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dirty="0">
                <a:solidFill>
                  <a:srgbClr val="1DB100"/>
                </a:solidFill>
                <a:latin typeface="Arial MT"/>
                <a:cs typeface="Arial MT"/>
              </a:rPr>
              <a:t>addEventListener(</a:t>
            </a:r>
            <a:r>
              <a:rPr sz="4250" spc="1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b="1" spc="-20" dirty="0">
                <a:solidFill>
                  <a:srgbClr val="FFFC66"/>
                </a:solidFill>
                <a:latin typeface="Arial"/>
                <a:cs typeface="Arial"/>
              </a:rPr>
              <a:t>“click”</a:t>
            </a:r>
            <a:r>
              <a:rPr sz="4250" spc="-20" dirty="0">
                <a:solidFill>
                  <a:srgbClr val="1DB100"/>
                </a:solidFill>
                <a:latin typeface="Arial MT"/>
                <a:cs typeface="Arial MT"/>
              </a:rPr>
              <a:t>,</a:t>
            </a:r>
            <a:r>
              <a:rPr sz="4250" spc="20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dirty="0">
                <a:solidFill>
                  <a:srgbClr val="0076BA"/>
                </a:solidFill>
                <a:latin typeface="Arial MT"/>
                <a:cs typeface="Arial MT"/>
              </a:rPr>
              <a:t>function(){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1073" y="5362290"/>
            <a:ext cx="49910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0076BA"/>
                </a:solidFill>
                <a:latin typeface="Arial MT"/>
                <a:cs typeface="Arial MT"/>
              </a:rPr>
              <a:t>}</a:t>
            </a:r>
            <a:r>
              <a:rPr sz="4250" spc="-80" dirty="0">
                <a:solidFill>
                  <a:srgbClr val="0076BA"/>
                </a:solidFill>
                <a:latin typeface="Arial MT"/>
                <a:cs typeface="Arial MT"/>
              </a:rPr>
              <a:t> 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42315" y="4822985"/>
            <a:ext cx="2259965" cy="1935480"/>
          </a:xfrm>
          <a:custGeom>
            <a:avLst/>
            <a:gdLst/>
            <a:ahLst/>
            <a:cxnLst/>
            <a:rect l="l" t="t" r="r" b="b"/>
            <a:pathLst>
              <a:path w="2259965" h="1935479">
                <a:moveTo>
                  <a:pt x="0" y="0"/>
                </a:moveTo>
                <a:lnTo>
                  <a:pt x="484805" y="685842"/>
                </a:lnTo>
                <a:lnTo>
                  <a:pt x="576677" y="577749"/>
                </a:lnTo>
                <a:lnTo>
                  <a:pt x="2173435" y="1934886"/>
                </a:lnTo>
                <a:lnTo>
                  <a:pt x="2259903" y="1833151"/>
                </a:lnTo>
                <a:lnTo>
                  <a:pt x="663145" y="476014"/>
                </a:lnTo>
                <a:lnTo>
                  <a:pt x="755016" y="3679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23752" y="6620265"/>
            <a:ext cx="488124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575"/>
              </a:spcBef>
            </a:pP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on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every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click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9029553"/>
            <a:ext cx="5119370" cy="2042160"/>
          </a:xfrm>
          <a:custGeom>
            <a:avLst/>
            <a:gdLst/>
            <a:ahLst/>
            <a:cxnLst/>
            <a:rect l="l" t="t" r="r" b="b"/>
            <a:pathLst>
              <a:path w="5119369" h="2042159">
                <a:moveTo>
                  <a:pt x="5118849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24"/>
                </a:lnTo>
                <a:lnTo>
                  <a:pt x="0" y="1225092"/>
                </a:lnTo>
                <a:lnTo>
                  <a:pt x="0" y="1633461"/>
                </a:lnTo>
                <a:lnTo>
                  <a:pt x="0" y="2041829"/>
                </a:lnTo>
                <a:lnTo>
                  <a:pt x="1279715" y="2041829"/>
                </a:lnTo>
                <a:lnTo>
                  <a:pt x="1279715" y="1633461"/>
                </a:lnTo>
                <a:lnTo>
                  <a:pt x="1462519" y="1633461"/>
                </a:lnTo>
                <a:lnTo>
                  <a:pt x="1462519" y="1225092"/>
                </a:lnTo>
                <a:lnTo>
                  <a:pt x="2193785" y="1225092"/>
                </a:lnTo>
                <a:lnTo>
                  <a:pt x="2193785" y="816724"/>
                </a:lnTo>
                <a:lnTo>
                  <a:pt x="3656317" y="816724"/>
                </a:lnTo>
                <a:lnTo>
                  <a:pt x="3656317" y="408368"/>
                </a:lnTo>
                <a:lnTo>
                  <a:pt x="5118849" y="408368"/>
                </a:lnTo>
                <a:lnTo>
                  <a:pt x="5118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8621184"/>
            <a:ext cx="4022090" cy="352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38858" y="8993997"/>
            <a:ext cx="4360545" cy="873760"/>
          </a:xfrm>
          <a:custGeom>
            <a:avLst/>
            <a:gdLst/>
            <a:ahLst/>
            <a:cxnLst/>
            <a:rect l="l" t="t" r="r" b="b"/>
            <a:pathLst>
              <a:path w="4360544" h="873759">
                <a:moveTo>
                  <a:pt x="0" y="0"/>
                </a:moveTo>
                <a:lnTo>
                  <a:pt x="4360038" y="0"/>
                </a:lnTo>
                <a:lnTo>
                  <a:pt x="4360038" y="873276"/>
                </a:lnTo>
                <a:lnTo>
                  <a:pt x="0" y="873276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261633" y="134035"/>
            <a:ext cx="51625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6185" algn="l"/>
              </a:tabLst>
            </a:pPr>
            <a:r>
              <a:rPr spc="-50" dirty="0"/>
              <a:t>Event	</a:t>
            </a:r>
            <a:r>
              <a:rPr spc="55" dirty="0"/>
              <a:t>Object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2630" y="4061174"/>
            <a:ext cx="99161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dirty="0">
                <a:solidFill>
                  <a:srgbClr val="1DB100"/>
                </a:solidFill>
                <a:latin typeface="Arial MT"/>
                <a:cs typeface="Arial MT"/>
              </a:rPr>
              <a:t>addEventListener(</a:t>
            </a:r>
            <a:r>
              <a:rPr sz="4250" spc="4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b="1" spc="-20" dirty="0">
                <a:solidFill>
                  <a:srgbClr val="FFFC66"/>
                </a:solidFill>
                <a:latin typeface="Arial"/>
                <a:cs typeface="Arial"/>
              </a:rPr>
              <a:t>“click”</a:t>
            </a:r>
            <a:r>
              <a:rPr sz="4250" spc="-20" dirty="0">
                <a:solidFill>
                  <a:srgbClr val="1DB100"/>
                </a:solidFill>
                <a:latin typeface="Arial MT"/>
                <a:cs typeface="Arial MT"/>
              </a:rPr>
              <a:t>,</a:t>
            </a:r>
            <a:r>
              <a:rPr sz="4250" spc="4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function(</a:t>
            </a:r>
            <a:r>
              <a:rPr sz="4250" spc="-10" dirty="0">
                <a:solidFill>
                  <a:srgbClr val="FAE232"/>
                </a:solidFill>
                <a:latin typeface="Arial MT"/>
                <a:cs typeface="Arial MT"/>
              </a:rPr>
              <a:t>e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){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1073" y="5362290"/>
            <a:ext cx="49910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0076BA"/>
                </a:solidFill>
                <a:latin typeface="Arial MT"/>
                <a:cs typeface="Arial MT"/>
              </a:rPr>
              <a:t>}</a:t>
            </a:r>
            <a:r>
              <a:rPr sz="4250" spc="-80" dirty="0">
                <a:solidFill>
                  <a:srgbClr val="0076BA"/>
                </a:solidFill>
                <a:latin typeface="Arial MT"/>
                <a:cs typeface="Arial MT"/>
              </a:rPr>
              <a:t> 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27992" y="4670286"/>
            <a:ext cx="754380" cy="2845435"/>
          </a:xfrm>
          <a:custGeom>
            <a:avLst/>
            <a:gdLst/>
            <a:ahLst/>
            <a:cxnLst/>
            <a:rect l="l" t="t" r="r" b="b"/>
            <a:pathLst>
              <a:path w="754379" h="2845434">
                <a:moveTo>
                  <a:pt x="14042" y="0"/>
                </a:moveTo>
                <a:lnTo>
                  <a:pt x="0" y="839774"/>
                </a:lnTo>
                <a:lnTo>
                  <a:pt x="137989" y="806840"/>
                </a:lnTo>
                <a:lnTo>
                  <a:pt x="624498" y="2845164"/>
                </a:lnTo>
                <a:lnTo>
                  <a:pt x="754368" y="2814167"/>
                </a:lnTo>
                <a:lnTo>
                  <a:pt x="267849" y="775842"/>
                </a:lnTo>
                <a:lnTo>
                  <a:pt x="405834" y="742908"/>
                </a:lnTo>
                <a:lnTo>
                  <a:pt x="1404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36852" y="6956625"/>
            <a:ext cx="397192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575"/>
              </a:spcBef>
            </a:pPr>
            <a:r>
              <a:rPr sz="4100" spc="85" dirty="0">
                <a:latin typeface="Arial MT"/>
                <a:cs typeface="Arial MT"/>
              </a:rPr>
              <a:t>event</a:t>
            </a:r>
            <a:r>
              <a:rPr sz="4100" spc="-4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Object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3130" y="8201052"/>
            <a:ext cx="42456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50" dirty="0">
                <a:solidFill>
                  <a:srgbClr val="EE220C"/>
                </a:solidFill>
                <a:latin typeface="Arial"/>
                <a:cs typeface="Arial"/>
              </a:rPr>
              <a:t>e.</a:t>
            </a:r>
            <a:r>
              <a:rPr sz="4250" spc="165" dirty="0">
                <a:solidFill>
                  <a:srgbClr val="1DB100"/>
                </a:solidFill>
                <a:latin typeface="Arial MT"/>
                <a:cs typeface="Arial MT"/>
              </a:rPr>
              <a:t>t</a:t>
            </a:r>
            <a:r>
              <a:rPr sz="4250" spc="-65" dirty="0">
                <a:solidFill>
                  <a:srgbClr val="1DB100"/>
                </a:solidFill>
                <a:latin typeface="Arial MT"/>
                <a:cs typeface="Arial MT"/>
              </a:rPr>
              <a:t>a</a:t>
            </a:r>
            <a:r>
              <a:rPr sz="4250" spc="-110" dirty="0">
                <a:solidFill>
                  <a:srgbClr val="1DB100"/>
                </a:solidFill>
                <a:latin typeface="Arial MT"/>
                <a:cs typeface="Arial MT"/>
              </a:rPr>
              <a:t>r</a:t>
            </a:r>
            <a:r>
              <a:rPr sz="4250" spc="50" dirty="0">
                <a:solidFill>
                  <a:srgbClr val="1DB100"/>
                </a:solidFill>
                <a:latin typeface="Arial MT"/>
                <a:cs typeface="Arial MT"/>
              </a:rPr>
              <a:t>get.</a:t>
            </a:r>
            <a:r>
              <a:rPr sz="4250" spc="-5" dirty="0">
                <a:solidFill>
                  <a:srgbClr val="FF9300"/>
                </a:solidFill>
                <a:latin typeface="Arial MT"/>
                <a:cs typeface="Arial MT"/>
              </a:rPr>
              <a:t>inner</a:t>
            </a:r>
            <a:r>
              <a:rPr sz="4250" spc="-620" dirty="0">
                <a:solidFill>
                  <a:srgbClr val="FF9300"/>
                </a:solidFill>
                <a:latin typeface="Arial MT"/>
                <a:cs typeface="Arial MT"/>
              </a:rPr>
              <a:t>T</a:t>
            </a:r>
            <a:r>
              <a:rPr sz="4250" spc="65" dirty="0">
                <a:solidFill>
                  <a:srgbClr val="FF9300"/>
                </a:solidFill>
                <a:latin typeface="Arial MT"/>
                <a:cs typeface="Arial MT"/>
              </a:rPr>
              <a:t>ext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0184" y="8937694"/>
            <a:ext cx="6584315" cy="2201545"/>
          </a:xfrm>
          <a:custGeom>
            <a:avLst/>
            <a:gdLst/>
            <a:ahLst/>
            <a:cxnLst/>
            <a:rect l="l" t="t" r="r" b="b"/>
            <a:pathLst>
              <a:path w="6584315" h="2201545">
                <a:moveTo>
                  <a:pt x="6584213" y="1420507"/>
                </a:moveTo>
                <a:lnTo>
                  <a:pt x="1774393" y="1420507"/>
                </a:lnTo>
                <a:lnTo>
                  <a:pt x="663143" y="476021"/>
                </a:lnTo>
                <a:lnTo>
                  <a:pt x="755015" y="367931"/>
                </a:lnTo>
                <a:lnTo>
                  <a:pt x="0" y="0"/>
                </a:lnTo>
                <a:lnTo>
                  <a:pt x="484809" y="685850"/>
                </a:lnTo>
                <a:lnTo>
                  <a:pt x="576681" y="577761"/>
                </a:lnTo>
                <a:lnTo>
                  <a:pt x="1703362" y="1535366"/>
                </a:lnTo>
                <a:lnTo>
                  <a:pt x="1703362" y="2201468"/>
                </a:lnTo>
                <a:lnTo>
                  <a:pt x="6584213" y="2201468"/>
                </a:lnTo>
                <a:lnTo>
                  <a:pt x="6584213" y="142050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33442" y="9019385"/>
            <a:ext cx="39116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781904" y="9019385"/>
            <a:ext cx="240220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0970" y="10428734"/>
            <a:ext cx="3986529" cy="649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100" spc="120" dirty="0">
                <a:latin typeface="Arial MT"/>
                <a:cs typeface="Arial MT"/>
              </a:rPr>
              <a:t>target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=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element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8621185"/>
            <a:ext cx="5119370" cy="2450465"/>
          </a:xfrm>
          <a:custGeom>
            <a:avLst/>
            <a:gdLst/>
            <a:ahLst/>
            <a:cxnLst/>
            <a:rect l="l" t="t" r="r" b="b"/>
            <a:pathLst>
              <a:path w="5119369" h="2450465">
                <a:moveTo>
                  <a:pt x="5118849" y="408368"/>
                </a:moveTo>
                <a:lnTo>
                  <a:pt x="4021950" y="408368"/>
                </a:lnTo>
                <a:lnTo>
                  <a:pt x="4021950" y="0"/>
                </a:lnTo>
                <a:lnTo>
                  <a:pt x="0" y="0"/>
                </a:lnTo>
                <a:lnTo>
                  <a:pt x="0" y="2450198"/>
                </a:lnTo>
                <a:lnTo>
                  <a:pt x="1279715" y="2450198"/>
                </a:lnTo>
                <a:lnTo>
                  <a:pt x="1279715" y="2041829"/>
                </a:lnTo>
                <a:lnTo>
                  <a:pt x="1462519" y="2041829"/>
                </a:lnTo>
                <a:lnTo>
                  <a:pt x="1462519" y="1633461"/>
                </a:lnTo>
                <a:lnTo>
                  <a:pt x="2193785" y="1633461"/>
                </a:lnTo>
                <a:lnTo>
                  <a:pt x="2193785" y="1225092"/>
                </a:lnTo>
                <a:lnTo>
                  <a:pt x="3656317" y="1225092"/>
                </a:lnTo>
                <a:lnTo>
                  <a:pt x="3656317" y="816737"/>
                </a:lnTo>
                <a:lnTo>
                  <a:pt x="5118849" y="816737"/>
                </a:lnTo>
                <a:lnTo>
                  <a:pt x="5118849" y="40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9197" y="8589225"/>
            <a:ext cx="295084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616" y="8935407"/>
            <a:ext cx="4634865" cy="1033780"/>
          </a:xfrm>
          <a:custGeom>
            <a:avLst/>
            <a:gdLst/>
            <a:ahLst/>
            <a:cxnLst/>
            <a:rect l="l" t="t" r="r" b="b"/>
            <a:pathLst>
              <a:path w="4634865" h="1033779">
                <a:moveTo>
                  <a:pt x="0" y="0"/>
                </a:moveTo>
                <a:lnTo>
                  <a:pt x="4634630" y="0"/>
                </a:lnTo>
                <a:lnTo>
                  <a:pt x="4634630" y="1033261"/>
                </a:lnTo>
                <a:lnTo>
                  <a:pt x="0" y="1033261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263727" y="134035"/>
            <a:ext cx="55772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2770" algn="l"/>
              </a:tabLst>
            </a:pPr>
            <a:r>
              <a:rPr spc="-85" dirty="0"/>
              <a:t>Add	</a:t>
            </a:r>
            <a:r>
              <a:rPr spc="-10" dirty="0"/>
              <a:t>Elements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01753" y="5306112"/>
            <a:ext cx="51885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spc="20" dirty="0">
                <a:solidFill>
                  <a:srgbClr val="1DB100"/>
                </a:solidFill>
                <a:latin typeface="Arial MT"/>
                <a:cs typeface="Arial MT"/>
              </a:rPr>
              <a:t>appendChild(</a:t>
            </a:r>
            <a:r>
              <a:rPr sz="4250" spc="20" dirty="0">
                <a:solidFill>
                  <a:srgbClr val="EE220C"/>
                </a:solidFill>
                <a:latin typeface="Arial MT"/>
                <a:cs typeface="Arial MT"/>
              </a:rPr>
              <a:t>child</a:t>
            </a:r>
            <a:r>
              <a:rPr sz="4250" spc="20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2400" y="3797725"/>
            <a:ext cx="108280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5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4250" b="1" spc="-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4250" b="1" spc="-20" dirty="0">
                <a:solidFill>
                  <a:srgbClr val="EE220C"/>
                </a:solidFill>
                <a:latin typeface="Arial"/>
                <a:cs typeface="Arial"/>
              </a:rPr>
              <a:t>child</a:t>
            </a: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250" b="1" spc="90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00A2FF"/>
                </a:solidFill>
                <a:latin typeface="Arial"/>
                <a:cs typeface="Arial"/>
              </a:rPr>
              <a:t>document</a:t>
            </a:r>
            <a:r>
              <a:rPr sz="4250" b="1" spc="25" dirty="0">
                <a:solidFill>
                  <a:srgbClr val="EE220C"/>
                </a:solidFill>
                <a:latin typeface="Arial"/>
                <a:cs typeface="Arial"/>
              </a:rPr>
              <a:t>.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createChild(</a:t>
            </a:r>
            <a:r>
              <a:rPr sz="4250" spc="25" dirty="0">
                <a:solidFill>
                  <a:srgbClr val="FF9300"/>
                </a:solidFill>
                <a:latin typeface="Arial MT"/>
                <a:cs typeface="Arial MT"/>
              </a:rPr>
              <a:t>‘span</a:t>
            </a:r>
            <a:r>
              <a:rPr sz="4250" spc="25" dirty="0">
                <a:solidFill>
                  <a:srgbClr val="1DB100"/>
                </a:solidFill>
                <a:latin typeface="Arial MT"/>
                <a:cs typeface="Arial MT"/>
              </a:rPr>
              <a:t>’)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3088" y="6626420"/>
            <a:ext cx="55600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10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b="1" spc="-10" dirty="0">
                <a:solidFill>
                  <a:srgbClr val="1DB100"/>
                </a:solidFill>
                <a:latin typeface="Arial"/>
                <a:cs typeface="Arial"/>
              </a:rPr>
              <a:t>prependChild</a:t>
            </a:r>
            <a:r>
              <a:rPr sz="4250" spc="-10" dirty="0">
                <a:solidFill>
                  <a:srgbClr val="1DB100"/>
                </a:solidFill>
                <a:latin typeface="Arial MT"/>
                <a:cs typeface="Arial MT"/>
              </a:rPr>
              <a:t>(</a:t>
            </a:r>
            <a:r>
              <a:rPr sz="4250" spc="-10" dirty="0">
                <a:solidFill>
                  <a:srgbClr val="EE220C"/>
                </a:solidFill>
                <a:latin typeface="Arial MT"/>
                <a:cs typeface="Arial MT"/>
              </a:rPr>
              <a:t>child</a:t>
            </a:r>
            <a:r>
              <a:rPr sz="4250" spc="-10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1373" y="5953336"/>
            <a:ext cx="2259965" cy="1935480"/>
          </a:xfrm>
          <a:custGeom>
            <a:avLst/>
            <a:gdLst/>
            <a:ahLst/>
            <a:cxnLst/>
            <a:rect l="l" t="t" r="r" b="b"/>
            <a:pathLst>
              <a:path w="2259965" h="1935479">
                <a:moveTo>
                  <a:pt x="0" y="0"/>
                </a:moveTo>
                <a:lnTo>
                  <a:pt x="484806" y="685842"/>
                </a:lnTo>
                <a:lnTo>
                  <a:pt x="576677" y="577749"/>
                </a:lnTo>
                <a:lnTo>
                  <a:pt x="2173436" y="1934886"/>
                </a:lnTo>
                <a:lnTo>
                  <a:pt x="2259905" y="1833151"/>
                </a:lnTo>
                <a:lnTo>
                  <a:pt x="663145" y="476014"/>
                </a:lnTo>
                <a:lnTo>
                  <a:pt x="755017" y="3679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94731" y="7373833"/>
            <a:ext cx="488124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575"/>
              </a:spcBef>
            </a:pPr>
            <a:r>
              <a:rPr sz="4100" spc="160" dirty="0">
                <a:latin typeface="Arial MT"/>
                <a:cs typeface="Arial MT"/>
              </a:rPr>
              <a:t>add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element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1848" y="7242681"/>
            <a:ext cx="2259965" cy="1935480"/>
          </a:xfrm>
          <a:custGeom>
            <a:avLst/>
            <a:gdLst/>
            <a:ahLst/>
            <a:cxnLst/>
            <a:rect l="l" t="t" r="r" b="b"/>
            <a:pathLst>
              <a:path w="2259965" h="1935479">
                <a:moveTo>
                  <a:pt x="0" y="0"/>
                </a:moveTo>
                <a:lnTo>
                  <a:pt x="484806" y="685844"/>
                </a:lnTo>
                <a:lnTo>
                  <a:pt x="576677" y="577749"/>
                </a:lnTo>
                <a:lnTo>
                  <a:pt x="2173437" y="1934886"/>
                </a:lnTo>
                <a:lnTo>
                  <a:pt x="2259905" y="1833152"/>
                </a:lnTo>
                <a:lnTo>
                  <a:pt x="663146" y="476015"/>
                </a:lnTo>
                <a:lnTo>
                  <a:pt x="755017" y="3679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75207" y="8663178"/>
            <a:ext cx="488124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575"/>
              </a:spcBef>
            </a:pPr>
            <a:r>
              <a:rPr sz="4100" spc="160" dirty="0">
                <a:latin typeface="Arial MT"/>
                <a:cs typeface="Arial MT"/>
              </a:rPr>
              <a:t>add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element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before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3442" y="9019385"/>
            <a:ext cx="39116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81904" y="9019385"/>
            <a:ext cx="240220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9821" y="2163082"/>
            <a:ext cx="1070038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el</a:t>
            </a:r>
            <a:r>
              <a:rPr sz="38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40" dirty="0">
                <a:solidFill>
                  <a:srgbClr val="FAE232"/>
                </a:solidFill>
                <a:latin typeface="Arial"/>
                <a:cs typeface="Arial"/>
              </a:rPr>
              <a:t>“.bold”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7396092"/>
            <a:ext cx="4570730" cy="1225550"/>
          </a:xfrm>
          <a:custGeom>
            <a:avLst/>
            <a:gdLst/>
            <a:ahLst/>
            <a:cxnLst/>
            <a:rect l="l" t="t" r="r" b="b"/>
            <a:pathLst>
              <a:path w="4570730" h="1225550">
                <a:moveTo>
                  <a:pt x="4570400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092"/>
                </a:lnTo>
                <a:lnTo>
                  <a:pt x="1279715" y="1225092"/>
                </a:lnTo>
                <a:lnTo>
                  <a:pt x="1279715" y="816737"/>
                </a:lnTo>
                <a:lnTo>
                  <a:pt x="1279715" y="408368"/>
                </a:lnTo>
                <a:lnTo>
                  <a:pt x="4570400" y="408368"/>
                </a:lnTo>
                <a:lnTo>
                  <a:pt x="457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35001" y="9029553"/>
            <a:ext cx="5119370" cy="2042160"/>
          </a:xfrm>
          <a:custGeom>
            <a:avLst/>
            <a:gdLst/>
            <a:ahLst/>
            <a:cxnLst/>
            <a:rect l="l" t="t" r="r" b="b"/>
            <a:pathLst>
              <a:path w="5119369" h="2042159">
                <a:moveTo>
                  <a:pt x="5118849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24"/>
                </a:lnTo>
                <a:lnTo>
                  <a:pt x="0" y="1225092"/>
                </a:lnTo>
                <a:lnTo>
                  <a:pt x="0" y="1633461"/>
                </a:lnTo>
                <a:lnTo>
                  <a:pt x="0" y="2041829"/>
                </a:lnTo>
                <a:lnTo>
                  <a:pt x="1279715" y="2041829"/>
                </a:lnTo>
                <a:lnTo>
                  <a:pt x="1279715" y="1633461"/>
                </a:lnTo>
                <a:lnTo>
                  <a:pt x="1462519" y="1633461"/>
                </a:lnTo>
                <a:lnTo>
                  <a:pt x="1462519" y="1225092"/>
                </a:lnTo>
                <a:lnTo>
                  <a:pt x="2193785" y="1225092"/>
                </a:lnTo>
                <a:lnTo>
                  <a:pt x="2193785" y="816724"/>
                </a:lnTo>
                <a:lnTo>
                  <a:pt x="3656317" y="816724"/>
                </a:lnTo>
                <a:lnTo>
                  <a:pt x="3656317" y="408368"/>
                </a:lnTo>
                <a:lnTo>
                  <a:pt x="5118849" y="408368"/>
                </a:lnTo>
                <a:lnTo>
                  <a:pt x="5118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4999" y="8621184"/>
            <a:ext cx="402209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945535" y="134035"/>
            <a:ext cx="6060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6185" algn="l"/>
              </a:tabLst>
            </a:pPr>
            <a:r>
              <a:rPr spc="-50" dirty="0"/>
              <a:t>Event	</a:t>
            </a:r>
            <a:r>
              <a:rPr spc="-80" dirty="0"/>
              <a:t>Bubbling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6157" y="2000782"/>
            <a:ext cx="1144016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spc="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-25" dirty="0">
                <a:solidFill>
                  <a:srgbClr val="EE220C"/>
                </a:solidFill>
                <a:latin typeface="Arial"/>
                <a:cs typeface="Arial"/>
              </a:rPr>
              <a:t>body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60" dirty="0">
                <a:solidFill>
                  <a:srgbClr val="FAE232"/>
                </a:solidFill>
                <a:latin typeface="Arial"/>
                <a:cs typeface="Arial"/>
              </a:rPr>
              <a:t>“body”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27402" y="4801640"/>
            <a:ext cx="4765040" cy="3255010"/>
          </a:xfrm>
          <a:custGeom>
            <a:avLst/>
            <a:gdLst/>
            <a:ahLst/>
            <a:cxnLst/>
            <a:rect l="l" t="t" r="r" b="b"/>
            <a:pathLst>
              <a:path w="4765040" h="3255009">
                <a:moveTo>
                  <a:pt x="4764546" y="0"/>
                </a:moveTo>
                <a:lnTo>
                  <a:pt x="3973858" y="283264"/>
                </a:lnTo>
                <a:lnTo>
                  <a:pt x="4053373" y="400744"/>
                </a:lnTo>
                <a:lnTo>
                  <a:pt x="0" y="3144307"/>
                </a:lnTo>
                <a:lnTo>
                  <a:pt x="74835" y="3254876"/>
                </a:lnTo>
                <a:lnTo>
                  <a:pt x="4128219" y="511314"/>
                </a:lnTo>
                <a:lnTo>
                  <a:pt x="4207735" y="628794"/>
                </a:lnTo>
                <a:lnTo>
                  <a:pt x="4764546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74141" y="7737160"/>
            <a:ext cx="4881245" cy="24720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257810" rIns="0" bIns="0" rtlCol="0">
            <a:spAutoFit/>
          </a:bodyPr>
          <a:lstStyle/>
          <a:p>
            <a:pPr marL="98425" marR="41910" indent="-49530">
              <a:lnSpc>
                <a:spcPct val="102200"/>
              </a:lnSpc>
              <a:spcBef>
                <a:spcPts val="2030"/>
              </a:spcBef>
            </a:pPr>
            <a:r>
              <a:rPr sz="4100" spc="245" dirty="0">
                <a:latin typeface="Arial MT"/>
                <a:cs typeface="Arial MT"/>
              </a:rPr>
              <a:t>“click”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started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25" dirty="0">
                <a:latin typeface="Arial MT"/>
                <a:cs typeface="Arial MT"/>
              </a:rPr>
              <a:t>here,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and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55" dirty="0">
                <a:latin typeface="Arial MT"/>
                <a:cs typeface="Arial MT"/>
              </a:rPr>
              <a:t>it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bubbles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310" dirty="0">
                <a:latin typeface="Arial MT"/>
                <a:cs typeface="Arial MT"/>
              </a:rPr>
              <a:t>“up”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704737" y="4945223"/>
            <a:ext cx="687070" cy="638810"/>
          </a:xfrm>
          <a:custGeom>
            <a:avLst/>
            <a:gdLst/>
            <a:ahLst/>
            <a:cxnLst/>
            <a:rect l="l" t="t" r="r" b="b"/>
            <a:pathLst>
              <a:path w="687069" h="638810">
                <a:moveTo>
                  <a:pt x="454003" y="307158"/>
                </a:moveTo>
                <a:lnTo>
                  <a:pt x="216485" y="307158"/>
                </a:lnTo>
                <a:lnTo>
                  <a:pt x="578348" y="638720"/>
                </a:lnTo>
                <a:lnTo>
                  <a:pt x="686753" y="520414"/>
                </a:lnTo>
                <a:lnTo>
                  <a:pt x="454003" y="307158"/>
                </a:lnTo>
                <a:close/>
              </a:path>
              <a:path w="687069" h="638810">
                <a:moveTo>
                  <a:pt x="0" y="0"/>
                </a:moveTo>
                <a:lnTo>
                  <a:pt x="111462" y="575369"/>
                </a:lnTo>
                <a:lnTo>
                  <a:pt x="264117" y="544943"/>
                </a:lnTo>
                <a:lnTo>
                  <a:pt x="216485" y="307158"/>
                </a:lnTo>
                <a:lnTo>
                  <a:pt x="454003" y="307158"/>
                </a:lnTo>
                <a:lnTo>
                  <a:pt x="326953" y="190749"/>
                </a:lnTo>
                <a:lnTo>
                  <a:pt x="568943" y="190749"/>
                </a:lnTo>
                <a:lnTo>
                  <a:pt x="582474" y="60712"/>
                </a:lnTo>
                <a:lnTo>
                  <a:pt x="0" y="0"/>
                </a:lnTo>
                <a:close/>
              </a:path>
              <a:path w="687069" h="638810">
                <a:moveTo>
                  <a:pt x="568943" y="190749"/>
                </a:moveTo>
                <a:lnTo>
                  <a:pt x="326953" y="190749"/>
                </a:lnTo>
                <a:lnTo>
                  <a:pt x="566349" y="215681"/>
                </a:lnTo>
                <a:lnTo>
                  <a:pt x="568943" y="19074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233442" y="9019385"/>
            <a:ext cx="39116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81904" y="9019385"/>
            <a:ext cx="240220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257" y="9284097"/>
            <a:ext cx="4288790" cy="649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100" b="1" spc="15" dirty="0">
                <a:solidFill>
                  <a:srgbClr val="EE220C"/>
                </a:solidFill>
                <a:latin typeface="Arial"/>
                <a:cs typeface="Arial"/>
              </a:rPr>
              <a:t>P</a:t>
            </a:r>
            <a:r>
              <a:rPr sz="4100" b="1" spc="-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spc="75" dirty="0">
                <a:latin typeface="Arial MT"/>
                <a:cs typeface="Arial MT"/>
              </a:rPr>
              <a:t>=&gt;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Div</a:t>
            </a:r>
            <a:r>
              <a:rPr sz="4100" b="1" spc="-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spc="75" dirty="0">
                <a:latin typeface="Arial MT"/>
                <a:cs typeface="Arial MT"/>
              </a:rPr>
              <a:t>=&gt;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b="1" spc="-45" dirty="0">
                <a:solidFill>
                  <a:srgbClr val="EE220C"/>
                </a:solidFill>
                <a:latin typeface="Arial"/>
                <a:cs typeface="Arial"/>
              </a:rPr>
              <a:t>Body</a:t>
            </a:r>
            <a:endParaRPr sz="4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22299" y="9427750"/>
            <a:ext cx="276796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230">
              <a:lnSpc>
                <a:spcPts val="280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endParaRPr sz="24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47358" y="9427750"/>
            <a:ext cx="7569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5001" y="7396092"/>
            <a:ext cx="4570730" cy="1225550"/>
          </a:xfrm>
          <a:custGeom>
            <a:avLst/>
            <a:gdLst/>
            <a:ahLst/>
            <a:cxnLst/>
            <a:rect l="l" t="t" r="r" b="b"/>
            <a:pathLst>
              <a:path w="4570730" h="1225550">
                <a:moveTo>
                  <a:pt x="4570400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092"/>
                </a:lnTo>
                <a:lnTo>
                  <a:pt x="1279715" y="1225092"/>
                </a:lnTo>
                <a:lnTo>
                  <a:pt x="1279715" y="816737"/>
                </a:lnTo>
                <a:lnTo>
                  <a:pt x="1279715" y="408368"/>
                </a:lnTo>
                <a:lnTo>
                  <a:pt x="4570400" y="408368"/>
                </a:lnTo>
                <a:lnTo>
                  <a:pt x="457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35001" y="9846278"/>
            <a:ext cx="2193925" cy="1225550"/>
          </a:xfrm>
          <a:custGeom>
            <a:avLst/>
            <a:gdLst/>
            <a:ahLst/>
            <a:cxnLst/>
            <a:rect l="l" t="t" r="r" b="b"/>
            <a:pathLst>
              <a:path w="2193925" h="1225550">
                <a:moveTo>
                  <a:pt x="2193785" y="0"/>
                </a:moveTo>
                <a:lnTo>
                  <a:pt x="0" y="0"/>
                </a:lnTo>
                <a:lnTo>
                  <a:pt x="0" y="408368"/>
                </a:lnTo>
                <a:lnTo>
                  <a:pt x="0" y="816737"/>
                </a:lnTo>
                <a:lnTo>
                  <a:pt x="0" y="1225105"/>
                </a:lnTo>
                <a:lnTo>
                  <a:pt x="1279715" y="1225105"/>
                </a:lnTo>
                <a:lnTo>
                  <a:pt x="1279715" y="816737"/>
                </a:lnTo>
                <a:lnTo>
                  <a:pt x="1462519" y="816737"/>
                </a:lnTo>
                <a:lnTo>
                  <a:pt x="1462519" y="408368"/>
                </a:lnTo>
                <a:lnTo>
                  <a:pt x="2193785" y="408368"/>
                </a:lnTo>
                <a:lnTo>
                  <a:pt x="2193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34999" y="6579361"/>
            <a:ext cx="11099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&lt;html&gt;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&lt;head&gt;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34999" y="7396091"/>
            <a:ext cx="458343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720"/>
              </a:lnSpc>
            </a:pP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sitename</a:t>
            </a:r>
            <a:r>
              <a:rPr sz="2400" spc="-5" dirty="0">
                <a:solidFill>
                  <a:srgbClr val="004D7F"/>
                </a:solidFill>
                <a:latin typeface="Courier New"/>
                <a:cs typeface="Courier New"/>
              </a:rPr>
              <a:t>&lt;title&gt;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4999" y="7804455"/>
            <a:ext cx="129286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720"/>
              </a:lnSpc>
            </a:pP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&lt;/head&gt;</a:t>
            </a:r>
            <a:endParaRPr sz="24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&lt;body&gt;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4999" y="8621184"/>
            <a:ext cx="402209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ts val="2720"/>
              </a:lnSpc>
            </a:pPr>
            <a:r>
              <a:rPr sz="2400" spc="-5" dirty="0">
                <a:latin typeface="Courier New"/>
                <a:cs typeface="Courier New"/>
              </a:rPr>
              <a:t>&lt;div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E220C"/>
                </a:solidFill>
                <a:latin typeface="Courier New"/>
                <a:cs typeface="Courier New"/>
              </a:rPr>
              <a:t>id=“myDiv”</a:t>
            </a:r>
            <a:r>
              <a:rPr sz="2400" spc="-5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999" y="9029548"/>
            <a:ext cx="5119370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11045">
              <a:lnSpc>
                <a:spcPts val="2720"/>
              </a:lnSpc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&lt;p</a:t>
            </a:r>
            <a:r>
              <a:rPr sz="2400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class=“bold”&gt;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34999" y="9437913"/>
            <a:ext cx="3669029" cy="408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ts val="2720"/>
              </a:lnSpc>
            </a:pPr>
            <a:r>
              <a:rPr sz="2400" spc="-5" dirty="0">
                <a:solidFill>
                  <a:srgbClr val="FF9300"/>
                </a:solidFill>
                <a:latin typeface="Courier New"/>
                <a:cs typeface="Courier New"/>
              </a:rPr>
              <a:t>Hello</a:t>
            </a:r>
            <a:r>
              <a:rPr sz="2400" spc="-55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&lt;/p&gt;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9731" y="192287"/>
            <a:ext cx="7180126" cy="63397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93076" y="557628"/>
            <a:ext cx="956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41900" y="1934872"/>
            <a:ext cx="9442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4129" y="3357541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96599" y="4547853"/>
            <a:ext cx="14344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sitename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63130" y="1980296"/>
            <a:ext cx="975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8024" y="3402965"/>
            <a:ext cx="5657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DIV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26177" y="4598512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43694" y="5894814"/>
            <a:ext cx="81406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Hello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13158" y="3280021"/>
            <a:ext cx="807085" cy="984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150" spc="35" dirty="0">
                <a:solidFill>
                  <a:srgbClr val="FFFFFF"/>
                </a:solidFill>
                <a:latin typeface="Arial MT"/>
                <a:cs typeface="Arial MT"/>
              </a:rPr>
              <a:t>myDiv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73212" y="4580488"/>
            <a:ext cx="821055" cy="9042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endParaRPr sz="19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  <a:spcBef>
                <a:spcPts val="1090"/>
              </a:spcBef>
            </a:pPr>
            <a:r>
              <a:rPr sz="2150" spc="85" dirty="0">
                <a:solidFill>
                  <a:srgbClr val="FFFFFF"/>
                </a:solidFill>
                <a:latin typeface="Arial MT"/>
                <a:cs typeface="Arial MT"/>
              </a:rPr>
              <a:t>bold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65651" y="134035"/>
            <a:ext cx="68199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6185" algn="l"/>
              </a:tabLst>
            </a:pPr>
            <a:r>
              <a:rPr spc="-50" dirty="0"/>
              <a:t>Event	</a:t>
            </a:r>
            <a:r>
              <a:rPr spc="20" dirty="0"/>
              <a:t>Delegation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6157" y="2000782"/>
            <a:ext cx="1144016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spc="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-25" dirty="0">
                <a:solidFill>
                  <a:srgbClr val="EE220C"/>
                </a:solidFill>
                <a:latin typeface="Arial"/>
                <a:cs typeface="Arial"/>
              </a:rPr>
              <a:t>body</a:t>
            </a:r>
            <a:r>
              <a:rPr sz="38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querySelector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60" dirty="0">
                <a:solidFill>
                  <a:srgbClr val="FAE232"/>
                </a:solidFill>
                <a:latin typeface="Arial"/>
                <a:cs typeface="Arial"/>
              </a:rPr>
              <a:t>“body”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767505" y="5301708"/>
            <a:ext cx="4765040" cy="3255010"/>
          </a:xfrm>
          <a:custGeom>
            <a:avLst/>
            <a:gdLst/>
            <a:ahLst/>
            <a:cxnLst/>
            <a:rect l="l" t="t" r="r" b="b"/>
            <a:pathLst>
              <a:path w="4765040" h="3255009">
                <a:moveTo>
                  <a:pt x="4764546" y="0"/>
                </a:moveTo>
                <a:lnTo>
                  <a:pt x="3973868" y="283264"/>
                </a:lnTo>
                <a:lnTo>
                  <a:pt x="4053384" y="400744"/>
                </a:lnTo>
                <a:lnTo>
                  <a:pt x="0" y="3144307"/>
                </a:lnTo>
                <a:lnTo>
                  <a:pt x="74845" y="3254876"/>
                </a:lnTo>
                <a:lnTo>
                  <a:pt x="4128219" y="511314"/>
                </a:lnTo>
                <a:lnTo>
                  <a:pt x="4207746" y="628794"/>
                </a:lnTo>
                <a:lnTo>
                  <a:pt x="4764546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14252" y="8237228"/>
            <a:ext cx="4881245" cy="24720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257810" rIns="0" bIns="0" rtlCol="0">
            <a:spAutoFit/>
          </a:bodyPr>
          <a:lstStyle/>
          <a:p>
            <a:pPr marL="98425" marR="41910" indent="-49530">
              <a:lnSpc>
                <a:spcPct val="102200"/>
              </a:lnSpc>
              <a:spcBef>
                <a:spcPts val="2030"/>
              </a:spcBef>
            </a:pPr>
            <a:r>
              <a:rPr sz="4100" spc="245" dirty="0">
                <a:latin typeface="Arial MT"/>
                <a:cs typeface="Arial MT"/>
              </a:rPr>
              <a:t>“click”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started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25" dirty="0">
                <a:latin typeface="Arial MT"/>
                <a:cs typeface="Arial MT"/>
              </a:rPr>
              <a:t>here,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and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55" dirty="0">
                <a:latin typeface="Arial MT"/>
                <a:cs typeface="Arial MT"/>
              </a:rPr>
              <a:t>it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bubbles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310" dirty="0">
                <a:latin typeface="Arial MT"/>
                <a:cs typeface="Arial MT"/>
              </a:rPr>
              <a:t>“up”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597" y="3455073"/>
            <a:ext cx="1070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15" dirty="0">
                <a:solidFill>
                  <a:srgbClr val="EE220C"/>
                </a:solidFill>
                <a:latin typeface="Arial"/>
                <a:cs typeface="Arial"/>
              </a:rPr>
              <a:t>body.</a:t>
            </a:r>
            <a:r>
              <a:rPr sz="4250" spc="-15" dirty="0">
                <a:solidFill>
                  <a:srgbClr val="1DB100"/>
                </a:solidFill>
                <a:latin typeface="Arial MT"/>
                <a:cs typeface="Arial MT"/>
              </a:rPr>
              <a:t>addEventListener(</a:t>
            </a:r>
            <a:r>
              <a:rPr sz="4250" spc="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b="1" spc="-20" dirty="0">
                <a:solidFill>
                  <a:srgbClr val="FFFC66"/>
                </a:solidFill>
                <a:latin typeface="Arial"/>
                <a:cs typeface="Arial"/>
              </a:rPr>
              <a:t>“click”</a:t>
            </a:r>
            <a:r>
              <a:rPr sz="4250" spc="-20" dirty="0">
                <a:solidFill>
                  <a:srgbClr val="1DB100"/>
                </a:solidFill>
                <a:latin typeface="Arial MT"/>
                <a:cs typeface="Arial MT"/>
              </a:rPr>
              <a:t>,</a:t>
            </a:r>
            <a:r>
              <a:rPr sz="4250" spc="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function(</a:t>
            </a:r>
            <a:r>
              <a:rPr sz="4250" spc="-10" dirty="0">
                <a:solidFill>
                  <a:srgbClr val="FAE232"/>
                </a:solidFill>
                <a:latin typeface="Arial MT"/>
                <a:cs typeface="Arial MT"/>
              </a:rPr>
              <a:t>e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){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0703" y="5405383"/>
            <a:ext cx="49910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0076BA"/>
                </a:solidFill>
                <a:latin typeface="Arial MT"/>
                <a:cs typeface="Arial MT"/>
              </a:rPr>
              <a:t>}</a:t>
            </a:r>
            <a:r>
              <a:rPr sz="4250" spc="-80" dirty="0">
                <a:solidFill>
                  <a:srgbClr val="0076BA"/>
                </a:solidFill>
                <a:latin typeface="Arial MT"/>
                <a:cs typeface="Arial MT"/>
              </a:rPr>
              <a:t> 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409" y="4552282"/>
            <a:ext cx="8177530" cy="3576954"/>
          </a:xfrm>
          <a:custGeom>
            <a:avLst/>
            <a:gdLst/>
            <a:ahLst/>
            <a:cxnLst/>
            <a:rect l="l" t="t" r="r" b="b"/>
            <a:pathLst>
              <a:path w="8177530" h="3576954">
                <a:moveTo>
                  <a:pt x="8177200" y="1663776"/>
                </a:moveTo>
                <a:lnTo>
                  <a:pt x="2462250" y="1663776"/>
                </a:lnTo>
                <a:lnTo>
                  <a:pt x="3307359" y="557961"/>
                </a:lnTo>
                <a:lnTo>
                  <a:pt x="3398901" y="627938"/>
                </a:lnTo>
                <a:lnTo>
                  <a:pt x="3665524" y="0"/>
                </a:lnTo>
                <a:lnTo>
                  <a:pt x="3129635" y="422148"/>
                </a:lnTo>
                <a:lnTo>
                  <a:pt x="3221190" y="492112"/>
                </a:lnTo>
                <a:lnTo>
                  <a:pt x="2325751" y="1663776"/>
                </a:lnTo>
                <a:lnTo>
                  <a:pt x="0" y="1663776"/>
                </a:lnTo>
                <a:lnTo>
                  <a:pt x="0" y="3576637"/>
                </a:lnTo>
                <a:lnTo>
                  <a:pt x="8177200" y="3576637"/>
                </a:lnTo>
                <a:lnTo>
                  <a:pt x="8177200" y="1663776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8420" y="6231622"/>
            <a:ext cx="8037195" cy="193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4100" spc="275" dirty="0">
                <a:latin typeface="Arial MT"/>
                <a:cs typeface="Arial MT"/>
              </a:rPr>
              <a:t>“body”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also</a:t>
            </a:r>
            <a:endParaRPr sz="4100">
              <a:latin typeface="Arial MT"/>
              <a:cs typeface="Arial MT"/>
            </a:endParaRPr>
          </a:p>
          <a:p>
            <a:pPr marL="12065" marR="5080" algn="ctr">
              <a:lnSpc>
                <a:spcPct val="102200"/>
              </a:lnSpc>
            </a:pPr>
            <a:r>
              <a:rPr sz="4100" spc="114" dirty="0">
                <a:latin typeface="Arial MT"/>
                <a:cs typeface="Arial MT"/>
              </a:rPr>
              <a:t>capture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245" dirty="0">
                <a:latin typeface="Arial MT"/>
                <a:cs typeface="Arial MT"/>
              </a:rPr>
              <a:t>“click”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310" dirty="0">
                <a:latin typeface="Arial MT"/>
                <a:cs typeface="Arial MT"/>
              </a:rPr>
              <a:t>/</a:t>
            </a:r>
            <a:r>
              <a:rPr sz="4100" spc="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we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can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delegate </a:t>
            </a:r>
            <a:r>
              <a:rPr sz="4100" spc="-1120" dirty="0">
                <a:latin typeface="Arial MT"/>
                <a:cs typeface="Arial MT"/>
              </a:rPr>
              <a:t> </a:t>
            </a:r>
            <a:r>
              <a:rPr sz="4100" spc="180" dirty="0">
                <a:latin typeface="Arial MT"/>
                <a:cs typeface="Arial MT"/>
              </a:rPr>
              <a:t>“events”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95" dirty="0">
                <a:latin typeface="Arial MT"/>
                <a:cs typeface="Arial MT"/>
              </a:rPr>
              <a:t>to</a:t>
            </a:r>
            <a:r>
              <a:rPr sz="4100" spc="5" dirty="0">
                <a:latin typeface="Arial MT"/>
                <a:cs typeface="Arial MT"/>
              </a:rPr>
              <a:t> </a:t>
            </a:r>
            <a:r>
              <a:rPr sz="4100" spc="180" dirty="0">
                <a:latin typeface="Arial MT"/>
                <a:cs typeface="Arial MT"/>
              </a:rPr>
              <a:t>body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704737" y="4945223"/>
            <a:ext cx="687070" cy="638810"/>
          </a:xfrm>
          <a:custGeom>
            <a:avLst/>
            <a:gdLst/>
            <a:ahLst/>
            <a:cxnLst/>
            <a:rect l="l" t="t" r="r" b="b"/>
            <a:pathLst>
              <a:path w="687069" h="638810">
                <a:moveTo>
                  <a:pt x="454003" y="307158"/>
                </a:moveTo>
                <a:lnTo>
                  <a:pt x="216485" y="307158"/>
                </a:lnTo>
                <a:lnTo>
                  <a:pt x="578348" y="638720"/>
                </a:lnTo>
                <a:lnTo>
                  <a:pt x="686753" y="520414"/>
                </a:lnTo>
                <a:lnTo>
                  <a:pt x="454003" y="307158"/>
                </a:lnTo>
                <a:close/>
              </a:path>
              <a:path w="687069" h="638810">
                <a:moveTo>
                  <a:pt x="0" y="0"/>
                </a:moveTo>
                <a:lnTo>
                  <a:pt x="111462" y="575369"/>
                </a:lnTo>
                <a:lnTo>
                  <a:pt x="264117" y="544943"/>
                </a:lnTo>
                <a:lnTo>
                  <a:pt x="216485" y="307158"/>
                </a:lnTo>
                <a:lnTo>
                  <a:pt x="454003" y="307158"/>
                </a:lnTo>
                <a:lnTo>
                  <a:pt x="326953" y="190749"/>
                </a:lnTo>
                <a:lnTo>
                  <a:pt x="568943" y="190749"/>
                </a:lnTo>
                <a:lnTo>
                  <a:pt x="582474" y="60712"/>
                </a:lnTo>
                <a:lnTo>
                  <a:pt x="0" y="0"/>
                </a:lnTo>
                <a:close/>
              </a:path>
              <a:path w="687069" h="638810">
                <a:moveTo>
                  <a:pt x="568943" y="190749"/>
                </a:moveTo>
                <a:lnTo>
                  <a:pt x="326953" y="190749"/>
                </a:lnTo>
                <a:lnTo>
                  <a:pt x="566349" y="215681"/>
                </a:lnTo>
                <a:lnTo>
                  <a:pt x="568943" y="190749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10368" y="9784165"/>
            <a:ext cx="4288790" cy="649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100" b="1" spc="15" dirty="0">
                <a:solidFill>
                  <a:srgbClr val="EE220C"/>
                </a:solidFill>
                <a:latin typeface="Arial"/>
                <a:cs typeface="Arial"/>
              </a:rPr>
              <a:t>P</a:t>
            </a:r>
            <a:r>
              <a:rPr sz="4100" b="1" spc="-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spc="75" dirty="0">
                <a:latin typeface="Arial MT"/>
                <a:cs typeface="Arial MT"/>
              </a:rPr>
              <a:t>=&gt;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Div</a:t>
            </a:r>
            <a:r>
              <a:rPr sz="4100" b="1" spc="-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spc="75" dirty="0">
                <a:latin typeface="Arial MT"/>
                <a:cs typeface="Arial MT"/>
              </a:rPr>
              <a:t>=&gt;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b="1" spc="-45" dirty="0">
                <a:solidFill>
                  <a:srgbClr val="EE220C"/>
                </a:solidFill>
                <a:latin typeface="Arial"/>
                <a:cs typeface="Arial"/>
              </a:rPr>
              <a:t>Body</a:t>
            </a:r>
            <a:endParaRPr sz="4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22299" y="9836115"/>
            <a:ext cx="2219325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345">
              <a:lnSpc>
                <a:spcPts val="2800"/>
              </a:lnSpc>
            </a:pPr>
            <a:r>
              <a:rPr sz="2400" spc="-5" dirty="0"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017100"/>
                </a:solidFill>
                <a:latin typeface="Courier New"/>
                <a:cs typeface="Courier New"/>
              </a:rPr>
              <a:t>&lt;/body&gt;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&lt;/html&gt;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3100" y="214774"/>
            <a:ext cx="5658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3860" algn="l"/>
              </a:tabLst>
            </a:pPr>
            <a:r>
              <a:rPr spc="65" dirty="0"/>
              <a:t>Mouse	</a:t>
            </a:r>
            <a:r>
              <a:rPr spc="-6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0174" y="1533519"/>
            <a:ext cx="6053455" cy="794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5750" spc="80" dirty="0">
                <a:solidFill>
                  <a:srgbClr val="FAE232"/>
                </a:solidFill>
                <a:latin typeface="Arial MT"/>
                <a:cs typeface="Arial MT"/>
              </a:rPr>
              <a:t>mousedown</a:t>
            </a:r>
            <a:r>
              <a:rPr sz="5750" spc="-5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20" dirty="0">
                <a:solidFill>
                  <a:srgbClr val="FAE232"/>
                </a:solidFill>
                <a:latin typeface="Arial MT"/>
                <a:cs typeface="Arial MT"/>
              </a:rPr>
              <a:t>mouseenter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-15" dirty="0">
                <a:solidFill>
                  <a:srgbClr val="FAE232"/>
                </a:solidFill>
                <a:latin typeface="Arial MT"/>
                <a:cs typeface="Arial MT"/>
              </a:rPr>
              <a:t>mouseleave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35" dirty="0">
                <a:solidFill>
                  <a:srgbClr val="FAE232"/>
                </a:solidFill>
                <a:latin typeface="Arial MT"/>
                <a:cs typeface="Arial MT"/>
              </a:rPr>
              <a:t>mousemove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60" dirty="0">
                <a:solidFill>
                  <a:srgbClr val="FAE232"/>
                </a:solidFill>
                <a:latin typeface="Arial MT"/>
                <a:cs typeface="Arial MT"/>
              </a:rPr>
              <a:t>mouseout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20" dirty="0">
                <a:solidFill>
                  <a:srgbClr val="FAE232"/>
                </a:solidFill>
                <a:latin typeface="Arial MT"/>
                <a:cs typeface="Arial MT"/>
              </a:rPr>
              <a:t>mouseover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5" dirty="0">
                <a:solidFill>
                  <a:srgbClr val="FAE232"/>
                </a:solidFill>
                <a:latin typeface="Arial MT"/>
                <a:cs typeface="Arial MT"/>
              </a:rPr>
              <a:t>mouseup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114" dirty="0">
                <a:solidFill>
                  <a:srgbClr val="FAE232"/>
                </a:solidFill>
                <a:latin typeface="Arial MT"/>
                <a:cs typeface="Arial MT"/>
              </a:rPr>
              <a:t>click</a:t>
            </a:r>
            <a:r>
              <a:rPr sz="5750" spc="14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125" dirty="0">
                <a:solidFill>
                  <a:srgbClr val="FAE232"/>
                </a:solidFill>
                <a:latin typeface="Arial MT"/>
                <a:cs typeface="Arial MT"/>
              </a:rPr>
              <a:t>dblclick</a:t>
            </a:r>
            <a:r>
              <a:rPr sz="5750" spc="-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</a:t>
            </a:r>
            <a:endParaRPr sz="5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92575" algn="l"/>
              </a:tabLst>
            </a:pPr>
            <a:r>
              <a:rPr spc="-5" dirty="0"/>
              <a:t>Keyboa</a:t>
            </a:r>
            <a:r>
              <a:rPr spc="-125" dirty="0"/>
              <a:t>r</a:t>
            </a:r>
            <a:r>
              <a:rPr spc="-5" dirty="0"/>
              <a:t>d</a:t>
            </a:r>
            <a:r>
              <a:rPr dirty="0"/>
              <a:t>	</a:t>
            </a:r>
            <a:r>
              <a:rPr spc="-6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703" y="2359835"/>
            <a:ext cx="4980305" cy="2664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5750" spc="50" dirty="0">
                <a:solidFill>
                  <a:srgbClr val="FAE232"/>
                </a:solidFill>
                <a:latin typeface="Arial MT"/>
                <a:cs typeface="Arial MT"/>
              </a:rPr>
              <a:t>keyup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85" dirty="0">
                <a:solidFill>
                  <a:srgbClr val="FAE232"/>
                </a:solidFill>
                <a:latin typeface="Arial MT"/>
                <a:cs typeface="Arial MT"/>
              </a:rPr>
              <a:t>keydown</a:t>
            </a:r>
            <a:r>
              <a:rPr sz="5750" spc="-6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9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keypress</a:t>
            </a:r>
            <a:r>
              <a:rPr sz="5750" spc="-6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</a:t>
            </a:r>
            <a:endParaRPr sz="5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1865" y="214774"/>
            <a:ext cx="71005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6580" algn="l"/>
              </a:tabLst>
            </a:pPr>
            <a:r>
              <a:rPr spc="40" dirty="0"/>
              <a:t>Document	</a:t>
            </a:r>
            <a:r>
              <a:rPr spc="-6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580" y="2404494"/>
            <a:ext cx="3840479" cy="3543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5750" spc="40" dirty="0">
                <a:solidFill>
                  <a:srgbClr val="FAE232"/>
                </a:solidFill>
                <a:latin typeface="Arial MT"/>
                <a:cs typeface="Arial MT"/>
              </a:rPr>
              <a:t>scroll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140" dirty="0">
                <a:solidFill>
                  <a:srgbClr val="FAE232"/>
                </a:solidFill>
                <a:latin typeface="Arial MT"/>
                <a:cs typeface="Arial MT"/>
              </a:rPr>
              <a:t>copy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-158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150" dirty="0">
                <a:solidFill>
                  <a:srgbClr val="FAE232"/>
                </a:solidFill>
                <a:latin typeface="Arial MT"/>
                <a:cs typeface="Arial MT"/>
              </a:rPr>
              <a:t>cut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 </a:t>
            </a:r>
            <a:r>
              <a:rPr sz="575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0" dirty="0">
                <a:solidFill>
                  <a:srgbClr val="FAE232"/>
                </a:solidFill>
                <a:latin typeface="Arial MT"/>
                <a:cs typeface="Arial MT"/>
              </a:rPr>
              <a:t>paste</a:t>
            </a:r>
            <a:r>
              <a:rPr sz="5750" spc="-7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750" spc="5" dirty="0">
                <a:solidFill>
                  <a:srgbClr val="FAE232"/>
                </a:solidFill>
                <a:latin typeface="Arial MT"/>
                <a:cs typeface="Arial MT"/>
              </a:rPr>
              <a:t>event</a:t>
            </a:r>
            <a:endParaRPr sz="5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9525" y="380001"/>
            <a:ext cx="93497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3.</a:t>
            </a:r>
            <a:r>
              <a:rPr dirty="0"/>
              <a:t>	</a:t>
            </a:r>
            <a:r>
              <a:rPr spc="-25" dirty="0"/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7671" y="3650251"/>
            <a:ext cx="52717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1310" y="3689128"/>
            <a:ext cx="199834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0"/>
              </a:lnSpc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4418" y="5761841"/>
            <a:ext cx="3291840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Boolean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1526" y="3637823"/>
            <a:ext cx="2477770" cy="1341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108" y="338461"/>
            <a:ext cx="65563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3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2365" y="1775297"/>
            <a:ext cx="6516370" cy="128714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5556" y="4113574"/>
            <a:ext cx="4230370" cy="1047115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2070"/>
              </a:spcBef>
            </a:pPr>
            <a:r>
              <a:rPr sz="3300" spc="-30" dirty="0">
                <a:solidFill>
                  <a:srgbClr val="FFFFFF"/>
                </a:solidFill>
                <a:latin typeface="Arial MT"/>
                <a:cs typeface="Arial MT"/>
              </a:rPr>
              <a:t>PENDING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301" y="7498251"/>
            <a:ext cx="4230370" cy="1047115"/>
          </a:xfrm>
          <a:custGeom>
            <a:avLst/>
            <a:gdLst/>
            <a:ahLst/>
            <a:cxnLst/>
            <a:rect l="l" t="t" r="r" b="b"/>
            <a:pathLst>
              <a:path w="4230370" h="1047115">
                <a:moveTo>
                  <a:pt x="4229963" y="0"/>
                </a:moveTo>
                <a:lnTo>
                  <a:pt x="0" y="0"/>
                </a:lnTo>
                <a:lnTo>
                  <a:pt x="0" y="948118"/>
                </a:lnTo>
                <a:lnTo>
                  <a:pt x="0" y="1047089"/>
                </a:lnTo>
                <a:lnTo>
                  <a:pt x="4229963" y="1047089"/>
                </a:lnTo>
                <a:lnTo>
                  <a:pt x="4229963" y="948118"/>
                </a:lnTo>
                <a:lnTo>
                  <a:pt x="4229963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2312" y="7498245"/>
            <a:ext cx="4230370" cy="94869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2070"/>
              </a:spcBef>
            </a:pPr>
            <a:r>
              <a:rPr sz="3300" spc="-110" dirty="0">
                <a:solidFill>
                  <a:srgbClr val="FFFFFF"/>
                </a:solidFill>
                <a:latin typeface="Arial MT"/>
                <a:cs typeface="Arial MT"/>
              </a:rPr>
              <a:t>RESOLVED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8791" y="7500981"/>
            <a:ext cx="4230370" cy="1047115"/>
          </a:xfrm>
          <a:custGeom>
            <a:avLst/>
            <a:gdLst/>
            <a:ahLst/>
            <a:cxnLst/>
            <a:rect l="l" t="t" r="r" b="b"/>
            <a:pathLst>
              <a:path w="4230370" h="1047115">
                <a:moveTo>
                  <a:pt x="4229963" y="0"/>
                </a:moveTo>
                <a:lnTo>
                  <a:pt x="0" y="0"/>
                </a:lnTo>
                <a:lnTo>
                  <a:pt x="0" y="945388"/>
                </a:lnTo>
                <a:lnTo>
                  <a:pt x="0" y="1047089"/>
                </a:lnTo>
                <a:lnTo>
                  <a:pt x="4229963" y="1047089"/>
                </a:lnTo>
                <a:lnTo>
                  <a:pt x="4229963" y="945388"/>
                </a:lnTo>
                <a:lnTo>
                  <a:pt x="4229963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8803" y="7500971"/>
            <a:ext cx="4230370" cy="9455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300" spc="-45" dirty="0">
                <a:solidFill>
                  <a:srgbClr val="FFFFFF"/>
                </a:solidFill>
                <a:latin typeface="Arial MT"/>
                <a:cs typeface="Arial MT"/>
              </a:rPr>
              <a:t>REJECT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8558" y="6509818"/>
            <a:ext cx="1600835" cy="2983865"/>
            <a:chOff x="2278558" y="6509818"/>
            <a:chExt cx="1600835" cy="2983865"/>
          </a:xfrm>
        </p:grpSpPr>
        <p:sp>
          <p:nvSpPr>
            <p:cNvPr id="10" name="object 10"/>
            <p:cNvSpPr/>
            <p:nvPr/>
          </p:nvSpPr>
          <p:spPr>
            <a:xfrm>
              <a:off x="2832011" y="650981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691078" y="0"/>
                  </a:moveTo>
                  <a:lnTo>
                    <a:pt x="356010" y="0"/>
                  </a:lnTo>
                  <a:lnTo>
                    <a:pt x="356010" y="376951"/>
                  </a:lnTo>
                  <a:lnTo>
                    <a:pt x="0" y="376951"/>
                  </a:lnTo>
                  <a:lnTo>
                    <a:pt x="523544" y="1047088"/>
                  </a:lnTo>
                  <a:lnTo>
                    <a:pt x="1047088" y="376951"/>
                  </a:lnTo>
                  <a:lnTo>
                    <a:pt x="691078" y="376951"/>
                  </a:lnTo>
                  <a:lnTo>
                    <a:pt x="69107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8558" y="8446367"/>
              <a:ext cx="1480185" cy="1047115"/>
            </a:xfrm>
            <a:custGeom>
              <a:avLst/>
              <a:gdLst/>
              <a:ahLst/>
              <a:cxnLst/>
              <a:rect l="l" t="t" r="r" b="b"/>
              <a:pathLst>
                <a:path w="1480185" h="1047115">
                  <a:moveTo>
                    <a:pt x="1479892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1479892" y="1047088"/>
                  </a:lnTo>
                  <a:lnTo>
                    <a:pt x="1479892" y="0"/>
                  </a:lnTo>
                  <a:close/>
                </a:path>
              </a:pathLst>
            </a:custGeom>
            <a:solidFill>
              <a:srgbClr val="007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50096" y="6509818"/>
            <a:ext cx="1734185" cy="2983865"/>
            <a:chOff x="7450096" y="6509818"/>
            <a:chExt cx="1734185" cy="2983865"/>
          </a:xfrm>
        </p:grpSpPr>
        <p:sp>
          <p:nvSpPr>
            <p:cNvPr id="13" name="object 13"/>
            <p:cNvSpPr/>
            <p:nvPr/>
          </p:nvSpPr>
          <p:spPr>
            <a:xfrm>
              <a:off x="7450096" y="650981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691078" y="0"/>
                  </a:moveTo>
                  <a:lnTo>
                    <a:pt x="356010" y="0"/>
                  </a:lnTo>
                  <a:lnTo>
                    <a:pt x="356010" y="376951"/>
                  </a:lnTo>
                  <a:lnTo>
                    <a:pt x="0" y="376951"/>
                  </a:lnTo>
                  <a:lnTo>
                    <a:pt x="523544" y="1047088"/>
                  </a:lnTo>
                  <a:lnTo>
                    <a:pt x="1047088" y="376951"/>
                  </a:lnTo>
                  <a:lnTo>
                    <a:pt x="691078" y="376951"/>
                  </a:lnTo>
                  <a:lnTo>
                    <a:pt x="69107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03834" y="8446367"/>
              <a:ext cx="1480185" cy="1047115"/>
            </a:xfrm>
            <a:custGeom>
              <a:avLst/>
              <a:gdLst/>
              <a:ahLst/>
              <a:cxnLst/>
              <a:rect l="l" t="t" r="r" b="b"/>
              <a:pathLst>
                <a:path w="1480184" h="1047115">
                  <a:moveTo>
                    <a:pt x="1479892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1479892" y="1047088"/>
                  </a:lnTo>
                  <a:lnTo>
                    <a:pt x="1479892" y="0"/>
                  </a:lnTo>
                  <a:close/>
                </a:path>
              </a:pathLst>
            </a:custGeom>
            <a:solidFill>
              <a:srgbClr val="007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78558" y="8545333"/>
            <a:ext cx="1480185" cy="948690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20979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739"/>
              </a:spcBef>
            </a:pPr>
            <a:r>
              <a:rPr sz="2600" spc="-1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3834" y="8548060"/>
            <a:ext cx="1480185" cy="945515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184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720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35988" y="3216591"/>
            <a:ext cx="1543685" cy="1638300"/>
          </a:xfrm>
          <a:custGeom>
            <a:avLst/>
            <a:gdLst/>
            <a:ahLst/>
            <a:cxnLst/>
            <a:rect l="l" t="t" r="r" b="b"/>
            <a:pathLst>
              <a:path w="1543684" h="1638300">
                <a:moveTo>
                  <a:pt x="1438001" y="0"/>
                </a:moveTo>
                <a:lnTo>
                  <a:pt x="550205" y="946072"/>
                </a:lnTo>
                <a:lnTo>
                  <a:pt x="438171" y="840940"/>
                </a:lnTo>
                <a:lnTo>
                  <a:pt x="0" y="1638049"/>
                </a:lnTo>
                <a:lnTo>
                  <a:pt x="767680" y="1150151"/>
                </a:lnTo>
                <a:lnTo>
                  <a:pt x="655647" y="1045019"/>
                </a:lnTo>
                <a:lnTo>
                  <a:pt x="1543443" y="98947"/>
                </a:lnTo>
                <a:lnTo>
                  <a:pt x="143800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35625" y="3062492"/>
            <a:ext cx="3660775" cy="845819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4100" spc="90" dirty="0">
                <a:latin typeface="Arial MT"/>
                <a:cs typeface="Arial MT"/>
              </a:rPr>
              <a:t>initial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State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5777" y="4917812"/>
            <a:ext cx="75431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6.</a:t>
            </a:r>
            <a:r>
              <a:rPr sz="92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4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92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90" dirty="0">
                <a:solidFill>
                  <a:srgbClr val="FFFFFF"/>
                </a:solidFill>
                <a:latin typeface="Arial MT"/>
                <a:cs typeface="Arial MT"/>
              </a:rPr>
              <a:t>forms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765" y="134035"/>
            <a:ext cx="25685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Forms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8841" y="1473007"/>
            <a:ext cx="18110835" cy="3141345"/>
            <a:chOff x="1998841" y="1473007"/>
            <a:chExt cx="18110835" cy="3141345"/>
          </a:xfrm>
        </p:grpSpPr>
        <p:sp>
          <p:nvSpPr>
            <p:cNvPr id="4" name="object 4"/>
            <p:cNvSpPr/>
            <p:nvPr/>
          </p:nvSpPr>
          <p:spPr>
            <a:xfrm>
              <a:off x="2004077" y="1478242"/>
              <a:ext cx="18100040" cy="3131185"/>
            </a:xfrm>
            <a:custGeom>
              <a:avLst/>
              <a:gdLst/>
              <a:ahLst/>
              <a:cxnLst/>
              <a:rect l="l" t="t" r="r" b="b"/>
              <a:pathLst>
                <a:path w="18100040" h="3131185">
                  <a:moveTo>
                    <a:pt x="0" y="0"/>
                  </a:moveTo>
                  <a:lnTo>
                    <a:pt x="18100022" y="0"/>
                  </a:lnTo>
                </a:path>
                <a:path w="18100040" h="3131185">
                  <a:moveTo>
                    <a:pt x="18100022" y="3130794"/>
                  </a:moveTo>
                  <a:lnTo>
                    <a:pt x="0" y="3130794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1189" y="1525364"/>
              <a:ext cx="17021175" cy="1822450"/>
            </a:xfrm>
            <a:custGeom>
              <a:avLst/>
              <a:gdLst/>
              <a:ahLst/>
              <a:cxnLst/>
              <a:rect l="l" t="t" r="r" b="b"/>
              <a:pathLst>
                <a:path w="17021175" h="1822450">
                  <a:moveTo>
                    <a:pt x="17020807" y="0"/>
                  </a:moveTo>
                  <a:lnTo>
                    <a:pt x="0" y="0"/>
                  </a:lnTo>
                  <a:lnTo>
                    <a:pt x="0" y="607314"/>
                  </a:lnTo>
                  <a:lnTo>
                    <a:pt x="0" y="1214628"/>
                  </a:lnTo>
                  <a:lnTo>
                    <a:pt x="0" y="1821942"/>
                  </a:lnTo>
                  <a:lnTo>
                    <a:pt x="11347209" y="1821942"/>
                  </a:lnTo>
                  <a:lnTo>
                    <a:pt x="11347209" y="1214628"/>
                  </a:lnTo>
                  <a:lnTo>
                    <a:pt x="11977611" y="1214628"/>
                  </a:lnTo>
                  <a:lnTo>
                    <a:pt x="11977611" y="607314"/>
                  </a:lnTo>
                  <a:lnTo>
                    <a:pt x="17020807" y="607314"/>
                  </a:lnTo>
                  <a:lnTo>
                    <a:pt x="17020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38496" y="1472957"/>
            <a:ext cx="17046575" cy="1868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395"/>
              </a:spcBef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form</a:t>
            </a:r>
            <a:r>
              <a:rPr sz="4100" spc="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name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"myForm"</a:t>
            </a:r>
            <a:r>
              <a:rPr sz="410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action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"/serverAPI"</a:t>
            </a:r>
            <a:r>
              <a:rPr sz="410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method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"post"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 </a:t>
            </a:r>
            <a:r>
              <a:rPr sz="4100" spc="-24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41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input</a:t>
            </a:r>
            <a:r>
              <a:rPr sz="4100" spc="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type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"text"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name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“fname"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650"/>
              </a:lnSpc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input</a:t>
            </a:r>
            <a:r>
              <a:rPr sz="410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type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"submit"</a:t>
            </a:r>
            <a:r>
              <a:rPr sz="4100" spc="-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value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"Submit"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196" y="3347296"/>
            <a:ext cx="220662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15" dirty="0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for</a:t>
            </a:r>
            <a:r>
              <a:rPr sz="4100" spc="15" dirty="0">
                <a:solidFill>
                  <a:srgbClr val="569CD6"/>
                </a:solidFill>
                <a:latin typeface="Courier New"/>
                <a:cs typeface="Courier New"/>
              </a:rPr>
              <a:t>m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1266" y="5554134"/>
            <a:ext cx="1119187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 </a:t>
            </a:r>
            <a:r>
              <a:rPr sz="3850" b="1" spc="30" dirty="0">
                <a:solidFill>
                  <a:srgbClr val="EE220C"/>
                </a:solidFill>
                <a:latin typeface="Arial"/>
                <a:cs typeface="Arial"/>
              </a:rPr>
              <a:t>form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5" dirty="0">
                <a:solidFill>
                  <a:srgbClr val="FFFFFF"/>
                </a:solidFill>
                <a:latin typeface="Arial"/>
                <a:cs typeface="Arial"/>
              </a:rPr>
              <a:t>document.querySelector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5" dirty="0">
                <a:solidFill>
                  <a:srgbClr val="FAE232"/>
                </a:solidFill>
                <a:latin typeface="Arial"/>
                <a:cs typeface="Arial"/>
              </a:rPr>
              <a:t>“form”</a:t>
            </a:r>
            <a:r>
              <a:rPr sz="3850" b="1" spc="1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1696" y="6549645"/>
            <a:ext cx="725487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25" dirty="0">
                <a:solidFill>
                  <a:srgbClr val="FAE232"/>
                </a:solidFill>
                <a:latin typeface="Arial"/>
                <a:cs typeface="Arial"/>
              </a:rPr>
              <a:t>nameInput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EE220C"/>
                </a:solidFill>
                <a:latin typeface="Arial"/>
                <a:cs typeface="Arial"/>
              </a:rPr>
              <a:t>form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.fname</a:t>
            </a:r>
            <a:endParaRPr sz="3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35243" y="6802931"/>
            <a:ext cx="2902585" cy="475615"/>
          </a:xfrm>
          <a:custGeom>
            <a:avLst/>
            <a:gdLst/>
            <a:ahLst/>
            <a:cxnLst/>
            <a:rect l="l" t="t" r="r" b="b"/>
            <a:pathLst>
              <a:path w="2902584" h="475615">
                <a:moveTo>
                  <a:pt x="829830" y="0"/>
                </a:moveTo>
                <a:lnTo>
                  <a:pt x="0" y="129611"/>
                </a:lnTo>
                <a:lnTo>
                  <a:pt x="789804" y="415315"/>
                </a:lnTo>
                <a:lnTo>
                  <a:pt x="803413" y="274107"/>
                </a:lnTo>
                <a:lnTo>
                  <a:pt x="2889325" y="475137"/>
                </a:lnTo>
                <a:lnTo>
                  <a:pt x="2902142" y="342236"/>
                </a:lnTo>
                <a:lnTo>
                  <a:pt x="816221" y="141207"/>
                </a:lnTo>
                <a:lnTo>
                  <a:pt x="82983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8302" y="6864283"/>
            <a:ext cx="835469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575"/>
              </a:spcBef>
            </a:pPr>
            <a:r>
              <a:rPr sz="4100" spc="110" dirty="0">
                <a:latin typeface="Arial MT"/>
                <a:cs typeface="Arial MT"/>
              </a:rPr>
              <a:t>access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inputs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by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200" dirty="0">
                <a:latin typeface="Arial MT"/>
                <a:cs typeface="Arial MT"/>
              </a:rPr>
              <a:t>“name”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attribute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5101" y="8625616"/>
            <a:ext cx="2259965" cy="1935480"/>
          </a:xfrm>
          <a:custGeom>
            <a:avLst/>
            <a:gdLst/>
            <a:ahLst/>
            <a:cxnLst/>
            <a:rect l="l" t="t" r="r" b="b"/>
            <a:pathLst>
              <a:path w="2259965" h="1935479">
                <a:moveTo>
                  <a:pt x="0" y="0"/>
                </a:moveTo>
                <a:lnTo>
                  <a:pt x="484805" y="685844"/>
                </a:lnTo>
                <a:lnTo>
                  <a:pt x="576677" y="577749"/>
                </a:lnTo>
                <a:lnTo>
                  <a:pt x="2173436" y="1934886"/>
                </a:lnTo>
                <a:lnTo>
                  <a:pt x="2259903" y="1833152"/>
                </a:lnTo>
                <a:lnTo>
                  <a:pt x="663145" y="476014"/>
                </a:lnTo>
                <a:lnTo>
                  <a:pt x="755016" y="3679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460" y="10046113"/>
            <a:ext cx="7260590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75"/>
              </a:spcBef>
            </a:pPr>
            <a:r>
              <a:rPr sz="4100" spc="85" dirty="0">
                <a:latin typeface="Arial MT"/>
                <a:cs typeface="Arial MT"/>
              </a:rPr>
              <a:t>event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on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submit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70" dirty="0">
                <a:latin typeface="Arial MT"/>
                <a:cs typeface="Arial MT"/>
              </a:rPr>
              <a:t>button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click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4955" y="7963577"/>
            <a:ext cx="10471150" cy="197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dirty="0">
                <a:solidFill>
                  <a:srgbClr val="1DB100"/>
                </a:solidFill>
                <a:latin typeface="Arial MT"/>
                <a:cs typeface="Arial MT"/>
              </a:rPr>
              <a:t>addEventListener(</a:t>
            </a:r>
            <a:r>
              <a:rPr sz="4250" spc="40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b="1" spc="-30" dirty="0">
                <a:solidFill>
                  <a:srgbClr val="FFFC66"/>
                </a:solidFill>
                <a:latin typeface="Arial"/>
                <a:cs typeface="Arial"/>
              </a:rPr>
              <a:t>“submit”</a:t>
            </a:r>
            <a:r>
              <a:rPr sz="4250" spc="-30" dirty="0">
                <a:solidFill>
                  <a:srgbClr val="1DB100"/>
                </a:solidFill>
                <a:latin typeface="Arial MT"/>
                <a:cs typeface="Arial MT"/>
              </a:rPr>
              <a:t>,</a:t>
            </a:r>
            <a:r>
              <a:rPr sz="4250" spc="4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function(</a:t>
            </a:r>
            <a:r>
              <a:rPr sz="4250" spc="-10" dirty="0">
                <a:solidFill>
                  <a:srgbClr val="FAE232"/>
                </a:solidFill>
                <a:latin typeface="Arial MT"/>
                <a:cs typeface="Arial MT"/>
              </a:rPr>
              <a:t>e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){</a:t>
            </a:r>
            <a:endParaRPr sz="4250">
              <a:latin typeface="Arial MT"/>
              <a:cs typeface="Arial MT"/>
            </a:endParaRPr>
          </a:p>
          <a:p>
            <a:pPr marL="1272540">
              <a:lnSpc>
                <a:spcPct val="100000"/>
              </a:lnSpc>
              <a:spcBef>
                <a:spcPts val="15"/>
              </a:spcBef>
            </a:pPr>
            <a:r>
              <a:rPr sz="4250" b="1" spc="15" dirty="0">
                <a:solidFill>
                  <a:srgbClr val="FAE232"/>
                </a:solidFill>
                <a:latin typeface="Arial"/>
                <a:cs typeface="Arial"/>
              </a:rPr>
              <a:t>nameInput</a:t>
            </a:r>
            <a:r>
              <a:rPr sz="4250" spc="15" dirty="0">
                <a:solidFill>
                  <a:srgbClr val="1DB100"/>
                </a:solidFill>
                <a:latin typeface="Arial MT"/>
                <a:cs typeface="Arial MT"/>
              </a:rPr>
              <a:t>.</a:t>
            </a:r>
            <a:r>
              <a:rPr sz="4250" spc="15" dirty="0">
                <a:solidFill>
                  <a:srgbClr val="FF9300"/>
                </a:solidFill>
                <a:latin typeface="Arial MT"/>
                <a:cs typeface="Arial MT"/>
              </a:rPr>
              <a:t>value</a:t>
            </a:r>
            <a:endParaRPr sz="4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4250" spc="5" dirty="0">
                <a:solidFill>
                  <a:srgbClr val="0076BA"/>
                </a:solidFill>
                <a:latin typeface="Arial MT"/>
                <a:cs typeface="Arial MT"/>
              </a:rPr>
              <a:t>}</a:t>
            </a:r>
            <a:r>
              <a:rPr sz="4250" spc="-90" dirty="0">
                <a:solidFill>
                  <a:srgbClr val="0076BA"/>
                </a:solidFill>
                <a:latin typeface="Arial MT"/>
                <a:cs typeface="Arial MT"/>
              </a:rPr>
              <a:t> 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76719" y="9184599"/>
            <a:ext cx="455930" cy="1594485"/>
          </a:xfrm>
          <a:custGeom>
            <a:avLst/>
            <a:gdLst/>
            <a:ahLst/>
            <a:cxnLst/>
            <a:rect l="l" t="t" r="r" b="b"/>
            <a:pathLst>
              <a:path w="455929" h="1594484">
                <a:moveTo>
                  <a:pt x="14041" y="0"/>
                </a:moveTo>
                <a:lnTo>
                  <a:pt x="0" y="839774"/>
                </a:lnTo>
                <a:lnTo>
                  <a:pt x="137985" y="806839"/>
                </a:lnTo>
                <a:lnTo>
                  <a:pt x="325862" y="1593985"/>
                </a:lnTo>
                <a:lnTo>
                  <a:pt x="455730" y="1562988"/>
                </a:lnTo>
                <a:lnTo>
                  <a:pt x="267854" y="775842"/>
                </a:lnTo>
                <a:lnTo>
                  <a:pt x="405839" y="742908"/>
                </a:lnTo>
                <a:lnTo>
                  <a:pt x="1404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6945" y="10219759"/>
            <a:ext cx="3971925" cy="7810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7302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575"/>
              </a:spcBef>
            </a:pP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of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input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807" y="134035"/>
            <a:ext cx="59645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8045" algn="l"/>
              </a:tabLst>
            </a:pPr>
            <a:r>
              <a:rPr spc="-615" dirty="0"/>
              <a:t>V</a:t>
            </a:r>
            <a:r>
              <a:rPr spc="25" dirty="0"/>
              <a:t>alidate</a:t>
            </a:r>
            <a:r>
              <a:rPr dirty="0"/>
              <a:t>	</a:t>
            </a:r>
            <a:r>
              <a:rPr spc="-30" dirty="0"/>
              <a:t>Forms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8841" y="1473007"/>
            <a:ext cx="18110835" cy="3141345"/>
            <a:chOff x="1998841" y="1473007"/>
            <a:chExt cx="18110835" cy="3141345"/>
          </a:xfrm>
        </p:grpSpPr>
        <p:sp>
          <p:nvSpPr>
            <p:cNvPr id="4" name="object 4"/>
            <p:cNvSpPr/>
            <p:nvPr/>
          </p:nvSpPr>
          <p:spPr>
            <a:xfrm>
              <a:off x="2004077" y="1478242"/>
              <a:ext cx="18100040" cy="3131185"/>
            </a:xfrm>
            <a:custGeom>
              <a:avLst/>
              <a:gdLst/>
              <a:ahLst/>
              <a:cxnLst/>
              <a:rect l="l" t="t" r="r" b="b"/>
              <a:pathLst>
                <a:path w="18100040" h="3131185">
                  <a:moveTo>
                    <a:pt x="0" y="0"/>
                  </a:moveTo>
                  <a:lnTo>
                    <a:pt x="18100022" y="0"/>
                  </a:lnTo>
                </a:path>
                <a:path w="18100040" h="3131185">
                  <a:moveTo>
                    <a:pt x="18100022" y="3130794"/>
                  </a:moveTo>
                  <a:lnTo>
                    <a:pt x="0" y="3130794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1189" y="1525364"/>
              <a:ext cx="17021175" cy="1822450"/>
            </a:xfrm>
            <a:custGeom>
              <a:avLst/>
              <a:gdLst/>
              <a:ahLst/>
              <a:cxnLst/>
              <a:rect l="l" t="t" r="r" b="b"/>
              <a:pathLst>
                <a:path w="17021175" h="1822450">
                  <a:moveTo>
                    <a:pt x="17020807" y="0"/>
                  </a:moveTo>
                  <a:lnTo>
                    <a:pt x="0" y="0"/>
                  </a:lnTo>
                  <a:lnTo>
                    <a:pt x="0" y="607314"/>
                  </a:lnTo>
                  <a:lnTo>
                    <a:pt x="0" y="1214628"/>
                  </a:lnTo>
                  <a:lnTo>
                    <a:pt x="0" y="1821942"/>
                  </a:lnTo>
                  <a:lnTo>
                    <a:pt x="11347209" y="1821942"/>
                  </a:lnTo>
                  <a:lnTo>
                    <a:pt x="11347209" y="1214628"/>
                  </a:lnTo>
                  <a:lnTo>
                    <a:pt x="11977611" y="1214628"/>
                  </a:lnTo>
                  <a:lnTo>
                    <a:pt x="11977611" y="607314"/>
                  </a:lnTo>
                  <a:lnTo>
                    <a:pt x="17020807" y="607314"/>
                  </a:lnTo>
                  <a:lnTo>
                    <a:pt x="17020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38496" y="1472957"/>
            <a:ext cx="17046575" cy="1868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395"/>
              </a:spcBef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form</a:t>
            </a:r>
            <a:r>
              <a:rPr sz="4100" spc="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name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"myForm"</a:t>
            </a:r>
            <a:r>
              <a:rPr sz="410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action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"/serverAPI"</a:t>
            </a:r>
            <a:r>
              <a:rPr sz="410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method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"post"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 </a:t>
            </a:r>
            <a:r>
              <a:rPr sz="4100" spc="-24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41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input</a:t>
            </a:r>
            <a:r>
              <a:rPr sz="4100" spc="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type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"text"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name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“fname"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650"/>
              </a:lnSpc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input</a:t>
            </a:r>
            <a:r>
              <a:rPr sz="410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type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"submit"</a:t>
            </a:r>
            <a:r>
              <a:rPr sz="4100" spc="-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value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"Submit"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196" y="3347296"/>
            <a:ext cx="220662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4100" spc="15" dirty="0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for</a:t>
            </a:r>
            <a:r>
              <a:rPr sz="4100" spc="15" dirty="0">
                <a:solidFill>
                  <a:srgbClr val="569CD6"/>
                </a:solidFill>
                <a:latin typeface="Courier New"/>
                <a:cs typeface="Courier New"/>
              </a:rPr>
              <a:t>m</a:t>
            </a:r>
            <a:r>
              <a:rPr sz="4100" spc="20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7911" y="6845636"/>
            <a:ext cx="8216265" cy="3049270"/>
          </a:xfrm>
          <a:custGeom>
            <a:avLst/>
            <a:gdLst/>
            <a:ahLst/>
            <a:cxnLst/>
            <a:rect l="l" t="t" r="r" b="b"/>
            <a:pathLst>
              <a:path w="8216265" h="3049270">
                <a:moveTo>
                  <a:pt x="8216176" y="2268270"/>
                </a:moveTo>
                <a:lnTo>
                  <a:pt x="6064224" y="2268270"/>
                </a:lnTo>
                <a:lnTo>
                  <a:pt x="6068466" y="2263292"/>
                </a:lnTo>
                <a:lnTo>
                  <a:pt x="3965625" y="476021"/>
                </a:lnTo>
                <a:lnTo>
                  <a:pt x="4057497" y="367931"/>
                </a:lnTo>
                <a:lnTo>
                  <a:pt x="3302495" y="0"/>
                </a:lnTo>
                <a:lnTo>
                  <a:pt x="3787292" y="685850"/>
                </a:lnTo>
                <a:lnTo>
                  <a:pt x="3879164" y="577761"/>
                </a:lnTo>
                <a:lnTo>
                  <a:pt x="5868162" y="2268270"/>
                </a:lnTo>
                <a:lnTo>
                  <a:pt x="0" y="2268270"/>
                </a:lnTo>
                <a:lnTo>
                  <a:pt x="0" y="3049232"/>
                </a:lnTo>
                <a:lnTo>
                  <a:pt x="8216176" y="3049232"/>
                </a:lnTo>
                <a:lnTo>
                  <a:pt x="8216176" y="226827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1203" y="4861162"/>
            <a:ext cx="15526385" cy="625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4104004" indent="26034">
              <a:lnSpc>
                <a:spcPct val="105900"/>
              </a:lnSpc>
              <a:spcBef>
                <a:spcPts val="9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 </a:t>
            </a:r>
            <a:r>
              <a:rPr sz="3850" b="1" spc="30" dirty="0">
                <a:solidFill>
                  <a:srgbClr val="EE220C"/>
                </a:solidFill>
                <a:latin typeface="Arial"/>
                <a:cs typeface="Arial"/>
              </a:rPr>
              <a:t>form</a:t>
            </a:r>
            <a:r>
              <a:rPr sz="3850" b="1" spc="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5" dirty="0">
                <a:solidFill>
                  <a:srgbClr val="FFFFFF"/>
                </a:solidFill>
                <a:latin typeface="Arial"/>
                <a:cs typeface="Arial"/>
              </a:rPr>
              <a:t>document.querySelector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5" dirty="0">
                <a:solidFill>
                  <a:srgbClr val="FAE232"/>
                </a:solidFill>
                <a:latin typeface="Arial"/>
                <a:cs typeface="Arial"/>
              </a:rPr>
              <a:t>“form”</a:t>
            </a:r>
            <a:r>
              <a:rPr sz="3850" b="1" spc="1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3850" b="1" spc="-10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25" dirty="0">
                <a:solidFill>
                  <a:srgbClr val="FAE232"/>
                </a:solidFill>
                <a:latin typeface="Arial"/>
                <a:cs typeface="Arial"/>
              </a:rPr>
              <a:t>nameInput</a:t>
            </a:r>
            <a:r>
              <a:rPr sz="3850" b="1" spc="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30" dirty="0">
                <a:solidFill>
                  <a:srgbClr val="EE220C"/>
                </a:solidFill>
                <a:latin typeface="Arial"/>
                <a:cs typeface="Arial"/>
              </a:rPr>
              <a:t>form</a:t>
            </a:r>
            <a:r>
              <a:rPr sz="3850" b="1" spc="30" dirty="0">
                <a:solidFill>
                  <a:srgbClr val="FFFFFF"/>
                </a:solidFill>
                <a:latin typeface="Arial"/>
                <a:cs typeface="Arial"/>
              </a:rPr>
              <a:t>.fname</a:t>
            </a:r>
            <a:endParaRPr sz="385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555"/>
              </a:spcBef>
            </a:pPr>
            <a:r>
              <a:rPr sz="3850" b="1" spc="10" dirty="0">
                <a:solidFill>
                  <a:srgbClr val="0076BA"/>
                </a:solidFill>
                <a:latin typeface="Arial"/>
                <a:cs typeface="Arial"/>
              </a:rPr>
              <a:t>const</a:t>
            </a:r>
            <a:r>
              <a:rPr sz="3850" b="1" spc="-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850" b="1" spc="35" dirty="0">
                <a:solidFill>
                  <a:srgbClr val="FAE232"/>
                </a:solidFill>
                <a:latin typeface="Arial"/>
                <a:cs typeface="Arial"/>
              </a:rPr>
              <a:t>regexPattern</a:t>
            </a:r>
            <a:r>
              <a:rPr sz="3850" b="1" spc="-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38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8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spc="50" dirty="0">
                <a:solidFill>
                  <a:srgbClr val="FFFFFF"/>
                </a:solidFill>
                <a:latin typeface="Arial MT"/>
                <a:cs typeface="Arial MT"/>
              </a:rPr>
              <a:t>/^(?:\d{3})([-/.])\d{3}\1\d{4}$/</a:t>
            </a:r>
            <a:endParaRPr sz="3850">
              <a:latin typeface="Arial MT"/>
              <a:cs typeface="Arial MT"/>
            </a:endParaRPr>
          </a:p>
          <a:p>
            <a:pPr marR="5046980" algn="ctr">
              <a:lnSpc>
                <a:spcPct val="100000"/>
              </a:lnSpc>
              <a:spcBef>
                <a:spcPts val="3375"/>
              </a:spcBef>
            </a:pPr>
            <a:r>
              <a:rPr sz="4250" b="1" dirty="0">
                <a:solidFill>
                  <a:srgbClr val="EE220C"/>
                </a:solidFill>
                <a:latin typeface="Arial"/>
                <a:cs typeface="Arial"/>
              </a:rPr>
              <a:t>el.</a:t>
            </a:r>
            <a:r>
              <a:rPr sz="4250" dirty="0">
                <a:solidFill>
                  <a:srgbClr val="1DB100"/>
                </a:solidFill>
                <a:latin typeface="Arial MT"/>
                <a:cs typeface="Arial MT"/>
              </a:rPr>
              <a:t>addEventListener(</a:t>
            </a:r>
            <a:r>
              <a:rPr sz="4250" spc="40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b="1" spc="-30" dirty="0">
                <a:solidFill>
                  <a:srgbClr val="FFFC66"/>
                </a:solidFill>
                <a:latin typeface="Arial"/>
                <a:cs typeface="Arial"/>
              </a:rPr>
              <a:t>“submit”</a:t>
            </a:r>
            <a:r>
              <a:rPr sz="4250" spc="-30" dirty="0">
                <a:solidFill>
                  <a:srgbClr val="1DB100"/>
                </a:solidFill>
                <a:latin typeface="Arial MT"/>
                <a:cs typeface="Arial MT"/>
              </a:rPr>
              <a:t>,</a:t>
            </a:r>
            <a:r>
              <a:rPr sz="4250" spc="45" dirty="0">
                <a:solidFill>
                  <a:srgbClr val="1DB100"/>
                </a:solidFill>
                <a:latin typeface="Arial MT"/>
                <a:cs typeface="Arial MT"/>
              </a:rPr>
              <a:t> 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function(</a:t>
            </a:r>
            <a:r>
              <a:rPr sz="4250" spc="-10" dirty="0">
                <a:solidFill>
                  <a:srgbClr val="FAE232"/>
                </a:solidFill>
                <a:latin typeface="Arial MT"/>
                <a:cs typeface="Arial MT"/>
              </a:rPr>
              <a:t>e</a:t>
            </a:r>
            <a:r>
              <a:rPr sz="4250" spc="-10" dirty="0">
                <a:solidFill>
                  <a:srgbClr val="0076BA"/>
                </a:solidFill>
                <a:latin typeface="Arial MT"/>
                <a:cs typeface="Arial MT"/>
              </a:rPr>
              <a:t>){</a:t>
            </a:r>
            <a:endParaRPr sz="425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3440"/>
              </a:spcBef>
            </a:pPr>
            <a:r>
              <a:rPr sz="4250" spc="95" dirty="0">
                <a:solidFill>
                  <a:srgbClr val="00A2FF"/>
                </a:solidFill>
                <a:latin typeface="Arial MT"/>
                <a:cs typeface="Arial MT"/>
              </a:rPr>
              <a:t>const</a:t>
            </a:r>
            <a:r>
              <a:rPr sz="4250" spc="10" dirty="0">
                <a:solidFill>
                  <a:srgbClr val="00A2FF"/>
                </a:solidFill>
                <a:latin typeface="Arial MT"/>
                <a:cs typeface="Arial MT"/>
              </a:rPr>
              <a:t> </a:t>
            </a:r>
            <a:r>
              <a:rPr sz="4250" spc="10" dirty="0">
                <a:solidFill>
                  <a:srgbClr val="EE220C"/>
                </a:solidFill>
                <a:latin typeface="Arial MT"/>
                <a:cs typeface="Arial MT"/>
              </a:rPr>
              <a:t>result</a:t>
            </a:r>
            <a:r>
              <a:rPr sz="4250" spc="1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4250" spc="90" dirty="0">
                <a:solidFill>
                  <a:srgbClr val="EE220C"/>
                </a:solidFill>
                <a:latin typeface="Arial MT"/>
                <a:cs typeface="Arial MT"/>
              </a:rPr>
              <a:t>=</a:t>
            </a:r>
            <a:r>
              <a:rPr sz="4250" spc="1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4250" b="1" spc="10" dirty="0">
                <a:solidFill>
                  <a:srgbClr val="FAE232"/>
                </a:solidFill>
                <a:latin typeface="Arial"/>
                <a:cs typeface="Arial"/>
              </a:rPr>
              <a:t>regexPattern.</a:t>
            </a:r>
            <a:r>
              <a:rPr sz="4250" b="1" spc="10" dirty="0">
                <a:solidFill>
                  <a:srgbClr val="61D836"/>
                </a:solidFill>
                <a:latin typeface="Arial"/>
                <a:cs typeface="Arial"/>
              </a:rPr>
              <a:t>test</a:t>
            </a:r>
            <a:r>
              <a:rPr sz="4250" spc="10" dirty="0">
                <a:solidFill>
                  <a:srgbClr val="FAE232"/>
                </a:solidFill>
                <a:latin typeface="Arial MT"/>
                <a:cs typeface="Arial MT"/>
              </a:rPr>
              <a:t>(nameInput.</a:t>
            </a:r>
            <a:r>
              <a:rPr sz="4250" spc="10" dirty="0">
                <a:solidFill>
                  <a:srgbClr val="EE220C"/>
                </a:solidFill>
                <a:latin typeface="Arial MT"/>
                <a:cs typeface="Arial MT"/>
              </a:rPr>
              <a:t>value</a:t>
            </a:r>
            <a:r>
              <a:rPr sz="4250" spc="10" dirty="0">
                <a:solidFill>
                  <a:srgbClr val="FAE232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  <a:p>
            <a:pPr marL="8122284">
              <a:lnSpc>
                <a:spcPct val="100000"/>
              </a:lnSpc>
              <a:spcBef>
                <a:spcPts val="1989"/>
              </a:spcBef>
            </a:pPr>
            <a:r>
              <a:rPr sz="4100" spc="135" dirty="0">
                <a:latin typeface="Arial MT"/>
                <a:cs typeface="Arial MT"/>
              </a:rPr>
              <a:t>pattern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for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phone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50" dirty="0">
                <a:latin typeface="Arial MT"/>
                <a:cs typeface="Arial MT"/>
              </a:rPr>
              <a:t>111-222-333</a:t>
            </a: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Arial MT"/>
              <a:cs typeface="Arial MT"/>
            </a:endParaRPr>
          </a:p>
          <a:p>
            <a:pPr marR="5046980" algn="ctr">
              <a:lnSpc>
                <a:spcPct val="100000"/>
              </a:lnSpc>
            </a:pPr>
            <a:r>
              <a:rPr sz="4250" spc="5" dirty="0">
                <a:solidFill>
                  <a:srgbClr val="0076BA"/>
                </a:solidFill>
                <a:latin typeface="Arial MT"/>
                <a:cs typeface="Arial MT"/>
              </a:rPr>
              <a:t>}</a:t>
            </a:r>
            <a:r>
              <a:rPr sz="4250" spc="-35" dirty="0">
                <a:solidFill>
                  <a:srgbClr val="0076BA"/>
                </a:solidFill>
                <a:latin typeface="Arial MT"/>
                <a:cs typeface="Arial MT"/>
              </a:rPr>
              <a:t> </a:t>
            </a:r>
            <a:r>
              <a:rPr sz="4250" spc="-305" dirty="0">
                <a:solidFill>
                  <a:srgbClr val="1DB100"/>
                </a:solidFill>
                <a:latin typeface="Arial MT"/>
                <a:cs typeface="Arial MT"/>
              </a:rPr>
              <a:t>)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012" y="134035"/>
            <a:ext cx="115506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7625" algn="l"/>
                <a:tab pos="6170930" algn="l"/>
                <a:tab pos="9056370" algn="l"/>
              </a:tabLst>
            </a:pPr>
            <a:r>
              <a:rPr spc="210" dirty="0"/>
              <a:t>BOM-	</a:t>
            </a:r>
            <a:r>
              <a:rPr spc="-125" dirty="0"/>
              <a:t>Br</a:t>
            </a:r>
            <a:r>
              <a:rPr spc="40" dirty="0"/>
              <a:t>owser</a:t>
            </a:r>
            <a:r>
              <a:rPr dirty="0"/>
              <a:t>	</a:t>
            </a:r>
            <a:r>
              <a:rPr spc="55" dirty="0"/>
              <a:t>Object</a:t>
            </a:r>
            <a:r>
              <a:rPr dirty="0"/>
              <a:t>	</a:t>
            </a:r>
            <a:r>
              <a:rPr spc="9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725" y="1366319"/>
            <a:ext cx="10166350" cy="9026525"/>
            <a:chOff x="681725" y="1366319"/>
            <a:chExt cx="10166350" cy="9026525"/>
          </a:xfrm>
        </p:grpSpPr>
        <p:sp>
          <p:nvSpPr>
            <p:cNvPr id="4" name="object 4"/>
            <p:cNvSpPr/>
            <p:nvPr/>
          </p:nvSpPr>
          <p:spPr>
            <a:xfrm>
              <a:off x="692203" y="1376796"/>
              <a:ext cx="10145395" cy="9005570"/>
            </a:xfrm>
            <a:custGeom>
              <a:avLst/>
              <a:gdLst/>
              <a:ahLst/>
              <a:cxnLst/>
              <a:rect l="l" t="t" r="r" b="b"/>
              <a:pathLst>
                <a:path w="10145395" h="9005570">
                  <a:moveTo>
                    <a:pt x="0" y="0"/>
                  </a:moveTo>
                  <a:lnTo>
                    <a:pt x="10144851" y="0"/>
                  </a:lnTo>
                  <a:lnTo>
                    <a:pt x="10144851" y="9004961"/>
                  </a:lnTo>
                  <a:lnTo>
                    <a:pt x="0" y="9004961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550" y="2476239"/>
              <a:ext cx="10029825" cy="1047115"/>
            </a:xfrm>
            <a:custGeom>
              <a:avLst/>
              <a:gdLst/>
              <a:ahLst/>
              <a:cxnLst/>
              <a:rect l="l" t="t" r="r" b="b"/>
              <a:pathLst>
                <a:path w="10029825" h="1047114">
                  <a:moveTo>
                    <a:pt x="10029673" y="0"/>
                  </a:moveTo>
                  <a:lnTo>
                    <a:pt x="0" y="0"/>
                  </a:lnTo>
                  <a:lnTo>
                    <a:pt x="0" y="523544"/>
                  </a:lnTo>
                  <a:lnTo>
                    <a:pt x="0" y="1047089"/>
                  </a:lnTo>
                  <a:lnTo>
                    <a:pt x="8674316" y="1047089"/>
                  </a:lnTo>
                  <a:lnTo>
                    <a:pt x="8674316" y="523544"/>
                  </a:lnTo>
                  <a:lnTo>
                    <a:pt x="10029673" y="523544"/>
                  </a:lnTo>
                  <a:lnTo>
                    <a:pt x="10029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4557" y="1429151"/>
            <a:ext cx="3265804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41655" algn="ctr">
              <a:lnSpc>
                <a:spcPts val="3995"/>
              </a:lnSpc>
            </a:pPr>
            <a:r>
              <a:rPr sz="3550" b="1" dirty="0">
                <a:solidFill>
                  <a:srgbClr val="00A2FF"/>
                </a:solidFill>
                <a:latin typeface="Courier New"/>
                <a:cs typeface="Courier New"/>
              </a:rPr>
              <a:t>window</a:t>
            </a:r>
            <a:r>
              <a:rPr sz="3550" b="1" spc="-3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=</a:t>
            </a:r>
            <a:r>
              <a:rPr sz="3550" spc="-3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1413" y="2476239"/>
            <a:ext cx="7233284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location</a:t>
            </a:r>
            <a:r>
              <a:rPr sz="3550" spc="-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Location</a:t>
            </a:r>
            <a:r>
              <a:rPr sz="3550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object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6426" y="2476239"/>
            <a:ext cx="28067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579" y="2954193"/>
            <a:ext cx="59893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dirty="0">
                <a:solidFill>
                  <a:srgbClr val="EE220C"/>
                </a:solidFill>
                <a:latin typeface="Courier New"/>
                <a:cs typeface="Courier New"/>
              </a:rPr>
              <a:t>document</a:t>
            </a:r>
            <a:r>
              <a:rPr sz="3550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DOM</a:t>
            </a:r>
            <a:r>
              <a:rPr sz="3550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Object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557" y="3523328"/>
            <a:ext cx="786130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alert</a:t>
            </a:r>
            <a:r>
              <a:rPr sz="3550" spc="-1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57" y="4046872"/>
            <a:ext cx="841629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confirm</a:t>
            </a:r>
            <a:r>
              <a:rPr sz="3550" spc="-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5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557" y="4570416"/>
            <a:ext cx="596392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180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scrollX</a:t>
            </a:r>
            <a:r>
              <a:rPr sz="3550" spc="-2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2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0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557" y="5093961"/>
            <a:ext cx="704850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scrollY</a:t>
            </a:r>
            <a:r>
              <a:rPr sz="3550" spc="-2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5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100px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557" y="5617505"/>
            <a:ext cx="786130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innerWidth</a:t>
            </a:r>
            <a:r>
              <a:rPr sz="3550" spc="-15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900px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557" y="6141049"/>
            <a:ext cx="813244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innerHeight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17100"/>
                </a:solidFill>
                <a:latin typeface="Courier New"/>
                <a:cs typeface="Courier New"/>
              </a:rPr>
              <a:t>900px</a:t>
            </a:r>
            <a:r>
              <a:rPr sz="3550" dirty="0">
                <a:latin typeface="Courier New"/>
                <a:cs typeface="Courier New"/>
              </a:rPr>
              <a:t>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557" y="6664593"/>
            <a:ext cx="760285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open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557" y="7188137"/>
            <a:ext cx="787400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close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:</a:t>
            </a:r>
            <a:r>
              <a:rPr sz="3550" spc="-5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function(),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557" y="7711682"/>
            <a:ext cx="8145145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815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scrollTo:</a:t>
            </a:r>
            <a:r>
              <a:rPr sz="3550" spc="-5" dirty="0"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0076BA"/>
                </a:solidFill>
                <a:latin typeface="Courier New"/>
                <a:cs typeface="Courier New"/>
              </a:rPr>
              <a:t>function()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557" y="8758770"/>
            <a:ext cx="5976620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10180">
              <a:lnSpc>
                <a:spcPts val="3995"/>
              </a:lnSpc>
            </a:pP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…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…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100</a:t>
            </a:r>
            <a:r>
              <a:rPr sz="3550" i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i="1" dirty="0">
                <a:solidFill>
                  <a:srgbClr val="EE220C"/>
                </a:solidFill>
                <a:latin typeface="Courier New"/>
                <a:cs typeface="Courier New"/>
              </a:rPr>
              <a:t>more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557" y="9282315"/>
            <a:ext cx="1910714" cy="5238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95"/>
              </a:lnSpc>
            </a:pPr>
            <a:r>
              <a:rPr sz="3550" dirty="0"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5154" y="2889892"/>
            <a:ext cx="8080375" cy="597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2394585">
              <a:lnSpc>
                <a:spcPct val="10000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endParaRPr sz="4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40170" y="4341054"/>
            <a:ext cx="1202055" cy="297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4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endParaRPr sz="4100">
              <a:latin typeface="Arial"/>
              <a:cs typeface="Arial"/>
            </a:endParaRPr>
          </a:p>
          <a:p>
            <a:pPr algn="just">
              <a:lnSpc>
                <a:spcPts val="6270"/>
              </a:lnSpc>
            </a:pPr>
            <a:r>
              <a:rPr sz="4100" b="1" spc="25" dirty="0">
                <a:solidFill>
                  <a:srgbClr val="61D836"/>
                </a:solidFill>
                <a:latin typeface="Arial"/>
                <a:cs typeface="Arial"/>
              </a:rPr>
              <a:t>THIS  </a:t>
            </a:r>
            <a:r>
              <a:rPr sz="4100" b="1" spc="25" dirty="0">
                <a:solidFill>
                  <a:srgbClr val="EE220C"/>
                </a:solidFill>
                <a:latin typeface="Arial"/>
                <a:cs typeface="Arial"/>
              </a:rPr>
              <a:t>THIS  THIS</a:t>
            </a:r>
            <a:endParaRPr sz="4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48408" y="4169624"/>
            <a:ext cx="7874000" cy="4599305"/>
          </a:xfrm>
          <a:custGeom>
            <a:avLst/>
            <a:gdLst/>
            <a:ahLst/>
            <a:cxnLst/>
            <a:rect l="l" t="t" r="r" b="b"/>
            <a:pathLst>
              <a:path w="7874000" h="4599305">
                <a:moveTo>
                  <a:pt x="0" y="4598863"/>
                </a:moveTo>
                <a:lnTo>
                  <a:pt x="7873446" y="4598863"/>
                </a:lnTo>
                <a:lnTo>
                  <a:pt x="7873446" y="0"/>
                </a:lnTo>
                <a:lnTo>
                  <a:pt x="0" y="0"/>
                </a:lnTo>
                <a:lnTo>
                  <a:pt x="0" y="4598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1245154" y="2889892"/>
            <a:ext cx="8080375" cy="5979160"/>
            <a:chOff x="11245154" y="2889892"/>
            <a:chExt cx="8080375" cy="5979160"/>
          </a:xfrm>
        </p:grpSpPr>
        <p:sp>
          <p:nvSpPr>
            <p:cNvPr id="25" name="object 25"/>
            <p:cNvSpPr/>
            <p:nvPr/>
          </p:nvSpPr>
          <p:spPr>
            <a:xfrm>
              <a:off x="11245154" y="2889892"/>
              <a:ext cx="8080375" cy="5979160"/>
            </a:xfrm>
            <a:custGeom>
              <a:avLst/>
              <a:gdLst/>
              <a:ahLst/>
              <a:cxnLst/>
              <a:rect l="l" t="t" r="r" b="b"/>
              <a:pathLst>
                <a:path w="8080375" h="5979159">
                  <a:moveTo>
                    <a:pt x="8079950" y="0"/>
                  </a:moveTo>
                  <a:lnTo>
                    <a:pt x="0" y="0"/>
                  </a:lnTo>
                  <a:lnTo>
                    <a:pt x="0" y="5978771"/>
                  </a:lnTo>
                  <a:lnTo>
                    <a:pt x="8079950" y="5978771"/>
                  </a:lnTo>
                  <a:lnTo>
                    <a:pt x="807995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48402" y="2909258"/>
              <a:ext cx="7924165" cy="1197610"/>
            </a:xfrm>
            <a:custGeom>
              <a:avLst/>
              <a:gdLst/>
              <a:ahLst/>
              <a:cxnLst/>
              <a:rect l="l" t="t" r="r" b="b"/>
              <a:pathLst>
                <a:path w="7924165" h="1197610">
                  <a:moveTo>
                    <a:pt x="590550" y="582002"/>
                  </a:moveTo>
                  <a:lnTo>
                    <a:pt x="576008" y="562546"/>
                  </a:lnTo>
                  <a:lnTo>
                    <a:pt x="543382" y="518883"/>
                  </a:lnTo>
                  <a:lnTo>
                    <a:pt x="523201" y="537032"/>
                  </a:lnTo>
                  <a:lnTo>
                    <a:pt x="499618" y="550786"/>
                  </a:lnTo>
                  <a:lnTo>
                    <a:pt x="473265" y="559498"/>
                  </a:lnTo>
                  <a:lnTo>
                    <a:pt x="444792" y="562546"/>
                  </a:lnTo>
                  <a:lnTo>
                    <a:pt x="402755" y="555777"/>
                  </a:lnTo>
                  <a:lnTo>
                    <a:pt x="366255" y="536892"/>
                  </a:lnTo>
                  <a:lnTo>
                    <a:pt x="337464" y="508114"/>
                  </a:lnTo>
                  <a:lnTo>
                    <a:pt x="318592" y="471601"/>
                  </a:lnTo>
                  <a:lnTo>
                    <a:pt x="311810" y="429564"/>
                  </a:lnTo>
                  <a:lnTo>
                    <a:pt x="311810" y="427596"/>
                  </a:lnTo>
                  <a:lnTo>
                    <a:pt x="361988" y="427596"/>
                  </a:lnTo>
                  <a:lnTo>
                    <a:pt x="273037" y="306806"/>
                  </a:lnTo>
                  <a:lnTo>
                    <a:pt x="184099" y="427596"/>
                  </a:lnTo>
                  <a:lnTo>
                    <a:pt x="233908" y="427596"/>
                  </a:lnTo>
                  <a:lnTo>
                    <a:pt x="233908" y="429564"/>
                  </a:lnTo>
                  <a:lnTo>
                    <a:pt x="239483" y="477926"/>
                  </a:lnTo>
                  <a:lnTo>
                    <a:pt x="255346" y="522312"/>
                  </a:lnTo>
                  <a:lnTo>
                    <a:pt x="280238" y="561479"/>
                  </a:lnTo>
                  <a:lnTo>
                    <a:pt x="312889" y="594131"/>
                  </a:lnTo>
                  <a:lnTo>
                    <a:pt x="352044" y="619023"/>
                  </a:lnTo>
                  <a:lnTo>
                    <a:pt x="396430" y="634885"/>
                  </a:lnTo>
                  <a:lnTo>
                    <a:pt x="444792" y="640461"/>
                  </a:lnTo>
                  <a:lnTo>
                    <a:pt x="486092" y="636409"/>
                  </a:lnTo>
                  <a:lnTo>
                    <a:pt x="524675" y="624814"/>
                  </a:lnTo>
                  <a:lnTo>
                    <a:pt x="559752" y="606412"/>
                  </a:lnTo>
                  <a:lnTo>
                    <a:pt x="590550" y="582002"/>
                  </a:lnTo>
                  <a:close/>
                </a:path>
                <a:path w="7924165" h="1197610">
                  <a:moveTo>
                    <a:pt x="707961" y="427596"/>
                  </a:moveTo>
                  <a:lnTo>
                    <a:pt x="655675" y="427596"/>
                  </a:lnTo>
                  <a:lnTo>
                    <a:pt x="649744" y="379628"/>
                  </a:lnTo>
                  <a:lnTo>
                    <a:pt x="633666" y="335622"/>
                  </a:lnTo>
                  <a:lnTo>
                    <a:pt x="608698" y="296837"/>
                  </a:lnTo>
                  <a:lnTo>
                    <a:pt x="576084" y="264490"/>
                  </a:lnTo>
                  <a:lnTo>
                    <a:pt x="537070" y="239852"/>
                  </a:lnTo>
                  <a:lnTo>
                    <a:pt x="492887" y="224155"/>
                  </a:lnTo>
                  <a:lnTo>
                    <a:pt x="444792" y="218643"/>
                  </a:lnTo>
                  <a:lnTo>
                    <a:pt x="404164" y="222554"/>
                  </a:lnTo>
                  <a:lnTo>
                    <a:pt x="366166" y="233807"/>
                  </a:lnTo>
                  <a:lnTo>
                    <a:pt x="331520" y="251637"/>
                  </a:lnTo>
                  <a:lnTo>
                    <a:pt x="300977" y="275323"/>
                  </a:lnTo>
                  <a:lnTo>
                    <a:pt x="347649" y="338696"/>
                  </a:lnTo>
                  <a:lnTo>
                    <a:pt x="367677" y="321157"/>
                  </a:lnTo>
                  <a:lnTo>
                    <a:pt x="390944" y="307886"/>
                  </a:lnTo>
                  <a:lnTo>
                    <a:pt x="416852" y="299478"/>
                  </a:lnTo>
                  <a:lnTo>
                    <a:pt x="444792" y="296545"/>
                  </a:lnTo>
                  <a:lnTo>
                    <a:pt x="496138" y="306819"/>
                  </a:lnTo>
                  <a:lnTo>
                    <a:pt x="538187" y="334860"/>
                  </a:lnTo>
                  <a:lnTo>
                    <a:pt x="566788" y="376516"/>
                  </a:lnTo>
                  <a:lnTo>
                    <a:pt x="577773" y="427596"/>
                  </a:lnTo>
                  <a:lnTo>
                    <a:pt x="530072" y="427596"/>
                  </a:lnTo>
                  <a:lnTo>
                    <a:pt x="619023" y="548335"/>
                  </a:lnTo>
                  <a:lnTo>
                    <a:pt x="707961" y="427596"/>
                  </a:lnTo>
                  <a:close/>
                </a:path>
                <a:path w="7924165" h="1197610">
                  <a:moveTo>
                    <a:pt x="7577595" y="283476"/>
                  </a:moveTo>
                  <a:lnTo>
                    <a:pt x="827608" y="283476"/>
                  </a:lnTo>
                  <a:lnTo>
                    <a:pt x="827608" y="631659"/>
                  </a:lnTo>
                  <a:lnTo>
                    <a:pt x="7577595" y="631659"/>
                  </a:lnTo>
                  <a:lnTo>
                    <a:pt x="7577595" y="283476"/>
                  </a:lnTo>
                  <a:close/>
                </a:path>
                <a:path w="7924165" h="1197610">
                  <a:moveTo>
                    <a:pt x="7873441" y="909904"/>
                  </a:moveTo>
                  <a:lnTo>
                    <a:pt x="0" y="909904"/>
                  </a:lnTo>
                  <a:lnTo>
                    <a:pt x="0" y="1197546"/>
                  </a:lnTo>
                  <a:lnTo>
                    <a:pt x="7873441" y="1197546"/>
                  </a:lnTo>
                  <a:lnTo>
                    <a:pt x="7873441" y="909904"/>
                  </a:lnTo>
                  <a:close/>
                </a:path>
                <a:path w="7924165" h="1197610">
                  <a:moveTo>
                    <a:pt x="7923809" y="40068"/>
                  </a:moveTo>
                  <a:lnTo>
                    <a:pt x="7915440" y="28765"/>
                  </a:lnTo>
                  <a:lnTo>
                    <a:pt x="7912862" y="27965"/>
                  </a:lnTo>
                  <a:lnTo>
                    <a:pt x="7902168" y="27787"/>
                  </a:lnTo>
                  <a:lnTo>
                    <a:pt x="7898955" y="23406"/>
                  </a:lnTo>
                  <a:lnTo>
                    <a:pt x="7900352" y="15316"/>
                  </a:lnTo>
                  <a:lnTo>
                    <a:pt x="7900086" y="13373"/>
                  </a:lnTo>
                  <a:lnTo>
                    <a:pt x="7897317" y="9474"/>
                  </a:lnTo>
                  <a:lnTo>
                    <a:pt x="7895145" y="6807"/>
                  </a:lnTo>
                  <a:lnTo>
                    <a:pt x="7889062" y="1511"/>
                  </a:lnTo>
                  <a:lnTo>
                    <a:pt x="7886916" y="0"/>
                  </a:lnTo>
                  <a:lnTo>
                    <a:pt x="7882610" y="139"/>
                  </a:lnTo>
                  <a:lnTo>
                    <a:pt x="7851140" y="28829"/>
                  </a:lnTo>
                  <a:lnTo>
                    <a:pt x="7802423" y="77978"/>
                  </a:lnTo>
                  <a:lnTo>
                    <a:pt x="7777175" y="105879"/>
                  </a:lnTo>
                  <a:lnTo>
                    <a:pt x="7775130" y="107873"/>
                  </a:lnTo>
                  <a:lnTo>
                    <a:pt x="7772794" y="110350"/>
                  </a:lnTo>
                  <a:lnTo>
                    <a:pt x="7770711" y="107403"/>
                  </a:lnTo>
                  <a:lnTo>
                    <a:pt x="7769009" y="105092"/>
                  </a:lnTo>
                  <a:lnTo>
                    <a:pt x="7739037" y="59626"/>
                  </a:lnTo>
                  <a:lnTo>
                    <a:pt x="7716926" y="28613"/>
                  </a:lnTo>
                  <a:lnTo>
                    <a:pt x="7712926" y="23355"/>
                  </a:lnTo>
                  <a:lnTo>
                    <a:pt x="7710322" y="19850"/>
                  </a:lnTo>
                  <a:lnTo>
                    <a:pt x="7707033" y="19761"/>
                  </a:lnTo>
                  <a:lnTo>
                    <a:pt x="7699476" y="21666"/>
                  </a:lnTo>
                  <a:lnTo>
                    <a:pt x="7697267" y="24257"/>
                  </a:lnTo>
                  <a:lnTo>
                    <a:pt x="7697127" y="33515"/>
                  </a:lnTo>
                  <a:lnTo>
                    <a:pt x="7693990" y="36055"/>
                  </a:lnTo>
                  <a:lnTo>
                    <a:pt x="7689202" y="37592"/>
                  </a:lnTo>
                  <a:lnTo>
                    <a:pt x="7678953" y="29972"/>
                  </a:lnTo>
                  <a:lnTo>
                    <a:pt x="7674953" y="34264"/>
                  </a:lnTo>
                  <a:lnTo>
                    <a:pt x="7671486" y="38201"/>
                  </a:lnTo>
                  <a:lnTo>
                    <a:pt x="7664475" y="45250"/>
                  </a:lnTo>
                  <a:lnTo>
                    <a:pt x="7664348" y="48602"/>
                  </a:lnTo>
                  <a:lnTo>
                    <a:pt x="7687399" y="110909"/>
                  </a:lnTo>
                  <a:lnTo>
                    <a:pt x="7714412" y="166484"/>
                  </a:lnTo>
                  <a:lnTo>
                    <a:pt x="7715428" y="168351"/>
                  </a:lnTo>
                  <a:lnTo>
                    <a:pt x="7716342" y="170281"/>
                  </a:lnTo>
                  <a:lnTo>
                    <a:pt x="7717269" y="172110"/>
                  </a:lnTo>
                  <a:lnTo>
                    <a:pt x="7636015" y="267512"/>
                  </a:lnTo>
                  <a:lnTo>
                    <a:pt x="7638224" y="272783"/>
                  </a:lnTo>
                  <a:lnTo>
                    <a:pt x="7639977" y="277291"/>
                  </a:lnTo>
                  <a:lnTo>
                    <a:pt x="7643469" y="284695"/>
                  </a:lnTo>
                  <a:lnTo>
                    <a:pt x="7643622" y="287553"/>
                  </a:lnTo>
                  <a:lnTo>
                    <a:pt x="7640675" y="292798"/>
                  </a:lnTo>
                  <a:lnTo>
                    <a:pt x="7639710" y="294843"/>
                  </a:lnTo>
                  <a:lnTo>
                    <a:pt x="7638389" y="298348"/>
                  </a:lnTo>
                  <a:lnTo>
                    <a:pt x="7637856" y="300062"/>
                  </a:lnTo>
                  <a:lnTo>
                    <a:pt x="7638339" y="301142"/>
                  </a:lnTo>
                  <a:lnTo>
                    <a:pt x="7641526" y="307403"/>
                  </a:lnTo>
                  <a:lnTo>
                    <a:pt x="7645336" y="313143"/>
                  </a:lnTo>
                  <a:lnTo>
                    <a:pt x="7649781" y="318350"/>
                  </a:lnTo>
                  <a:lnTo>
                    <a:pt x="7654760" y="322922"/>
                  </a:lnTo>
                  <a:lnTo>
                    <a:pt x="7658252" y="321449"/>
                  </a:lnTo>
                  <a:lnTo>
                    <a:pt x="7660830" y="320090"/>
                  </a:lnTo>
                  <a:lnTo>
                    <a:pt x="7666749" y="318350"/>
                  </a:lnTo>
                  <a:lnTo>
                    <a:pt x="7669428" y="320306"/>
                  </a:lnTo>
                  <a:lnTo>
                    <a:pt x="7666304" y="329463"/>
                  </a:lnTo>
                  <a:lnTo>
                    <a:pt x="7670749" y="332562"/>
                  </a:lnTo>
                  <a:lnTo>
                    <a:pt x="7676375" y="339344"/>
                  </a:lnTo>
                  <a:lnTo>
                    <a:pt x="7680477" y="339293"/>
                  </a:lnTo>
                  <a:lnTo>
                    <a:pt x="7684338" y="335470"/>
                  </a:lnTo>
                  <a:lnTo>
                    <a:pt x="7685062" y="334200"/>
                  </a:lnTo>
                  <a:lnTo>
                    <a:pt x="7697203" y="318350"/>
                  </a:lnTo>
                  <a:lnTo>
                    <a:pt x="7754010" y="244170"/>
                  </a:lnTo>
                  <a:lnTo>
                    <a:pt x="7755776" y="242265"/>
                  </a:lnTo>
                  <a:lnTo>
                    <a:pt x="7758023" y="239623"/>
                  </a:lnTo>
                  <a:lnTo>
                    <a:pt x="7760182" y="242887"/>
                  </a:lnTo>
                  <a:lnTo>
                    <a:pt x="7761910" y="245427"/>
                  </a:lnTo>
                  <a:lnTo>
                    <a:pt x="7763561" y="248005"/>
                  </a:lnTo>
                  <a:lnTo>
                    <a:pt x="7795171" y="292798"/>
                  </a:lnTo>
                  <a:lnTo>
                    <a:pt x="7814196" y="312902"/>
                  </a:lnTo>
                  <a:lnTo>
                    <a:pt x="7823632" y="305308"/>
                  </a:lnTo>
                  <a:lnTo>
                    <a:pt x="7827226" y="301396"/>
                  </a:lnTo>
                  <a:lnTo>
                    <a:pt x="7831201" y="297649"/>
                  </a:lnTo>
                  <a:lnTo>
                    <a:pt x="7844968" y="306082"/>
                  </a:lnTo>
                  <a:lnTo>
                    <a:pt x="7847673" y="303834"/>
                  </a:lnTo>
                  <a:lnTo>
                    <a:pt x="7849692" y="302133"/>
                  </a:lnTo>
                  <a:lnTo>
                    <a:pt x="7854785" y="298081"/>
                  </a:lnTo>
                  <a:lnTo>
                    <a:pt x="7855217" y="297649"/>
                  </a:lnTo>
                  <a:lnTo>
                    <a:pt x="7857172" y="295681"/>
                  </a:lnTo>
                  <a:lnTo>
                    <a:pt x="7858201" y="286702"/>
                  </a:lnTo>
                  <a:lnTo>
                    <a:pt x="7860665" y="282536"/>
                  </a:lnTo>
                  <a:lnTo>
                    <a:pt x="7881671" y="257352"/>
                  </a:lnTo>
                  <a:lnTo>
                    <a:pt x="7867688" y="239623"/>
                  </a:lnTo>
                  <a:lnTo>
                    <a:pt x="7813459" y="170878"/>
                  </a:lnTo>
                  <a:lnTo>
                    <a:pt x="7815935" y="167614"/>
                  </a:lnTo>
                  <a:lnTo>
                    <a:pt x="7840256" y="137134"/>
                  </a:lnTo>
                  <a:lnTo>
                    <a:pt x="7884808" y="86664"/>
                  </a:lnTo>
                  <a:lnTo>
                    <a:pt x="7912074" y="58496"/>
                  </a:lnTo>
                  <a:lnTo>
                    <a:pt x="7915808" y="54597"/>
                  </a:lnTo>
                  <a:lnTo>
                    <a:pt x="7923809" y="40068"/>
                  </a:lnTo>
                  <a:close/>
                </a:path>
                <a:path w="7924165" h="1197610">
                  <a:moveTo>
                    <a:pt x="7924025" y="40360"/>
                  </a:moveTo>
                  <a:lnTo>
                    <a:pt x="7923835" y="40030"/>
                  </a:lnTo>
                  <a:lnTo>
                    <a:pt x="7924025" y="40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60162" y="3828763"/>
              <a:ext cx="7824470" cy="274320"/>
            </a:xfrm>
            <a:custGeom>
              <a:avLst/>
              <a:gdLst/>
              <a:ahLst/>
              <a:cxnLst/>
              <a:rect l="l" t="t" r="r" b="b"/>
              <a:pathLst>
                <a:path w="7824469" h="274320">
                  <a:moveTo>
                    <a:pt x="1275143" y="0"/>
                  </a:moveTo>
                  <a:lnTo>
                    <a:pt x="0" y="0"/>
                  </a:lnTo>
                  <a:lnTo>
                    <a:pt x="0" y="274129"/>
                  </a:lnTo>
                  <a:lnTo>
                    <a:pt x="1275143" y="274129"/>
                  </a:lnTo>
                  <a:lnTo>
                    <a:pt x="1275143" y="0"/>
                  </a:lnTo>
                  <a:close/>
                </a:path>
                <a:path w="7824469" h="274320">
                  <a:moveTo>
                    <a:pt x="2667546" y="0"/>
                  </a:moveTo>
                  <a:lnTo>
                    <a:pt x="1315681" y="0"/>
                  </a:lnTo>
                  <a:lnTo>
                    <a:pt x="1315681" y="274129"/>
                  </a:lnTo>
                  <a:lnTo>
                    <a:pt x="2667546" y="274129"/>
                  </a:lnTo>
                  <a:lnTo>
                    <a:pt x="2667546" y="0"/>
                  </a:lnTo>
                  <a:close/>
                </a:path>
                <a:path w="7824469" h="274320">
                  <a:moveTo>
                    <a:pt x="3994239" y="0"/>
                  </a:moveTo>
                  <a:lnTo>
                    <a:pt x="2715082" y="0"/>
                  </a:lnTo>
                  <a:lnTo>
                    <a:pt x="2715082" y="274129"/>
                  </a:lnTo>
                  <a:lnTo>
                    <a:pt x="3994239" y="274129"/>
                  </a:lnTo>
                  <a:lnTo>
                    <a:pt x="3994239" y="0"/>
                  </a:lnTo>
                  <a:close/>
                </a:path>
                <a:path w="7824469" h="274320">
                  <a:moveTo>
                    <a:pt x="5249545" y="0"/>
                  </a:moveTo>
                  <a:lnTo>
                    <a:pt x="4044442" y="0"/>
                  </a:lnTo>
                  <a:lnTo>
                    <a:pt x="4044442" y="274129"/>
                  </a:lnTo>
                  <a:lnTo>
                    <a:pt x="5249545" y="274129"/>
                  </a:lnTo>
                  <a:lnTo>
                    <a:pt x="5249545" y="0"/>
                  </a:lnTo>
                  <a:close/>
                </a:path>
                <a:path w="7824469" h="274320">
                  <a:moveTo>
                    <a:pt x="6585915" y="0"/>
                  </a:moveTo>
                  <a:lnTo>
                    <a:pt x="5306746" y="0"/>
                  </a:lnTo>
                  <a:lnTo>
                    <a:pt x="5306746" y="274129"/>
                  </a:lnTo>
                  <a:lnTo>
                    <a:pt x="6585915" y="274129"/>
                  </a:lnTo>
                  <a:lnTo>
                    <a:pt x="6585915" y="0"/>
                  </a:lnTo>
                  <a:close/>
                </a:path>
                <a:path w="7824469" h="274320">
                  <a:moveTo>
                    <a:pt x="7824216" y="0"/>
                  </a:moveTo>
                  <a:lnTo>
                    <a:pt x="6619113" y="0"/>
                  </a:lnTo>
                  <a:lnTo>
                    <a:pt x="6619113" y="274129"/>
                  </a:lnTo>
                  <a:lnTo>
                    <a:pt x="7824216" y="274129"/>
                  </a:lnTo>
                  <a:lnTo>
                    <a:pt x="7824216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210471" y="2357142"/>
            <a:ext cx="7275195" cy="711835"/>
          </a:xfrm>
          <a:custGeom>
            <a:avLst/>
            <a:gdLst/>
            <a:ahLst/>
            <a:cxnLst/>
            <a:rect l="l" t="t" r="r" b="b"/>
            <a:pathLst>
              <a:path w="7275195" h="711835">
                <a:moveTo>
                  <a:pt x="0" y="0"/>
                </a:moveTo>
                <a:lnTo>
                  <a:pt x="7275013" y="0"/>
                </a:lnTo>
                <a:lnTo>
                  <a:pt x="7275013" y="711450"/>
                </a:lnTo>
                <a:lnTo>
                  <a:pt x="0" y="711450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3777" y="4917812"/>
            <a:ext cx="48069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7.</a:t>
            </a:r>
            <a:r>
              <a:rPr sz="9200" b="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30" dirty="0">
                <a:solidFill>
                  <a:srgbClr val="FFFFFF"/>
                </a:solidFill>
                <a:latin typeface="Arial MT"/>
                <a:cs typeface="Arial MT"/>
              </a:rPr>
              <a:t>Arrays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3684" y="418588"/>
            <a:ext cx="7223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4804" algn="l"/>
              </a:tabLst>
            </a:pPr>
            <a:r>
              <a:rPr spc="-110" dirty="0"/>
              <a:t>REVERSE	</a:t>
            </a:r>
            <a:r>
              <a:rPr spc="3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0327" y="3405263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618" y="5848226"/>
            <a:ext cx="969454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9190990" algn="l"/>
              </a:tabLst>
            </a:pPr>
            <a:r>
              <a:rPr sz="8250" b="1" spc="-45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45" dirty="0">
                <a:latin typeface="Arial"/>
                <a:cs typeface="Arial"/>
              </a:rPr>
              <a:t>reverse</a:t>
            </a:r>
            <a:r>
              <a:rPr sz="8250" b="1" spc="-45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1438" y="613039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52819" y="3019179"/>
            <a:ext cx="8267065" cy="2099945"/>
            <a:chOff x="8352819" y="3019179"/>
            <a:chExt cx="8267065" cy="2099945"/>
          </a:xfrm>
        </p:grpSpPr>
        <p:sp>
          <p:nvSpPr>
            <p:cNvPr id="7" name="object 7"/>
            <p:cNvSpPr/>
            <p:nvPr/>
          </p:nvSpPr>
          <p:spPr>
            <a:xfrm>
              <a:off x="14533829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33829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6119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119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05207" y="308559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5207" y="308559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68079" y="3553495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436333" y="3019212"/>
            <a:ext cx="2138680" cy="2085975"/>
            <a:chOff x="12436333" y="3019212"/>
            <a:chExt cx="2138680" cy="2085975"/>
          </a:xfrm>
        </p:grpSpPr>
        <p:sp>
          <p:nvSpPr>
            <p:cNvPr id="15" name="object 15"/>
            <p:cNvSpPr/>
            <p:nvPr/>
          </p:nvSpPr>
          <p:spPr>
            <a:xfrm>
              <a:off x="1248868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8868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61197" y="3525439"/>
            <a:ext cx="7889875" cy="348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95"/>
              </a:spcBef>
              <a:tabLst>
                <a:tab pos="2536825" algn="l"/>
                <a:tab pos="458851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15	10</a:t>
            </a:r>
            <a:endParaRPr sz="6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900">
              <a:latin typeface="Arial"/>
              <a:cs typeface="Arial"/>
            </a:endParaRPr>
          </a:p>
          <a:p>
            <a:pPr marL="2893695">
              <a:lnSpc>
                <a:spcPct val="100000"/>
              </a:lnSpc>
              <a:tabLst>
                <a:tab pos="3405504" algn="l"/>
                <a:tab pos="759714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10,15,11,6	]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83567" y="9933306"/>
            <a:ext cx="6734809" cy="1075690"/>
          </a:xfrm>
          <a:custGeom>
            <a:avLst/>
            <a:gdLst/>
            <a:ahLst/>
            <a:cxnLst/>
            <a:rect l="l" t="t" r="r" b="b"/>
            <a:pathLst>
              <a:path w="6734809" h="1075690">
                <a:moveTo>
                  <a:pt x="6734454" y="0"/>
                </a:moveTo>
                <a:lnTo>
                  <a:pt x="0" y="0"/>
                </a:lnTo>
                <a:lnTo>
                  <a:pt x="0" y="1075144"/>
                </a:lnTo>
                <a:lnTo>
                  <a:pt x="6734454" y="1075144"/>
                </a:lnTo>
                <a:lnTo>
                  <a:pt x="673445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17986" y="9934426"/>
            <a:ext cx="66662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3475" algn="l"/>
              </a:tabLst>
            </a:pPr>
            <a:r>
              <a:rPr sz="6600" spc="210" dirty="0">
                <a:latin typeface="Arial MT"/>
                <a:cs typeface="Arial MT"/>
              </a:rPr>
              <a:t>Mutating	</a:t>
            </a:r>
            <a:r>
              <a:rPr sz="6600" spc="240" dirty="0">
                <a:latin typeface="Arial MT"/>
                <a:cs typeface="Arial MT"/>
              </a:rPr>
              <a:t>Method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8184" y="7739359"/>
            <a:ext cx="478663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56155" y="802152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197484" y="7873563"/>
            <a:ext cx="50082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471614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10,15,11,6	]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36852" y="418588"/>
            <a:ext cx="55168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755" algn="l"/>
              </a:tabLst>
            </a:pPr>
            <a:r>
              <a:rPr spc="55" dirty="0"/>
              <a:t>JOIN	</a:t>
            </a:r>
            <a:r>
              <a:rPr spc="-35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9469" y="3405263"/>
            <a:ext cx="31769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words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3076" y="5926264"/>
            <a:ext cx="62014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8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8250" b="1" spc="-80" dirty="0">
                <a:latin typeface="Arial"/>
                <a:cs typeface="Arial"/>
              </a:rPr>
              <a:t>join</a:t>
            </a:r>
            <a:r>
              <a:rPr sz="8250" b="1" spc="-8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8505" y="607337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646635" y="3033240"/>
            <a:ext cx="8917305" cy="2085975"/>
            <a:chOff x="8646635" y="3033240"/>
            <a:chExt cx="8917305" cy="2085975"/>
          </a:xfrm>
        </p:grpSpPr>
        <p:sp>
          <p:nvSpPr>
            <p:cNvPr id="9" name="object 9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35866" y="3539468"/>
            <a:ext cx="796988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00985" algn="l"/>
                <a:tab pos="5377180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	</a:t>
            </a: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53072" y="6059349"/>
            <a:ext cx="6943725" cy="10756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105"/>
              </a:spcBef>
            </a:pPr>
            <a:r>
              <a:rPr sz="6600" b="1" spc="15" dirty="0">
                <a:solidFill>
                  <a:srgbClr val="1DB100"/>
                </a:solidFill>
                <a:latin typeface="Arial"/>
                <a:cs typeface="Arial"/>
              </a:rPr>
              <a:t>cat,dog,horse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96356" y="9243741"/>
            <a:ext cx="3803650" cy="1075690"/>
          </a:xfrm>
          <a:custGeom>
            <a:avLst/>
            <a:gdLst/>
            <a:ahLst/>
            <a:cxnLst/>
            <a:rect l="l" t="t" r="r" b="b"/>
            <a:pathLst>
              <a:path w="3803650" h="1075690">
                <a:moveTo>
                  <a:pt x="3803444" y="0"/>
                </a:moveTo>
                <a:lnTo>
                  <a:pt x="0" y="0"/>
                </a:lnTo>
                <a:lnTo>
                  <a:pt x="0" y="1075144"/>
                </a:lnTo>
                <a:lnTo>
                  <a:pt x="3803444" y="1075144"/>
                </a:lnTo>
                <a:lnTo>
                  <a:pt x="380344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30775" y="9244861"/>
            <a:ext cx="37350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45" dirty="0">
                <a:latin typeface="Arial MT"/>
                <a:cs typeface="Arial MT"/>
              </a:rPr>
              <a:t>separator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30994" y="7267482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2650" y="9388475"/>
            <a:ext cx="8642985" cy="1075690"/>
          </a:xfrm>
          <a:custGeom>
            <a:avLst/>
            <a:gdLst/>
            <a:ahLst/>
            <a:cxnLst/>
            <a:rect l="l" t="t" r="r" b="b"/>
            <a:pathLst>
              <a:path w="8642985" h="1075690">
                <a:moveTo>
                  <a:pt x="8642668" y="0"/>
                </a:moveTo>
                <a:lnTo>
                  <a:pt x="0" y="0"/>
                </a:lnTo>
                <a:lnTo>
                  <a:pt x="0" y="1075144"/>
                </a:lnTo>
                <a:lnTo>
                  <a:pt x="8642668" y="1075144"/>
                </a:lnTo>
                <a:lnTo>
                  <a:pt x="864266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71250" y="9388475"/>
            <a:ext cx="857440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2285" algn="l"/>
              </a:tabLst>
            </a:pPr>
            <a:r>
              <a:rPr sz="6000" spc="200" dirty="0">
                <a:latin typeface="Arial MT"/>
                <a:cs typeface="Arial MT"/>
              </a:rPr>
              <a:t>Non-Mutating	</a:t>
            </a:r>
            <a:r>
              <a:rPr sz="6000" spc="240" dirty="0">
                <a:latin typeface="Arial MT"/>
                <a:cs typeface="Arial MT"/>
              </a:rPr>
              <a:t>Method</a:t>
            </a:r>
            <a:endParaRPr sz="6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36852" y="418588"/>
            <a:ext cx="55168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755" algn="l"/>
              </a:tabLst>
            </a:pPr>
            <a:r>
              <a:rPr spc="55" dirty="0"/>
              <a:t>JOIN	</a:t>
            </a:r>
            <a:r>
              <a:rPr spc="-35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9469" y="3405263"/>
            <a:ext cx="31769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words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7571" y="6659226"/>
            <a:ext cx="759714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65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8250" b="1" spc="-65" dirty="0">
                <a:latin typeface="Arial"/>
                <a:cs typeface="Arial"/>
              </a:rPr>
              <a:t>join</a:t>
            </a:r>
            <a:r>
              <a:rPr sz="8250" b="1" spc="-6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-65" dirty="0">
                <a:solidFill>
                  <a:srgbClr val="1DB100"/>
                </a:solidFill>
                <a:latin typeface="Arial"/>
                <a:cs typeface="Arial"/>
              </a:rPr>
              <a:t>“-”</a:t>
            </a:r>
            <a:r>
              <a:rPr sz="8250" b="1" spc="-6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11275" y="694139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646635" y="3033240"/>
            <a:ext cx="8917305" cy="2085975"/>
            <a:chOff x="8646635" y="3033240"/>
            <a:chExt cx="8917305" cy="2085975"/>
          </a:xfrm>
        </p:grpSpPr>
        <p:sp>
          <p:nvSpPr>
            <p:cNvPr id="9" name="object 9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35866" y="3539468"/>
            <a:ext cx="796988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00985" algn="l"/>
                <a:tab pos="5377180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	</a:t>
            </a: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5452" y="6792311"/>
            <a:ext cx="6943725" cy="10756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5"/>
              </a:spcBef>
            </a:pPr>
            <a:r>
              <a:rPr sz="6600" b="1" spc="90" dirty="0">
                <a:solidFill>
                  <a:srgbClr val="1DB100"/>
                </a:solidFill>
                <a:latin typeface="Arial"/>
                <a:cs typeface="Arial"/>
              </a:rPr>
              <a:t>cat-dog-horse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4650" y="9998075"/>
            <a:ext cx="3803650" cy="1075690"/>
          </a:xfrm>
          <a:custGeom>
            <a:avLst/>
            <a:gdLst/>
            <a:ahLst/>
            <a:cxnLst/>
            <a:rect l="l" t="t" r="r" b="b"/>
            <a:pathLst>
              <a:path w="3803650" h="1075690">
                <a:moveTo>
                  <a:pt x="3803444" y="0"/>
                </a:moveTo>
                <a:lnTo>
                  <a:pt x="0" y="0"/>
                </a:lnTo>
                <a:lnTo>
                  <a:pt x="0" y="1075144"/>
                </a:lnTo>
                <a:lnTo>
                  <a:pt x="3803444" y="1075144"/>
                </a:lnTo>
                <a:lnTo>
                  <a:pt x="380344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94650" y="10150475"/>
            <a:ext cx="5140325" cy="88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25"/>
              </a:lnSpc>
              <a:spcBef>
                <a:spcPts val="95"/>
              </a:spcBef>
            </a:pPr>
            <a:r>
              <a:rPr sz="6600" spc="145" dirty="0" smtClean="0">
                <a:latin typeface="Arial MT"/>
                <a:cs typeface="Arial MT"/>
              </a:rPr>
              <a:t>separator</a:t>
            </a:r>
            <a:endParaRPr sz="6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73374" y="8000444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3979" y="418588"/>
            <a:ext cx="59823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6210" algn="l"/>
              </a:tabLst>
            </a:pPr>
            <a:r>
              <a:rPr spc="-30" dirty="0"/>
              <a:t>SLICE	</a:t>
            </a:r>
            <a:r>
              <a:rPr spc="-35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6885260" y="3148742"/>
            <a:ext cx="2033905" cy="1981200"/>
          </a:xfrm>
          <a:custGeom>
            <a:avLst/>
            <a:gdLst/>
            <a:ahLst/>
            <a:cxnLst/>
            <a:rect l="l" t="t" r="r" b="b"/>
            <a:pathLst>
              <a:path w="2033904" h="1981200">
                <a:moveTo>
                  <a:pt x="0" y="0"/>
                </a:moveTo>
                <a:lnTo>
                  <a:pt x="2033482" y="0"/>
                </a:lnTo>
                <a:lnTo>
                  <a:pt x="2033482" y="1980650"/>
                </a:lnTo>
                <a:lnTo>
                  <a:pt x="0" y="1980650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84603" y="3096355"/>
            <a:ext cx="2138680" cy="2085975"/>
            <a:chOff x="8884603" y="3096355"/>
            <a:chExt cx="2138680" cy="2085975"/>
          </a:xfrm>
        </p:grpSpPr>
        <p:sp>
          <p:nvSpPr>
            <p:cNvPr id="8" name="object 8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59489" y="3602614"/>
            <a:ext cx="94424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120" y="3482438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5260" y="3148741"/>
            <a:ext cx="1997710" cy="1995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0059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3779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2819" y="6813577"/>
            <a:ext cx="10039985" cy="1341755"/>
          </a:xfrm>
          <a:custGeom>
            <a:avLst/>
            <a:gdLst/>
            <a:ahLst/>
            <a:cxnLst/>
            <a:rect l="l" t="t" r="r" b="b"/>
            <a:pathLst>
              <a:path w="10039985" h="1341754">
                <a:moveTo>
                  <a:pt x="10039484" y="0"/>
                </a:moveTo>
                <a:lnTo>
                  <a:pt x="0" y="0"/>
                </a:lnTo>
                <a:lnTo>
                  <a:pt x="0" y="1341313"/>
                </a:lnTo>
                <a:lnTo>
                  <a:pt x="10039484" y="1341313"/>
                </a:lnTo>
                <a:lnTo>
                  <a:pt x="10039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2783" y="6826005"/>
            <a:ext cx="967994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2965" algn="l"/>
                <a:tab pos="9356725" algn="l"/>
              </a:tabLst>
            </a:pP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45" dirty="0">
                <a:latin typeface="Arial"/>
                <a:cs typeface="Arial"/>
              </a:rPr>
              <a:t>slice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1,	3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64482" y="3148742"/>
            <a:ext cx="2033905" cy="1981200"/>
          </a:xfrm>
          <a:custGeom>
            <a:avLst/>
            <a:gdLst/>
            <a:ahLst/>
            <a:cxnLst/>
            <a:rect l="l" t="t" r="r" b="b"/>
            <a:pathLst>
              <a:path w="2033904" h="1981200">
                <a:moveTo>
                  <a:pt x="0" y="0"/>
                </a:moveTo>
                <a:lnTo>
                  <a:pt x="2033482" y="0"/>
                </a:lnTo>
                <a:lnTo>
                  <a:pt x="2033482" y="1980650"/>
                </a:lnTo>
                <a:lnTo>
                  <a:pt x="0" y="1980650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74278" y="3636256"/>
            <a:ext cx="931544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9624" y="3148742"/>
            <a:ext cx="2033905" cy="1981200"/>
          </a:xfrm>
          <a:custGeom>
            <a:avLst/>
            <a:gdLst/>
            <a:ahLst/>
            <a:cxnLst/>
            <a:rect l="l" t="t" r="r" b="b"/>
            <a:pathLst>
              <a:path w="2033905" h="1981200">
                <a:moveTo>
                  <a:pt x="0" y="0"/>
                </a:moveTo>
                <a:lnTo>
                  <a:pt x="2033482" y="0"/>
                </a:lnTo>
                <a:lnTo>
                  <a:pt x="2033482" y="1980650"/>
                </a:lnTo>
                <a:lnTo>
                  <a:pt x="0" y="1980650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25619" y="3636256"/>
            <a:ext cx="931544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002369" y="3096355"/>
            <a:ext cx="4184015" cy="2085975"/>
            <a:chOff x="15002369" y="3096355"/>
            <a:chExt cx="4184015" cy="2085975"/>
          </a:xfrm>
        </p:grpSpPr>
        <p:sp>
          <p:nvSpPr>
            <p:cNvPr id="20" name="object 20"/>
            <p:cNvSpPr/>
            <p:nvPr/>
          </p:nvSpPr>
          <p:spPr>
            <a:xfrm>
              <a:off x="15054756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54757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99898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99898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186733" y="3602614"/>
            <a:ext cx="59410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0" algn="ctr">
              <a:lnSpc>
                <a:spcPct val="100000"/>
              </a:lnSpc>
              <a:spcBef>
                <a:spcPts val="95"/>
              </a:spcBef>
              <a:tabLst>
                <a:tab pos="384873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12	16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12095" y="3110382"/>
            <a:ext cx="4184015" cy="2085975"/>
            <a:chOff x="10912095" y="3110382"/>
            <a:chExt cx="4184015" cy="2085975"/>
          </a:xfrm>
        </p:grpSpPr>
        <p:sp>
          <p:nvSpPr>
            <p:cNvPr id="26" name="object 26"/>
            <p:cNvSpPr/>
            <p:nvPr/>
          </p:nvSpPr>
          <p:spPr>
            <a:xfrm>
              <a:off x="1096448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6448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0962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0962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474278" y="3616642"/>
            <a:ext cx="3575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5105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15	30</a:t>
            </a:r>
            <a:endParaRPr sz="6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35071" y="3048343"/>
            <a:ext cx="4199890" cy="2181860"/>
          </a:xfrm>
          <a:custGeom>
            <a:avLst/>
            <a:gdLst/>
            <a:ahLst/>
            <a:cxnLst/>
            <a:rect l="l" t="t" r="r" b="b"/>
            <a:pathLst>
              <a:path w="4199890" h="2181860">
                <a:moveTo>
                  <a:pt x="0" y="0"/>
                </a:moveTo>
                <a:lnTo>
                  <a:pt x="4199307" y="0"/>
                </a:lnTo>
                <a:lnTo>
                  <a:pt x="4199307" y="2181446"/>
                </a:lnTo>
                <a:lnTo>
                  <a:pt x="0" y="218144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9703" y="9893203"/>
            <a:ext cx="4298950" cy="1075690"/>
          </a:xfrm>
          <a:custGeom>
            <a:avLst/>
            <a:gdLst/>
            <a:ahLst/>
            <a:cxnLst/>
            <a:rect l="l" t="t" r="r" b="b"/>
            <a:pathLst>
              <a:path w="4298950" h="1075690">
                <a:moveTo>
                  <a:pt x="4298507" y="0"/>
                </a:moveTo>
                <a:lnTo>
                  <a:pt x="0" y="0"/>
                </a:lnTo>
                <a:lnTo>
                  <a:pt x="0" y="1075144"/>
                </a:lnTo>
                <a:lnTo>
                  <a:pt x="4298507" y="1075144"/>
                </a:lnTo>
                <a:lnTo>
                  <a:pt x="429850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574122" y="9894323"/>
            <a:ext cx="42297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6295" algn="l"/>
              </a:tabLst>
            </a:pPr>
            <a:r>
              <a:rPr sz="6600" spc="140" dirty="0">
                <a:latin typeface="Arial MT"/>
                <a:cs typeface="Arial MT"/>
              </a:rPr>
              <a:t>Start	</a:t>
            </a:r>
            <a:r>
              <a:rPr sz="6600" spc="165" dirty="0">
                <a:latin typeface="Arial MT"/>
                <a:cs typeface="Arial MT"/>
              </a:rPr>
              <a:t>index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011051" y="8055412"/>
            <a:ext cx="5991225" cy="2968625"/>
          </a:xfrm>
          <a:custGeom>
            <a:avLst/>
            <a:gdLst/>
            <a:ahLst/>
            <a:cxnLst/>
            <a:rect l="l" t="t" r="r" b="b"/>
            <a:pathLst>
              <a:path w="5991225" h="2968625">
                <a:moveTo>
                  <a:pt x="734174" y="849998"/>
                </a:moveTo>
                <a:lnTo>
                  <a:pt x="367093" y="0"/>
                </a:lnTo>
                <a:lnTo>
                  <a:pt x="0" y="849998"/>
                </a:lnTo>
                <a:lnTo>
                  <a:pt x="249618" y="849998"/>
                </a:lnTo>
                <a:lnTo>
                  <a:pt x="249618" y="2101608"/>
                </a:lnTo>
                <a:lnTo>
                  <a:pt x="484555" y="2101608"/>
                </a:lnTo>
                <a:lnTo>
                  <a:pt x="484555" y="849998"/>
                </a:lnTo>
                <a:lnTo>
                  <a:pt x="734174" y="849998"/>
                </a:lnTo>
                <a:close/>
              </a:path>
              <a:path w="5991225" h="2968625">
                <a:moveTo>
                  <a:pt x="5990920" y="1893176"/>
                </a:moveTo>
                <a:lnTo>
                  <a:pt x="1334731" y="1893176"/>
                </a:lnTo>
                <a:lnTo>
                  <a:pt x="1334731" y="2968320"/>
                </a:lnTo>
                <a:lnTo>
                  <a:pt x="5990920" y="2968320"/>
                </a:lnTo>
                <a:lnTo>
                  <a:pt x="5990920" y="1893176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845945" y="9949706"/>
            <a:ext cx="38887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0" algn="l"/>
              </a:tabLst>
            </a:pPr>
            <a:r>
              <a:rPr sz="6600" spc="75" dirty="0">
                <a:latin typeface="Arial MT"/>
                <a:cs typeface="Arial MT"/>
              </a:rPr>
              <a:t>End	</a:t>
            </a:r>
            <a:r>
              <a:rPr sz="6600" spc="165" dirty="0">
                <a:latin typeface="Arial MT"/>
                <a:cs typeface="Arial MT"/>
              </a:rPr>
              <a:t>index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285313" y="7101251"/>
            <a:ext cx="2547620" cy="3028315"/>
            <a:chOff x="13285313" y="7101251"/>
            <a:chExt cx="2547620" cy="3028315"/>
          </a:xfrm>
        </p:grpSpPr>
        <p:sp>
          <p:nvSpPr>
            <p:cNvPr id="37" name="object 37"/>
            <p:cNvSpPr/>
            <p:nvPr/>
          </p:nvSpPr>
          <p:spPr>
            <a:xfrm>
              <a:off x="13285313" y="8027710"/>
              <a:ext cx="734695" cy="2101850"/>
            </a:xfrm>
            <a:custGeom>
              <a:avLst/>
              <a:gdLst/>
              <a:ahLst/>
              <a:cxnLst/>
              <a:rect l="l" t="t" r="r" b="b"/>
              <a:pathLst>
                <a:path w="734694" h="2101850">
                  <a:moveTo>
                    <a:pt x="367088" y="0"/>
                  </a:moveTo>
                  <a:lnTo>
                    <a:pt x="0" y="850002"/>
                  </a:lnTo>
                  <a:lnTo>
                    <a:pt x="249615" y="850002"/>
                  </a:lnTo>
                  <a:lnTo>
                    <a:pt x="249615" y="2101612"/>
                  </a:lnTo>
                  <a:lnTo>
                    <a:pt x="484550" y="2101612"/>
                  </a:lnTo>
                  <a:lnTo>
                    <a:pt x="484550" y="850002"/>
                  </a:lnTo>
                  <a:lnTo>
                    <a:pt x="734166" y="850002"/>
                  </a:lnTo>
                  <a:lnTo>
                    <a:pt x="36708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5571" y="7101251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627023" y="9239916"/>
            <a:ext cx="23374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" dirty="0">
                <a:solidFill>
                  <a:srgbClr val="EE220C"/>
                </a:solidFill>
                <a:latin typeface="Arial"/>
                <a:cs typeface="Arial"/>
              </a:rPr>
              <a:t>EXCLUDED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223267" y="7015046"/>
            <a:ext cx="31451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285305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11,15	]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001" y="380001"/>
            <a:ext cx="87147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4.</a:t>
            </a:r>
            <a:r>
              <a:rPr dirty="0"/>
              <a:t>	</a:t>
            </a:r>
            <a:r>
              <a:rPr spc="5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35298" y="4557186"/>
            <a:ext cx="2655570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329" y="2820620"/>
            <a:ext cx="158159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759315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115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r>
              <a:rPr sz="8250" b="1" spc="-12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2375" b="1" spc="187" baseline="-50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375" b="1" spc="-2152" baseline="-5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110" dirty="0">
                <a:solidFill>
                  <a:srgbClr val="1DB100"/>
                </a:solidFill>
                <a:latin typeface="Arial"/>
                <a:cs typeface="Arial"/>
              </a:rPr>
              <a:t>{name:	</a:t>
            </a:r>
            <a:r>
              <a:rPr sz="8250" b="1" spc="-65" dirty="0">
                <a:solidFill>
                  <a:srgbClr val="1DB100"/>
                </a:solidFill>
                <a:latin typeface="Arial"/>
                <a:cs typeface="Arial"/>
              </a:rPr>
              <a:t>‘abhishek’}</a:t>
            </a:r>
            <a:r>
              <a:rPr sz="8250" b="1" spc="-14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8080" dirty="0">
                <a:latin typeface="Arial"/>
                <a:cs typeface="Arial"/>
              </a:rPr>
              <a:t>;</a:t>
            </a:r>
            <a:endParaRPr sz="12375" baseline="808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4617" y="418588"/>
            <a:ext cx="65411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5010" algn="l"/>
              </a:tabLst>
            </a:pPr>
            <a:r>
              <a:rPr spc="-25" dirty="0"/>
              <a:t>SPLICE	</a:t>
            </a:r>
            <a:r>
              <a:rPr spc="-35" dirty="0"/>
              <a:t>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32872" y="3096355"/>
            <a:ext cx="2138680" cy="2085975"/>
            <a:chOff x="6832872" y="3096355"/>
            <a:chExt cx="2138680" cy="2085975"/>
          </a:xfrm>
        </p:grpSpPr>
        <p:sp>
          <p:nvSpPr>
            <p:cNvPr id="6" name="object 6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01013" y="3096355"/>
            <a:ext cx="3322320" cy="2085975"/>
            <a:chOff x="7701013" y="3096355"/>
            <a:chExt cx="3322320" cy="2085975"/>
          </a:xfrm>
        </p:grpSpPr>
        <p:sp>
          <p:nvSpPr>
            <p:cNvPr id="10" name="object 10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1013" y="3615523"/>
              <a:ext cx="560070" cy="1075690"/>
            </a:xfrm>
            <a:custGeom>
              <a:avLst/>
              <a:gdLst/>
              <a:ahLst/>
              <a:cxnLst/>
              <a:rect l="l" t="t" r="r" b="b"/>
              <a:pathLst>
                <a:path w="560070" h="1075689">
                  <a:moveTo>
                    <a:pt x="559982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59982" y="1075144"/>
                  </a:lnTo>
                  <a:lnTo>
                    <a:pt x="55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76120" y="3482438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8132" y="3616642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7388" y="6813577"/>
            <a:ext cx="10970895" cy="1341755"/>
          </a:xfrm>
          <a:custGeom>
            <a:avLst/>
            <a:gdLst/>
            <a:ahLst/>
            <a:cxnLst/>
            <a:rect l="l" t="t" r="r" b="b"/>
            <a:pathLst>
              <a:path w="10970894" h="1341754">
                <a:moveTo>
                  <a:pt x="10970346" y="0"/>
                </a:moveTo>
                <a:lnTo>
                  <a:pt x="0" y="0"/>
                </a:lnTo>
                <a:lnTo>
                  <a:pt x="0" y="1341313"/>
                </a:lnTo>
                <a:lnTo>
                  <a:pt x="10970346" y="1341313"/>
                </a:lnTo>
                <a:lnTo>
                  <a:pt x="109703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37353" y="6826005"/>
            <a:ext cx="106108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9920" algn="l"/>
                <a:tab pos="9413875" algn="l"/>
                <a:tab pos="10287635" algn="l"/>
              </a:tabLst>
            </a:pPr>
            <a:r>
              <a:rPr sz="8250" b="1" spc="-25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35" dirty="0">
                <a:latin typeface="Arial"/>
                <a:cs typeface="Arial"/>
              </a:rPr>
              <a:t>splice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1,	1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12095" y="3096355"/>
            <a:ext cx="8274050" cy="2085975"/>
            <a:chOff x="10912095" y="3096355"/>
            <a:chExt cx="8274050" cy="2085975"/>
          </a:xfrm>
        </p:grpSpPr>
        <p:sp>
          <p:nvSpPr>
            <p:cNvPr id="18" name="object 18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09624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09624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54755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54755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99897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99898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36990" y="3602614"/>
            <a:ext cx="101911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95"/>
              </a:spcBef>
              <a:tabLst>
                <a:tab pos="2536825" algn="l"/>
                <a:tab pos="4588510" algn="l"/>
                <a:tab pos="6633209" algn="l"/>
                <a:tab pos="867854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	10	12	16</a:t>
            </a:r>
            <a:endParaRPr sz="6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00014" y="3062372"/>
            <a:ext cx="2283460" cy="2181860"/>
          </a:xfrm>
          <a:custGeom>
            <a:avLst/>
            <a:gdLst/>
            <a:ahLst/>
            <a:cxnLst/>
            <a:rect l="l" t="t" r="r" b="b"/>
            <a:pathLst>
              <a:path w="2283459" h="2181860">
                <a:moveTo>
                  <a:pt x="0" y="0"/>
                </a:moveTo>
                <a:lnTo>
                  <a:pt x="2283196" y="0"/>
                </a:lnTo>
                <a:lnTo>
                  <a:pt x="2283196" y="2181446"/>
                </a:lnTo>
                <a:lnTo>
                  <a:pt x="0" y="218144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40101" y="8840923"/>
            <a:ext cx="4298950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141220" algn="l"/>
              </a:tabLst>
            </a:pPr>
            <a:r>
              <a:rPr sz="6600" spc="140" dirty="0">
                <a:latin typeface="Arial MT"/>
                <a:cs typeface="Arial MT"/>
              </a:rPr>
              <a:t>Start	</a:t>
            </a:r>
            <a:r>
              <a:rPr sz="6600" spc="165" dirty="0">
                <a:latin typeface="Arial MT"/>
                <a:cs typeface="Arial MT"/>
              </a:rPr>
              <a:t>index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65934" y="7750803"/>
            <a:ext cx="11671300" cy="3290570"/>
          </a:xfrm>
          <a:custGeom>
            <a:avLst/>
            <a:gdLst/>
            <a:ahLst/>
            <a:cxnLst/>
            <a:rect l="l" t="t" r="r" b="b"/>
            <a:pathLst>
              <a:path w="11671300" h="3290570">
                <a:moveTo>
                  <a:pt x="5058156" y="849998"/>
                </a:moveTo>
                <a:lnTo>
                  <a:pt x="4691062" y="0"/>
                </a:lnTo>
                <a:lnTo>
                  <a:pt x="4323994" y="849998"/>
                </a:lnTo>
                <a:lnTo>
                  <a:pt x="4573600" y="849998"/>
                </a:lnTo>
                <a:lnTo>
                  <a:pt x="4573600" y="1113447"/>
                </a:lnTo>
                <a:lnTo>
                  <a:pt x="4808537" y="1113447"/>
                </a:lnTo>
                <a:lnTo>
                  <a:pt x="4808537" y="849998"/>
                </a:lnTo>
                <a:lnTo>
                  <a:pt x="5058156" y="849998"/>
                </a:lnTo>
                <a:close/>
              </a:path>
              <a:path w="11671300" h="3290570">
                <a:moveTo>
                  <a:pt x="11670856" y="2215007"/>
                </a:moveTo>
                <a:lnTo>
                  <a:pt x="0" y="2215007"/>
                </a:lnTo>
                <a:lnTo>
                  <a:pt x="0" y="3290151"/>
                </a:lnTo>
                <a:lnTo>
                  <a:pt x="11670856" y="3290151"/>
                </a:lnTo>
                <a:lnTo>
                  <a:pt x="11670856" y="221500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65941" y="9966927"/>
            <a:ext cx="11671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1614170" algn="l"/>
                <a:tab pos="2747645" algn="l"/>
                <a:tab pos="6502400" algn="l"/>
                <a:tab pos="7511415" algn="l"/>
                <a:tab pos="8721725" algn="l"/>
              </a:tabLst>
            </a:pPr>
            <a:r>
              <a:rPr sz="6600" spc="75" dirty="0">
                <a:latin typeface="Arial MT"/>
                <a:cs typeface="Arial MT"/>
              </a:rPr>
              <a:t>No.	</a:t>
            </a:r>
            <a:r>
              <a:rPr sz="6600" spc="60" dirty="0">
                <a:latin typeface="Arial MT"/>
                <a:cs typeface="Arial MT"/>
              </a:rPr>
              <a:t>Of	</a:t>
            </a:r>
            <a:r>
              <a:rPr sz="6600" spc="114" dirty="0">
                <a:latin typeface="Arial MT"/>
                <a:cs typeface="Arial MT"/>
              </a:rPr>
              <a:t>elements	</a:t>
            </a:r>
            <a:r>
              <a:rPr sz="6600" spc="300" dirty="0">
                <a:latin typeface="Arial MT"/>
                <a:cs typeface="Arial MT"/>
              </a:rPr>
              <a:t>to	</a:t>
            </a:r>
            <a:r>
              <a:rPr sz="6600" spc="175" dirty="0">
                <a:latin typeface="Arial MT"/>
                <a:cs typeface="Arial MT"/>
              </a:rPr>
              <a:t>be	</a:t>
            </a:r>
            <a:r>
              <a:rPr sz="6600" spc="170" dirty="0">
                <a:latin typeface="Arial MT"/>
                <a:cs typeface="Arial MT"/>
              </a:rPr>
              <a:t>deleted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734284" y="798954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617" y="418588"/>
            <a:ext cx="65411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5010" algn="l"/>
              </a:tabLst>
            </a:pPr>
            <a:r>
              <a:rPr spc="-25" dirty="0"/>
              <a:t>SPLICE	</a:t>
            </a:r>
            <a:r>
              <a:rPr spc="-3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32872" y="3096355"/>
            <a:ext cx="2138680" cy="2085975"/>
            <a:chOff x="6832872" y="3096355"/>
            <a:chExt cx="2138680" cy="2085975"/>
          </a:xfrm>
        </p:grpSpPr>
        <p:sp>
          <p:nvSpPr>
            <p:cNvPr id="4" name="object 4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01013" y="3096355"/>
            <a:ext cx="3322320" cy="2085975"/>
            <a:chOff x="7701013" y="3096355"/>
            <a:chExt cx="3322320" cy="2085975"/>
          </a:xfrm>
        </p:grpSpPr>
        <p:sp>
          <p:nvSpPr>
            <p:cNvPr id="8" name="object 8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1013" y="3615523"/>
              <a:ext cx="560070" cy="1075690"/>
            </a:xfrm>
            <a:custGeom>
              <a:avLst/>
              <a:gdLst/>
              <a:ahLst/>
              <a:cxnLst/>
              <a:rect l="l" t="t" r="r" b="b"/>
              <a:pathLst>
                <a:path w="560070" h="1075689">
                  <a:moveTo>
                    <a:pt x="559982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59982" y="1075144"/>
                  </a:lnTo>
                  <a:lnTo>
                    <a:pt x="55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76120" y="3482438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8132" y="3616642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8986" y="6785521"/>
            <a:ext cx="1097089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429625" algn="l"/>
                <a:tab pos="9594215" algn="l"/>
                <a:tab pos="10467340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50" dirty="0">
                <a:latin typeface="Arial"/>
                <a:cs typeface="Arial"/>
              </a:rPr>
              <a:t>splice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1,	1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12095" y="3096355"/>
            <a:ext cx="8274050" cy="2085975"/>
            <a:chOff x="10912095" y="3096355"/>
            <a:chExt cx="8274050" cy="2085975"/>
          </a:xfrm>
        </p:grpSpPr>
        <p:sp>
          <p:nvSpPr>
            <p:cNvPr id="15" name="object 15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09624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09624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54755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54755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99897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99898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936990" y="3602614"/>
            <a:ext cx="101911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95"/>
              </a:spcBef>
              <a:tabLst>
                <a:tab pos="2536825" algn="l"/>
                <a:tab pos="4588510" algn="l"/>
                <a:tab pos="6633209" algn="l"/>
                <a:tab pos="867854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	10	12	16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00014" y="3062372"/>
            <a:ext cx="2283460" cy="2181860"/>
          </a:xfrm>
          <a:custGeom>
            <a:avLst/>
            <a:gdLst/>
            <a:ahLst/>
            <a:cxnLst/>
            <a:rect l="l" t="t" r="r" b="b"/>
            <a:pathLst>
              <a:path w="2283459" h="2181860">
                <a:moveTo>
                  <a:pt x="0" y="0"/>
                </a:moveTo>
                <a:lnTo>
                  <a:pt x="2283196" y="0"/>
                </a:lnTo>
                <a:lnTo>
                  <a:pt x="2283196" y="2181446"/>
                </a:lnTo>
                <a:lnTo>
                  <a:pt x="0" y="218144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3361" y="695535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08880" y="8515343"/>
            <a:ext cx="478663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40500" y="86624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307407" y="6911032"/>
            <a:ext cx="6172835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9455" algn="ctr">
              <a:lnSpc>
                <a:spcPct val="100000"/>
              </a:lnSpc>
              <a:spcBef>
                <a:spcPts val="95"/>
              </a:spcBef>
              <a:tabLst>
                <a:tab pos="1231265" algn="l"/>
                <a:tab pos="239585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11	]</a:t>
            </a:r>
            <a:endParaRPr sz="6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70"/>
              </a:spcBef>
              <a:tabLst>
                <a:tab pos="523875" algn="l"/>
                <a:tab pos="588010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6,18,10,12,16	]</a:t>
            </a:r>
            <a:endParaRPr sz="6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793275" y="10088605"/>
            <a:ext cx="6734809" cy="1075690"/>
          </a:xfrm>
          <a:custGeom>
            <a:avLst/>
            <a:gdLst/>
            <a:ahLst/>
            <a:cxnLst/>
            <a:rect l="l" t="t" r="r" b="b"/>
            <a:pathLst>
              <a:path w="6734809" h="1075690">
                <a:moveTo>
                  <a:pt x="6734454" y="0"/>
                </a:moveTo>
                <a:lnTo>
                  <a:pt x="0" y="0"/>
                </a:lnTo>
                <a:lnTo>
                  <a:pt x="0" y="1075144"/>
                </a:lnTo>
                <a:lnTo>
                  <a:pt x="6734454" y="1075144"/>
                </a:lnTo>
                <a:lnTo>
                  <a:pt x="673445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89994" y="10178929"/>
            <a:ext cx="126288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949950" algn="l"/>
                <a:tab pos="9611360" algn="l"/>
              </a:tabLst>
            </a:pP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900" spc="315" baseline="5892" dirty="0">
                <a:latin typeface="Arial MT"/>
                <a:cs typeface="Arial MT"/>
              </a:rPr>
              <a:t>Mutating	</a:t>
            </a:r>
            <a:r>
              <a:rPr sz="9900" spc="359" baseline="5892" dirty="0">
                <a:latin typeface="Arial MT"/>
                <a:cs typeface="Arial MT"/>
              </a:rPr>
              <a:t>Method</a:t>
            </a:r>
            <a:endParaRPr sz="9900" baseline="5892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312" y="418588"/>
            <a:ext cx="120338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5010" algn="l"/>
                <a:tab pos="6760845" algn="l"/>
                <a:tab pos="9662160" algn="l"/>
              </a:tabLst>
            </a:pPr>
            <a:r>
              <a:rPr spc="-25" dirty="0"/>
              <a:t>SPLICE	</a:t>
            </a:r>
            <a:r>
              <a:rPr spc="-35" dirty="0"/>
              <a:t>function	</a:t>
            </a:r>
            <a:r>
              <a:rPr spc="-250" dirty="0"/>
              <a:t>(</a:t>
            </a:r>
            <a:r>
              <a:rPr spc="-125" dirty="0"/>
              <a:t>r</a:t>
            </a:r>
            <a:r>
              <a:rPr spc="30" dirty="0"/>
              <a:t>etu</a:t>
            </a:r>
            <a:r>
              <a:rPr spc="135" dirty="0"/>
              <a:t>r</a:t>
            </a:r>
            <a:r>
              <a:rPr spc="-125" dirty="0"/>
              <a:t>n</a:t>
            </a:r>
            <a:r>
              <a:rPr dirty="0"/>
              <a:t>	</a:t>
            </a:r>
            <a:r>
              <a:rPr spc="-85" dirty="0"/>
              <a:t>value)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32872" y="3096355"/>
            <a:ext cx="2138680" cy="2085975"/>
            <a:chOff x="6832872" y="3096355"/>
            <a:chExt cx="2138680" cy="2085975"/>
          </a:xfrm>
        </p:grpSpPr>
        <p:sp>
          <p:nvSpPr>
            <p:cNvPr id="4" name="object 4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01013" y="3096355"/>
            <a:ext cx="3322320" cy="2085975"/>
            <a:chOff x="7701013" y="3096355"/>
            <a:chExt cx="3322320" cy="2085975"/>
          </a:xfrm>
        </p:grpSpPr>
        <p:sp>
          <p:nvSpPr>
            <p:cNvPr id="8" name="object 8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1013" y="3615523"/>
              <a:ext cx="560070" cy="1075690"/>
            </a:xfrm>
            <a:custGeom>
              <a:avLst/>
              <a:gdLst/>
              <a:ahLst/>
              <a:cxnLst/>
              <a:rect l="l" t="t" r="r" b="b"/>
              <a:pathLst>
                <a:path w="560070" h="1075689">
                  <a:moveTo>
                    <a:pt x="559982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59982" y="1075144"/>
                  </a:lnTo>
                  <a:lnTo>
                    <a:pt x="55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76120" y="3482438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5432" y="3616642"/>
            <a:ext cx="4914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6828" y="7353803"/>
            <a:ext cx="1097089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429625" algn="l"/>
                <a:tab pos="9594215" algn="l"/>
                <a:tab pos="10467340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50" dirty="0">
                <a:latin typeface="Arial"/>
                <a:cs typeface="Arial"/>
              </a:rPr>
              <a:t>splice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	2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12095" y="3096355"/>
            <a:ext cx="8274050" cy="2085975"/>
            <a:chOff x="10912095" y="3096355"/>
            <a:chExt cx="8274050" cy="2085975"/>
          </a:xfrm>
        </p:grpSpPr>
        <p:sp>
          <p:nvSpPr>
            <p:cNvPr id="15" name="object 15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09624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09624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54755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54755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99897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99898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46789" y="3602614"/>
            <a:ext cx="91135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920" algn="l"/>
                <a:tab pos="4078604" algn="l"/>
                <a:tab pos="6123305" algn="l"/>
                <a:tab pos="816864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	10	12	16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41625" y="3062372"/>
            <a:ext cx="4199890" cy="2181860"/>
          </a:xfrm>
          <a:custGeom>
            <a:avLst/>
            <a:gdLst/>
            <a:ahLst/>
            <a:cxnLst/>
            <a:rect l="l" t="t" r="r" b="b"/>
            <a:pathLst>
              <a:path w="4199890" h="2181860">
                <a:moveTo>
                  <a:pt x="0" y="0"/>
                </a:moveTo>
                <a:lnTo>
                  <a:pt x="4199307" y="0"/>
                </a:lnTo>
                <a:lnTo>
                  <a:pt x="4199307" y="2181446"/>
                </a:lnTo>
                <a:lnTo>
                  <a:pt x="0" y="218144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3361" y="750091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181067" y="7488008"/>
            <a:ext cx="31451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285305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18,10	]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617" y="418588"/>
            <a:ext cx="65411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5010" algn="l"/>
              </a:tabLst>
            </a:pPr>
            <a:r>
              <a:rPr spc="-25" dirty="0"/>
              <a:t>SPLICE	</a:t>
            </a:r>
            <a:r>
              <a:rPr spc="-3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32872" y="3096355"/>
            <a:ext cx="2138680" cy="2085975"/>
            <a:chOff x="6832872" y="3096355"/>
            <a:chExt cx="2138680" cy="2085975"/>
          </a:xfrm>
        </p:grpSpPr>
        <p:sp>
          <p:nvSpPr>
            <p:cNvPr id="4" name="object 4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01013" y="3096355"/>
            <a:ext cx="3322320" cy="2085975"/>
            <a:chOff x="7701013" y="3096355"/>
            <a:chExt cx="3322320" cy="2085975"/>
          </a:xfrm>
        </p:grpSpPr>
        <p:sp>
          <p:nvSpPr>
            <p:cNvPr id="8" name="object 8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1013" y="3615523"/>
              <a:ext cx="560070" cy="1075690"/>
            </a:xfrm>
            <a:custGeom>
              <a:avLst/>
              <a:gdLst/>
              <a:ahLst/>
              <a:cxnLst/>
              <a:rect l="l" t="t" r="r" b="b"/>
              <a:pathLst>
                <a:path w="560070" h="1075689">
                  <a:moveTo>
                    <a:pt x="559982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59982" y="1075144"/>
                  </a:lnTo>
                  <a:lnTo>
                    <a:pt x="55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76120" y="3482438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5432" y="3616642"/>
            <a:ext cx="4914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833" y="7232413"/>
            <a:ext cx="141725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429625" algn="l"/>
                <a:tab pos="9594215" algn="l"/>
                <a:tab pos="12214225" algn="l"/>
                <a:tab pos="13669644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50" dirty="0">
                <a:latin typeface="Arial"/>
                <a:cs typeface="Arial"/>
              </a:rPr>
              <a:t>splice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	2,15,	30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12095" y="3096355"/>
            <a:ext cx="8274050" cy="2085975"/>
            <a:chOff x="10912095" y="3096355"/>
            <a:chExt cx="8274050" cy="2085975"/>
          </a:xfrm>
        </p:grpSpPr>
        <p:sp>
          <p:nvSpPr>
            <p:cNvPr id="15" name="object 15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09624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09624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54755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54755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99897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99898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46789" y="3602614"/>
            <a:ext cx="91135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920" algn="l"/>
                <a:tab pos="4078604" algn="l"/>
                <a:tab pos="6123305" algn="l"/>
                <a:tab pos="816864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	10	12	16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88920" y="540903"/>
            <a:ext cx="4184015" cy="2085975"/>
            <a:chOff x="14788920" y="540903"/>
            <a:chExt cx="4184015" cy="2085975"/>
          </a:xfrm>
        </p:grpSpPr>
        <p:sp>
          <p:nvSpPr>
            <p:cNvPr id="25" name="object 25"/>
            <p:cNvSpPr/>
            <p:nvPr/>
          </p:nvSpPr>
          <p:spPr>
            <a:xfrm>
              <a:off x="14841307" y="59328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41308" y="59329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86449" y="59328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86449" y="59329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728609" y="1047160"/>
            <a:ext cx="4193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  <a:tabLst>
                <a:tab pos="2085339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15	30</a:t>
            </a:r>
            <a:endParaRPr sz="6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04139" y="3062372"/>
            <a:ext cx="4199890" cy="2181860"/>
          </a:xfrm>
          <a:custGeom>
            <a:avLst/>
            <a:gdLst/>
            <a:ahLst/>
            <a:cxnLst/>
            <a:rect l="l" t="t" r="r" b="b"/>
            <a:pathLst>
              <a:path w="4199890" h="2181860">
                <a:moveTo>
                  <a:pt x="0" y="0"/>
                </a:moveTo>
                <a:lnTo>
                  <a:pt x="4199307" y="0"/>
                </a:lnTo>
                <a:lnTo>
                  <a:pt x="4199307" y="2181446"/>
                </a:lnTo>
                <a:lnTo>
                  <a:pt x="0" y="218144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10006" y="8934177"/>
            <a:ext cx="478663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528505" y="908129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48921" y="9068382"/>
            <a:ext cx="75698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3784600" algn="l"/>
                <a:tab pos="7277734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6,11,15,	30,12,16	]</a:t>
            </a:r>
            <a:endParaRPr sz="6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417772" y="737952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48332" y="7275416"/>
            <a:ext cx="29121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001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[18,10	]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354587" y="440531"/>
            <a:ext cx="5678170" cy="2498090"/>
            <a:chOff x="13354587" y="440531"/>
            <a:chExt cx="5678170" cy="2498090"/>
          </a:xfrm>
        </p:grpSpPr>
        <p:sp>
          <p:nvSpPr>
            <p:cNvPr id="37" name="object 37"/>
            <p:cNvSpPr/>
            <p:nvPr/>
          </p:nvSpPr>
          <p:spPr>
            <a:xfrm>
              <a:off x="13354587" y="1277380"/>
              <a:ext cx="1457960" cy="1661160"/>
            </a:xfrm>
            <a:custGeom>
              <a:avLst/>
              <a:gdLst/>
              <a:ahLst/>
              <a:cxnLst/>
              <a:rect l="l" t="t" r="r" b="b"/>
              <a:pathLst>
                <a:path w="1457959" h="1661160">
                  <a:moveTo>
                    <a:pt x="0" y="999730"/>
                  </a:moveTo>
                  <a:lnTo>
                    <a:pt x="419976" y="1660925"/>
                  </a:lnTo>
                  <a:lnTo>
                    <a:pt x="936421" y="1071872"/>
                  </a:lnTo>
                  <a:lnTo>
                    <a:pt x="672482" y="1051539"/>
                  </a:lnTo>
                  <a:lnTo>
                    <a:pt x="672702" y="1048131"/>
                  </a:lnTo>
                  <a:lnTo>
                    <a:pt x="672743" y="1044655"/>
                  </a:lnTo>
                  <a:lnTo>
                    <a:pt x="673005" y="1041234"/>
                  </a:lnTo>
                  <a:lnTo>
                    <a:pt x="675382" y="1019936"/>
                  </a:lnTo>
                  <a:lnTo>
                    <a:pt x="262274" y="1019936"/>
                  </a:lnTo>
                  <a:lnTo>
                    <a:pt x="0" y="999730"/>
                  </a:lnTo>
                  <a:close/>
                </a:path>
                <a:path w="1457959" h="1661160">
                  <a:moveTo>
                    <a:pt x="1361288" y="0"/>
                  </a:moveTo>
                  <a:lnTo>
                    <a:pt x="1313833" y="1321"/>
                  </a:lnTo>
                  <a:lnTo>
                    <a:pt x="1266837" y="4598"/>
                  </a:lnTo>
                  <a:lnTo>
                    <a:pt x="1220348" y="9792"/>
                  </a:lnTo>
                  <a:lnTo>
                    <a:pt x="1174408" y="16865"/>
                  </a:lnTo>
                  <a:lnTo>
                    <a:pt x="1129062" y="25780"/>
                  </a:lnTo>
                  <a:lnTo>
                    <a:pt x="1084357" y="36499"/>
                  </a:lnTo>
                  <a:lnTo>
                    <a:pt x="1040336" y="48985"/>
                  </a:lnTo>
                  <a:lnTo>
                    <a:pt x="997044" y="63199"/>
                  </a:lnTo>
                  <a:lnTo>
                    <a:pt x="954526" y="79103"/>
                  </a:lnTo>
                  <a:lnTo>
                    <a:pt x="912827" y="96661"/>
                  </a:lnTo>
                  <a:lnTo>
                    <a:pt x="871992" y="115833"/>
                  </a:lnTo>
                  <a:lnTo>
                    <a:pt x="832065" y="136584"/>
                  </a:lnTo>
                  <a:lnTo>
                    <a:pt x="793092" y="158873"/>
                  </a:lnTo>
                  <a:lnTo>
                    <a:pt x="755117" y="182665"/>
                  </a:lnTo>
                  <a:lnTo>
                    <a:pt x="718185" y="207921"/>
                  </a:lnTo>
                  <a:lnTo>
                    <a:pt x="682341" y="234604"/>
                  </a:lnTo>
                  <a:lnTo>
                    <a:pt x="647629" y="262674"/>
                  </a:lnTo>
                  <a:lnTo>
                    <a:pt x="614095" y="292096"/>
                  </a:lnTo>
                  <a:lnTo>
                    <a:pt x="581783" y="322831"/>
                  </a:lnTo>
                  <a:lnTo>
                    <a:pt x="550739" y="354842"/>
                  </a:lnTo>
                  <a:lnTo>
                    <a:pt x="521006" y="388089"/>
                  </a:lnTo>
                  <a:lnTo>
                    <a:pt x="492630" y="422537"/>
                  </a:lnTo>
                  <a:lnTo>
                    <a:pt x="465656" y="458147"/>
                  </a:lnTo>
                  <a:lnTo>
                    <a:pt x="440128" y="494881"/>
                  </a:lnTo>
                  <a:lnTo>
                    <a:pt x="416092" y="532702"/>
                  </a:lnTo>
                  <a:lnTo>
                    <a:pt x="393591" y="571571"/>
                  </a:lnTo>
                  <a:lnTo>
                    <a:pt x="372672" y="611452"/>
                  </a:lnTo>
                  <a:lnTo>
                    <a:pt x="353378" y="652305"/>
                  </a:lnTo>
                  <a:lnTo>
                    <a:pt x="335755" y="694094"/>
                  </a:lnTo>
                  <a:lnTo>
                    <a:pt x="319847" y="736781"/>
                  </a:lnTo>
                  <a:lnTo>
                    <a:pt x="305700" y="780328"/>
                  </a:lnTo>
                  <a:lnTo>
                    <a:pt x="293357" y="824698"/>
                  </a:lnTo>
                  <a:lnTo>
                    <a:pt x="282864" y="869851"/>
                  </a:lnTo>
                  <a:lnTo>
                    <a:pt x="274266" y="915752"/>
                  </a:lnTo>
                  <a:lnTo>
                    <a:pt x="267608" y="962361"/>
                  </a:lnTo>
                  <a:lnTo>
                    <a:pt x="262934" y="1009641"/>
                  </a:lnTo>
                  <a:lnTo>
                    <a:pt x="262505" y="1016526"/>
                  </a:lnTo>
                  <a:lnTo>
                    <a:pt x="262274" y="1019936"/>
                  </a:lnTo>
                  <a:lnTo>
                    <a:pt x="675382" y="1019936"/>
                  </a:lnTo>
                  <a:lnTo>
                    <a:pt x="678253" y="994218"/>
                  </a:lnTo>
                  <a:lnTo>
                    <a:pt x="686597" y="948300"/>
                  </a:lnTo>
                  <a:lnTo>
                    <a:pt x="697925" y="903572"/>
                  </a:lnTo>
                  <a:lnTo>
                    <a:pt x="712124" y="860130"/>
                  </a:lnTo>
                  <a:lnTo>
                    <a:pt x="729083" y="818068"/>
                  </a:lnTo>
                  <a:lnTo>
                    <a:pt x="748690" y="777481"/>
                  </a:lnTo>
                  <a:lnTo>
                    <a:pt x="770831" y="738462"/>
                  </a:lnTo>
                  <a:lnTo>
                    <a:pt x="795395" y="701108"/>
                  </a:lnTo>
                  <a:lnTo>
                    <a:pt x="822270" y="665511"/>
                  </a:lnTo>
                  <a:lnTo>
                    <a:pt x="851342" y="631766"/>
                  </a:lnTo>
                  <a:lnTo>
                    <a:pt x="882501" y="599968"/>
                  </a:lnTo>
                  <a:lnTo>
                    <a:pt x="915634" y="570212"/>
                  </a:lnTo>
                  <a:lnTo>
                    <a:pt x="950628" y="542591"/>
                  </a:lnTo>
                  <a:lnTo>
                    <a:pt x="987371" y="517200"/>
                  </a:lnTo>
                  <a:lnTo>
                    <a:pt x="1025752" y="494134"/>
                  </a:lnTo>
                  <a:lnTo>
                    <a:pt x="1065657" y="473487"/>
                  </a:lnTo>
                  <a:lnTo>
                    <a:pt x="1106975" y="455354"/>
                  </a:lnTo>
                  <a:lnTo>
                    <a:pt x="1149593" y="439828"/>
                  </a:lnTo>
                  <a:lnTo>
                    <a:pt x="1193399" y="427005"/>
                  </a:lnTo>
                  <a:lnTo>
                    <a:pt x="1238281" y="416978"/>
                  </a:lnTo>
                  <a:lnTo>
                    <a:pt x="1284127" y="409843"/>
                  </a:lnTo>
                  <a:lnTo>
                    <a:pt x="1330824" y="405694"/>
                  </a:lnTo>
                  <a:lnTo>
                    <a:pt x="1378260" y="404625"/>
                  </a:lnTo>
                  <a:lnTo>
                    <a:pt x="1426632" y="404625"/>
                  </a:lnTo>
                  <a:lnTo>
                    <a:pt x="1457536" y="3383"/>
                  </a:lnTo>
                  <a:lnTo>
                    <a:pt x="1409159" y="671"/>
                  </a:lnTo>
                  <a:lnTo>
                    <a:pt x="1361288" y="0"/>
                  </a:lnTo>
                  <a:close/>
                </a:path>
                <a:path w="1457959" h="1661160">
                  <a:moveTo>
                    <a:pt x="1426632" y="404625"/>
                  </a:moveTo>
                  <a:lnTo>
                    <a:pt x="1378260" y="404625"/>
                  </a:lnTo>
                  <a:lnTo>
                    <a:pt x="1426469" y="406741"/>
                  </a:lnTo>
                  <a:lnTo>
                    <a:pt x="1426632" y="40462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0963" y="492885"/>
              <a:ext cx="4199890" cy="2181860"/>
            </a:xfrm>
            <a:custGeom>
              <a:avLst/>
              <a:gdLst/>
              <a:ahLst/>
              <a:cxnLst/>
              <a:rect l="l" t="t" r="r" b="b"/>
              <a:pathLst>
                <a:path w="4199890" h="2181860">
                  <a:moveTo>
                    <a:pt x="0" y="0"/>
                  </a:moveTo>
                  <a:lnTo>
                    <a:pt x="4199307" y="0"/>
                  </a:lnTo>
                  <a:lnTo>
                    <a:pt x="4199307" y="2181446"/>
                  </a:lnTo>
                  <a:lnTo>
                    <a:pt x="0" y="218144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4112" y="418588"/>
            <a:ext cx="43218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3490" algn="l"/>
              </a:tabLst>
            </a:pPr>
            <a:r>
              <a:rPr spc="-860" dirty="0"/>
              <a:t>A</a:t>
            </a:r>
            <a:r>
              <a:rPr spc="-5" dirty="0"/>
              <a:t>T</a:t>
            </a:r>
            <a:r>
              <a:rPr dirty="0"/>
              <a:t>	</a:t>
            </a:r>
            <a:r>
              <a:rPr spc="3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0327" y="3405263"/>
            <a:ext cx="4495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4403" y="5820535"/>
            <a:ext cx="7249159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40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-40" dirty="0">
                <a:latin typeface="Arial"/>
                <a:cs typeface="Arial"/>
              </a:rPr>
              <a:t>at</a:t>
            </a:r>
            <a:r>
              <a:rPr sz="8250" b="1" spc="-4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-40" dirty="0">
                <a:solidFill>
                  <a:srgbClr val="61D836"/>
                </a:solidFill>
                <a:latin typeface="Arial"/>
                <a:cs typeface="Arial"/>
              </a:rPr>
              <a:t>0</a:t>
            </a:r>
            <a:r>
              <a:rPr sz="8250" b="1" spc="-4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1438" y="613039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52819" y="3019179"/>
            <a:ext cx="8267065" cy="2099945"/>
            <a:chOff x="8352819" y="3019179"/>
            <a:chExt cx="8267065" cy="2099945"/>
          </a:xfrm>
        </p:grpSpPr>
        <p:sp>
          <p:nvSpPr>
            <p:cNvPr id="7" name="object 7"/>
            <p:cNvSpPr/>
            <p:nvPr/>
          </p:nvSpPr>
          <p:spPr>
            <a:xfrm>
              <a:off x="14533829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33829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6119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119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05207" y="308559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5207" y="308559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68079" y="3553495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436333" y="3019212"/>
            <a:ext cx="2138680" cy="2085975"/>
            <a:chOff x="12436333" y="3019212"/>
            <a:chExt cx="2138680" cy="2085975"/>
          </a:xfrm>
        </p:grpSpPr>
        <p:sp>
          <p:nvSpPr>
            <p:cNvPr id="15" name="object 15"/>
            <p:cNvSpPr/>
            <p:nvPr/>
          </p:nvSpPr>
          <p:spPr>
            <a:xfrm>
              <a:off x="1248868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88687" y="3071567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61197" y="3525439"/>
            <a:ext cx="61004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95"/>
              </a:spcBef>
              <a:tabLst>
                <a:tab pos="2536825" algn="l"/>
                <a:tab pos="458851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15	10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2954" y="7669814"/>
            <a:ext cx="767524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numbers.</a:t>
            </a:r>
            <a:r>
              <a:rPr sz="8250" b="1" spc="5" dirty="0">
                <a:latin typeface="Arial"/>
                <a:cs typeface="Arial"/>
              </a:rPr>
              <a:t>at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5" dirty="0">
                <a:solidFill>
                  <a:srgbClr val="61D836"/>
                </a:solidFill>
                <a:latin typeface="Arial"/>
                <a:cs typeface="Arial"/>
              </a:rPr>
              <a:t>-1</a:t>
            </a:r>
            <a:r>
              <a:rPr sz="8250" b="1" spc="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923071" y="797967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362736" y="5240189"/>
            <a:ext cx="1189990" cy="3724275"/>
          </a:xfrm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476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6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058" y="2479163"/>
            <a:ext cx="396875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animals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1989" y="2107107"/>
            <a:ext cx="5975985" cy="2085975"/>
            <a:chOff x="8151989" y="2107107"/>
            <a:chExt cx="5975985" cy="2085975"/>
          </a:xfrm>
        </p:grpSpPr>
        <p:sp>
          <p:nvSpPr>
            <p:cNvPr id="4" name="object 4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45273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45273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6161" y="418588"/>
            <a:ext cx="486981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0" algn="r">
              <a:lnSpc>
                <a:spcPct val="100000"/>
              </a:lnSpc>
              <a:spcBef>
                <a:spcPts val="95"/>
              </a:spcBef>
              <a:tabLst>
                <a:tab pos="2651125" algn="l"/>
              </a:tabLst>
            </a:pPr>
            <a:r>
              <a:rPr spc="65" dirty="0"/>
              <a:t>Mixed	</a:t>
            </a:r>
            <a:r>
              <a:rPr spc="-80" dirty="0"/>
              <a:t>Array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100"/>
          </a:p>
          <a:p>
            <a:pPr marR="5080" algn="r">
              <a:lnSpc>
                <a:spcPct val="100000"/>
              </a:lnSpc>
              <a:tabLst>
                <a:tab pos="3335654" algn="l"/>
              </a:tabLst>
            </a:pPr>
            <a:r>
              <a:rPr spc="114" dirty="0">
                <a:solidFill>
                  <a:srgbClr val="1DB100"/>
                </a:solidFill>
              </a:rPr>
              <a:t>cat	</a:t>
            </a:r>
            <a:r>
              <a:rPr spc="-5" dirty="0">
                <a:solidFill>
                  <a:srgbClr val="1DB100"/>
                </a:solidFill>
              </a:rPr>
              <a:t>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4033803" y="2107139"/>
            <a:ext cx="3035300" cy="2085975"/>
            <a:chOff x="14033803" y="2107139"/>
            <a:chExt cx="3035300" cy="2085975"/>
          </a:xfrm>
        </p:grpSpPr>
        <p:sp>
          <p:nvSpPr>
            <p:cNvPr id="10" name="object 10"/>
            <p:cNvSpPr/>
            <p:nvPr/>
          </p:nvSpPr>
          <p:spPr>
            <a:xfrm>
              <a:off x="14086158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86158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45273" y="2613366"/>
            <a:ext cx="58661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6600" b="1" spc="2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9818" y="5854523"/>
            <a:ext cx="101447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4545" algn="l"/>
                <a:tab pos="4079875" algn="l"/>
                <a:tab pos="6856730" algn="l"/>
                <a:tab pos="7555865" algn="l"/>
                <a:tab pos="8021320" algn="l"/>
                <a:tab pos="9852660" algn="l"/>
              </a:tabLst>
            </a:pPr>
            <a:r>
              <a:rPr sz="6600" b="1" spc="-25" dirty="0">
                <a:solidFill>
                  <a:srgbClr val="EE220C"/>
                </a:solidFill>
                <a:latin typeface="Arial"/>
                <a:cs typeface="Arial"/>
              </a:rPr>
              <a:t>animals	</a:t>
            </a:r>
            <a:r>
              <a:rPr sz="6600" b="1" spc="100" dirty="0">
                <a:solidFill>
                  <a:srgbClr val="61D836"/>
                </a:solidFill>
                <a:latin typeface="Arial"/>
                <a:cs typeface="Arial"/>
              </a:rPr>
              <a:t>=	</a:t>
            </a:r>
            <a:r>
              <a:rPr sz="6600" b="1" spc="-20" dirty="0">
                <a:solidFill>
                  <a:srgbClr val="61D836"/>
                </a:solidFill>
                <a:latin typeface="Arial"/>
                <a:cs typeface="Arial"/>
              </a:rPr>
              <a:t>[“cat”,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1	,	</a:t>
            </a:r>
            <a:r>
              <a:rPr sz="6600" b="1" spc="25" dirty="0">
                <a:solidFill>
                  <a:srgbClr val="61D836"/>
                </a:solidFill>
                <a:latin typeface="Arial"/>
                <a:cs typeface="Arial"/>
              </a:rPr>
              <a:t>true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]</a:t>
            </a:r>
            <a:endParaRPr sz="6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9693" y="7917476"/>
            <a:ext cx="3276600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65"/>
              </a:spcBef>
            </a:pPr>
            <a:r>
              <a:rPr sz="4100" spc="-2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4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75" dirty="0">
                <a:solidFill>
                  <a:srgbClr val="FFFFFF"/>
                </a:solidFill>
                <a:latin typeface="Arial MT"/>
                <a:cs typeface="Arial MT"/>
              </a:rPr>
              <a:t>ERRORS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058" y="2479163"/>
            <a:ext cx="396875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animals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1989" y="2107107"/>
            <a:ext cx="5975985" cy="2085975"/>
            <a:chOff x="8151989" y="2107107"/>
            <a:chExt cx="5975985" cy="2085975"/>
          </a:xfrm>
        </p:grpSpPr>
        <p:sp>
          <p:nvSpPr>
            <p:cNvPr id="4" name="object 4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45273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45273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75905" y="418588"/>
            <a:ext cx="561530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4195" algn="l"/>
              </a:tabLst>
            </a:pPr>
            <a:r>
              <a:rPr spc="55" dirty="0"/>
              <a:t>Nested	</a:t>
            </a:r>
            <a:r>
              <a:rPr spc="-80" dirty="0"/>
              <a:t>Array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100"/>
          </a:p>
          <a:p>
            <a:pPr marL="1252220" algn="ctr">
              <a:lnSpc>
                <a:spcPct val="100000"/>
              </a:lnSpc>
              <a:tabLst>
                <a:tab pos="4053840" algn="l"/>
              </a:tabLst>
            </a:pPr>
            <a:r>
              <a:rPr spc="114" dirty="0">
                <a:solidFill>
                  <a:srgbClr val="1DB100"/>
                </a:solidFill>
              </a:rPr>
              <a:t>cat	</a:t>
            </a:r>
            <a:r>
              <a:rPr spc="-5" dirty="0">
                <a:solidFill>
                  <a:srgbClr val="1DB100"/>
                </a:solidFill>
              </a:rPr>
              <a:t>dog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4033803" y="2107139"/>
            <a:ext cx="5703570" cy="2085975"/>
            <a:chOff x="14033803" y="2107139"/>
            <a:chExt cx="5703570" cy="2085975"/>
          </a:xfrm>
        </p:grpSpPr>
        <p:sp>
          <p:nvSpPr>
            <p:cNvPr id="10" name="object 10"/>
            <p:cNvSpPr/>
            <p:nvPr/>
          </p:nvSpPr>
          <p:spPr>
            <a:xfrm>
              <a:off x="14086158" y="2159494"/>
              <a:ext cx="5599430" cy="1981200"/>
            </a:xfrm>
            <a:custGeom>
              <a:avLst/>
              <a:gdLst/>
              <a:ahLst/>
              <a:cxnLst/>
              <a:rect l="l" t="t" r="r" b="b"/>
              <a:pathLst>
                <a:path w="5599430" h="1981200">
                  <a:moveTo>
                    <a:pt x="5598826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5598826" y="1980650"/>
                  </a:lnTo>
                  <a:lnTo>
                    <a:pt x="5598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86158" y="2159494"/>
              <a:ext cx="5599430" cy="1981200"/>
            </a:xfrm>
            <a:custGeom>
              <a:avLst/>
              <a:gdLst/>
              <a:ahLst/>
              <a:cxnLst/>
              <a:rect l="l" t="t" r="r" b="b"/>
              <a:pathLst>
                <a:path w="5599430" h="1981200">
                  <a:moveTo>
                    <a:pt x="0" y="0"/>
                  </a:moveTo>
                  <a:lnTo>
                    <a:pt x="5598826" y="0"/>
                  </a:lnTo>
                  <a:lnTo>
                    <a:pt x="5598826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55948" y="4732802"/>
            <a:ext cx="259524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00" dirty="0">
                <a:solidFill>
                  <a:srgbClr val="EE220C"/>
                </a:solidFill>
                <a:latin typeface="Arial"/>
                <a:cs typeface="Arial"/>
              </a:rPr>
              <a:t>birds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97968" y="4608324"/>
            <a:ext cx="2859405" cy="1719580"/>
            <a:chOff x="8197968" y="4608324"/>
            <a:chExt cx="2859405" cy="1719580"/>
          </a:xfrm>
        </p:grpSpPr>
        <p:sp>
          <p:nvSpPr>
            <p:cNvPr id="14" name="object 14"/>
            <p:cNvSpPr/>
            <p:nvPr/>
          </p:nvSpPr>
          <p:spPr>
            <a:xfrm>
              <a:off x="8250356" y="4660712"/>
              <a:ext cx="2754630" cy="1614805"/>
            </a:xfrm>
            <a:custGeom>
              <a:avLst/>
              <a:gdLst/>
              <a:ahLst/>
              <a:cxnLst/>
              <a:rect l="l" t="t" r="r" b="b"/>
              <a:pathLst>
                <a:path w="2754629" h="1614804">
                  <a:moveTo>
                    <a:pt x="2754532" y="0"/>
                  </a:moveTo>
                  <a:lnTo>
                    <a:pt x="0" y="0"/>
                  </a:lnTo>
                  <a:lnTo>
                    <a:pt x="0" y="1614294"/>
                  </a:lnTo>
                  <a:lnTo>
                    <a:pt x="2754532" y="1614294"/>
                  </a:lnTo>
                  <a:lnTo>
                    <a:pt x="2754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0356" y="4660712"/>
              <a:ext cx="2754630" cy="1614805"/>
            </a:xfrm>
            <a:custGeom>
              <a:avLst/>
              <a:gdLst/>
              <a:ahLst/>
              <a:cxnLst/>
              <a:rect l="l" t="t" r="r" b="b"/>
              <a:pathLst>
                <a:path w="2754629" h="1614804">
                  <a:moveTo>
                    <a:pt x="0" y="0"/>
                  </a:moveTo>
                  <a:lnTo>
                    <a:pt x="2754532" y="0"/>
                  </a:lnTo>
                  <a:lnTo>
                    <a:pt x="2754532" y="1614294"/>
                  </a:lnTo>
                  <a:lnTo>
                    <a:pt x="0" y="161429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44797" y="4914248"/>
            <a:ext cx="21659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85" dirty="0">
                <a:solidFill>
                  <a:srgbClr val="1DB100"/>
                </a:solidFill>
                <a:latin typeface="Arial"/>
                <a:cs typeface="Arial"/>
              </a:rPr>
              <a:t>hawk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023717" y="4608357"/>
            <a:ext cx="2859405" cy="1719580"/>
            <a:chOff x="11023717" y="4608357"/>
            <a:chExt cx="2859405" cy="1719580"/>
          </a:xfrm>
        </p:grpSpPr>
        <p:sp>
          <p:nvSpPr>
            <p:cNvPr id="18" name="object 18"/>
            <p:cNvSpPr/>
            <p:nvPr/>
          </p:nvSpPr>
          <p:spPr>
            <a:xfrm>
              <a:off x="11076071" y="4660711"/>
              <a:ext cx="2754630" cy="1614805"/>
            </a:xfrm>
            <a:custGeom>
              <a:avLst/>
              <a:gdLst/>
              <a:ahLst/>
              <a:cxnLst/>
              <a:rect l="l" t="t" r="r" b="b"/>
              <a:pathLst>
                <a:path w="2754630" h="1614804">
                  <a:moveTo>
                    <a:pt x="2754533" y="0"/>
                  </a:moveTo>
                  <a:lnTo>
                    <a:pt x="0" y="0"/>
                  </a:lnTo>
                  <a:lnTo>
                    <a:pt x="0" y="1614295"/>
                  </a:lnTo>
                  <a:lnTo>
                    <a:pt x="2754533" y="1614295"/>
                  </a:lnTo>
                  <a:lnTo>
                    <a:pt x="27545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76071" y="4660711"/>
              <a:ext cx="2754630" cy="1614805"/>
            </a:xfrm>
            <a:custGeom>
              <a:avLst/>
              <a:gdLst/>
              <a:ahLst/>
              <a:cxnLst/>
              <a:rect l="l" t="t" r="r" b="b"/>
              <a:pathLst>
                <a:path w="2754630" h="1614804">
                  <a:moveTo>
                    <a:pt x="0" y="0"/>
                  </a:moveTo>
                  <a:lnTo>
                    <a:pt x="2754533" y="0"/>
                  </a:lnTo>
                  <a:lnTo>
                    <a:pt x="2754533" y="1614295"/>
                  </a:lnTo>
                  <a:lnTo>
                    <a:pt x="0" y="161429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55435" y="4866918"/>
            <a:ext cx="21958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40" dirty="0">
                <a:solidFill>
                  <a:srgbClr val="1DB100"/>
                </a:solidFill>
                <a:latin typeface="Arial"/>
                <a:cs typeface="Arial"/>
              </a:rPr>
              <a:t>eagle</a:t>
            </a:r>
            <a:endParaRPr sz="6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9966" y="7378730"/>
            <a:ext cx="17510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4545" algn="l"/>
                <a:tab pos="4079875" algn="l"/>
                <a:tab pos="6856730" algn="l"/>
                <a:tab pos="9401175" algn="l"/>
                <a:tab pos="9866630" algn="l"/>
                <a:tab pos="10378440" algn="l"/>
                <a:tab pos="13760450" algn="l"/>
                <a:tab pos="17218025" algn="l"/>
              </a:tabLst>
            </a:pPr>
            <a:r>
              <a:rPr sz="6600" b="1" spc="-25" dirty="0">
                <a:solidFill>
                  <a:srgbClr val="EE220C"/>
                </a:solidFill>
                <a:latin typeface="Arial"/>
                <a:cs typeface="Arial"/>
              </a:rPr>
              <a:t>animals	</a:t>
            </a:r>
            <a:r>
              <a:rPr sz="6600" b="1" spc="100" dirty="0">
                <a:solidFill>
                  <a:srgbClr val="61D836"/>
                </a:solidFill>
                <a:latin typeface="Arial"/>
                <a:cs typeface="Arial"/>
              </a:rPr>
              <a:t>=	</a:t>
            </a:r>
            <a:r>
              <a:rPr sz="6600" b="1" spc="-20" dirty="0">
                <a:solidFill>
                  <a:srgbClr val="61D836"/>
                </a:solidFill>
                <a:latin typeface="Arial"/>
                <a:cs typeface="Arial"/>
              </a:rPr>
              <a:t>[“cat”,	</a:t>
            </a:r>
            <a:r>
              <a:rPr sz="6600" b="1" spc="-100" dirty="0">
                <a:solidFill>
                  <a:srgbClr val="61D836"/>
                </a:solidFill>
                <a:latin typeface="Arial"/>
                <a:cs typeface="Arial"/>
              </a:rPr>
              <a:t>“dog”	,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[	</a:t>
            </a:r>
            <a:r>
              <a:rPr sz="6600" b="1" spc="-25" dirty="0">
                <a:solidFill>
                  <a:srgbClr val="61D836"/>
                </a:solidFill>
                <a:latin typeface="Arial"/>
                <a:cs typeface="Arial"/>
              </a:rPr>
              <a:t>“hawk”,	</a:t>
            </a:r>
            <a:r>
              <a:rPr sz="6600" b="1" spc="-40" dirty="0">
                <a:solidFill>
                  <a:srgbClr val="61D836"/>
                </a:solidFill>
                <a:latin typeface="Arial"/>
                <a:cs typeface="Arial"/>
              </a:rPr>
              <a:t>“eagle”]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]</a:t>
            </a:r>
            <a:endParaRPr sz="6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5273" y="2491591"/>
            <a:ext cx="85344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2505" algn="ctr">
              <a:lnSpc>
                <a:spcPct val="100000"/>
              </a:lnSpc>
              <a:spcBef>
                <a:spcPts val="95"/>
              </a:spcBef>
            </a:pPr>
            <a:r>
              <a:rPr sz="8250" b="1" spc="-100" dirty="0">
                <a:solidFill>
                  <a:srgbClr val="EE220C"/>
                </a:solidFill>
                <a:latin typeface="Arial"/>
                <a:cs typeface="Arial"/>
              </a:rPr>
              <a:t>birds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5748" y="338461"/>
            <a:ext cx="96119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5945" algn="l"/>
                <a:tab pos="7457440" algn="l"/>
              </a:tabLst>
            </a:pPr>
            <a:r>
              <a:rPr spc="-50" dirty="0"/>
              <a:t>Accessing	</a:t>
            </a:r>
            <a:r>
              <a:rPr spc="55" dirty="0"/>
              <a:t>Nested	</a:t>
            </a:r>
            <a:r>
              <a:rPr spc="-8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317" y="3191984"/>
            <a:ext cx="17510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4545" algn="l"/>
                <a:tab pos="4079875" algn="l"/>
                <a:tab pos="6856730" algn="l"/>
                <a:tab pos="9401175" algn="l"/>
                <a:tab pos="9866630" algn="l"/>
                <a:tab pos="10378440" algn="l"/>
                <a:tab pos="13760450" algn="l"/>
                <a:tab pos="17218025" algn="l"/>
              </a:tabLst>
            </a:pPr>
            <a:r>
              <a:rPr sz="6600" b="1" spc="-25" dirty="0">
                <a:solidFill>
                  <a:srgbClr val="EE220C"/>
                </a:solidFill>
                <a:latin typeface="Arial"/>
                <a:cs typeface="Arial"/>
              </a:rPr>
              <a:t>animals	</a:t>
            </a:r>
            <a:r>
              <a:rPr sz="6600" b="1" spc="1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6600" b="1" spc="-20" dirty="0">
                <a:solidFill>
                  <a:srgbClr val="61D836"/>
                </a:solidFill>
                <a:latin typeface="Arial"/>
                <a:cs typeface="Arial"/>
              </a:rPr>
              <a:t>[“cat”,	</a:t>
            </a:r>
            <a:r>
              <a:rPr sz="6600" b="1" spc="-100" dirty="0">
                <a:solidFill>
                  <a:srgbClr val="61D836"/>
                </a:solidFill>
                <a:latin typeface="Arial"/>
                <a:cs typeface="Arial"/>
              </a:rPr>
              <a:t>“dog”	,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[	</a:t>
            </a:r>
            <a:r>
              <a:rPr sz="6600" b="1" spc="-25" dirty="0">
                <a:solidFill>
                  <a:srgbClr val="61D836"/>
                </a:solidFill>
                <a:latin typeface="Arial"/>
                <a:cs typeface="Arial"/>
              </a:rPr>
              <a:t>“hawk”,	</a:t>
            </a:r>
            <a:r>
              <a:rPr sz="6600" b="1" spc="-40" dirty="0">
                <a:solidFill>
                  <a:srgbClr val="61D836"/>
                </a:solidFill>
                <a:latin typeface="Arial"/>
                <a:cs typeface="Arial"/>
              </a:rPr>
              <a:t>“eagle”]	</a:t>
            </a: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]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4560" y="6442624"/>
            <a:ext cx="68192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animals[</a:t>
            </a:r>
            <a:r>
              <a:rPr sz="8250" b="1" spc="-20" dirty="0">
                <a:latin typeface="Arial"/>
                <a:cs typeface="Arial"/>
              </a:rPr>
              <a:t>2</a:t>
            </a: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][</a:t>
            </a:r>
            <a:r>
              <a:rPr sz="8250" b="1" spc="-20" dirty="0">
                <a:latin typeface="Arial"/>
                <a:cs typeface="Arial"/>
              </a:rPr>
              <a:t>1</a:t>
            </a: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]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5448" y="662832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79269" y="8222675"/>
            <a:ext cx="68192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animals[</a:t>
            </a:r>
            <a:r>
              <a:rPr sz="8250" b="1" spc="-20" dirty="0">
                <a:latin typeface="Arial"/>
                <a:cs typeface="Arial"/>
              </a:rPr>
              <a:t>2</a:t>
            </a: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][</a:t>
            </a:r>
            <a:r>
              <a:rPr sz="8250" b="1" spc="-20" dirty="0">
                <a:latin typeface="Arial"/>
                <a:cs typeface="Arial"/>
              </a:rPr>
              <a:t>0</a:t>
            </a: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]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00157" y="840837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79203" y="6576829"/>
            <a:ext cx="3061335" cy="281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0" dirty="0">
                <a:solidFill>
                  <a:srgbClr val="1DB100"/>
                </a:solidFill>
                <a:latin typeface="Arial"/>
                <a:cs typeface="Arial"/>
              </a:rPr>
              <a:t>“eagle”</a:t>
            </a:r>
            <a:endParaRPr sz="66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6095"/>
              </a:spcBef>
            </a:pPr>
            <a:r>
              <a:rPr sz="6600" b="1" spc="-25" dirty="0">
                <a:solidFill>
                  <a:srgbClr val="1DB100"/>
                </a:solidFill>
                <a:latin typeface="Arial"/>
                <a:cs typeface="Arial"/>
              </a:rPr>
              <a:t>“hawk”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892" y="4323209"/>
            <a:ext cx="12860655" cy="733425"/>
          </a:xfrm>
          <a:custGeom>
            <a:avLst/>
            <a:gdLst/>
            <a:ahLst/>
            <a:cxnLst/>
            <a:rect l="l" t="t" r="r" b="b"/>
            <a:pathLst>
              <a:path w="12860655" h="733425">
                <a:moveTo>
                  <a:pt x="12860170" y="0"/>
                </a:moveTo>
                <a:lnTo>
                  <a:pt x="0" y="0"/>
                </a:lnTo>
                <a:lnTo>
                  <a:pt x="0" y="732961"/>
                </a:lnTo>
                <a:lnTo>
                  <a:pt x="12860170" y="732961"/>
                </a:lnTo>
                <a:lnTo>
                  <a:pt x="12860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2393" y="4267051"/>
            <a:ext cx="109950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numbers.map(item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=&gt;</a:t>
            </a:r>
            <a:r>
              <a:rPr sz="4950" b="1" spc="-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item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*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2)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276" y="2356742"/>
            <a:ext cx="102127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numbers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0541" y="6975816"/>
            <a:ext cx="4596130" cy="1129030"/>
          </a:xfrm>
          <a:custGeom>
            <a:avLst/>
            <a:gdLst/>
            <a:ahLst/>
            <a:cxnLst/>
            <a:rect l="l" t="t" r="r" b="b"/>
            <a:pathLst>
              <a:path w="4596130" h="1129029">
                <a:moveTo>
                  <a:pt x="4595952" y="0"/>
                </a:moveTo>
                <a:lnTo>
                  <a:pt x="0" y="0"/>
                </a:lnTo>
                <a:lnTo>
                  <a:pt x="0" y="1128495"/>
                </a:lnTo>
                <a:lnTo>
                  <a:pt x="4595952" y="1128495"/>
                </a:lnTo>
                <a:lnTo>
                  <a:pt x="4595952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6959" y="7008348"/>
            <a:ext cx="2803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65" dirty="0">
                <a:latin typeface="Arial MT"/>
                <a:cs typeface="Arial MT"/>
              </a:rPr>
              <a:t>iterator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3218" y="5133621"/>
            <a:ext cx="770890" cy="2205990"/>
          </a:xfrm>
          <a:custGeom>
            <a:avLst/>
            <a:gdLst/>
            <a:ahLst/>
            <a:cxnLst/>
            <a:rect l="l" t="t" r="r" b="b"/>
            <a:pathLst>
              <a:path w="770890" h="2205990">
                <a:moveTo>
                  <a:pt x="385299" y="0"/>
                </a:moveTo>
                <a:lnTo>
                  <a:pt x="0" y="892181"/>
                </a:lnTo>
                <a:lnTo>
                  <a:pt x="262003" y="892181"/>
                </a:lnTo>
                <a:lnTo>
                  <a:pt x="262003" y="2205899"/>
                </a:lnTo>
                <a:lnTo>
                  <a:pt x="508594" y="2205899"/>
                </a:lnTo>
                <a:lnTo>
                  <a:pt x="508594" y="892181"/>
                </a:lnTo>
                <a:lnTo>
                  <a:pt x="770598" y="892181"/>
                </a:lnTo>
                <a:lnTo>
                  <a:pt x="385299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22842" y="6945125"/>
            <a:ext cx="4201160" cy="1031875"/>
          </a:xfrm>
          <a:custGeom>
            <a:avLst/>
            <a:gdLst/>
            <a:ahLst/>
            <a:cxnLst/>
            <a:rect l="l" t="t" r="r" b="b"/>
            <a:pathLst>
              <a:path w="4201159" h="1031875">
                <a:moveTo>
                  <a:pt x="4200688" y="0"/>
                </a:moveTo>
                <a:lnTo>
                  <a:pt x="0" y="0"/>
                </a:lnTo>
                <a:lnTo>
                  <a:pt x="0" y="1031441"/>
                </a:lnTo>
                <a:lnTo>
                  <a:pt x="4200688" y="1031441"/>
                </a:lnTo>
                <a:lnTo>
                  <a:pt x="42006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11690" y="6946245"/>
            <a:ext cx="34232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04" dirty="0">
                <a:latin typeface="Arial MT"/>
                <a:cs typeface="Arial MT"/>
              </a:rPr>
              <a:t>mapping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71027" y="4195299"/>
            <a:ext cx="3230245" cy="3082290"/>
            <a:chOff x="11671027" y="4195299"/>
            <a:chExt cx="3230245" cy="3082290"/>
          </a:xfrm>
        </p:grpSpPr>
        <p:sp>
          <p:nvSpPr>
            <p:cNvPr id="11" name="object 11"/>
            <p:cNvSpPr/>
            <p:nvPr/>
          </p:nvSpPr>
          <p:spPr>
            <a:xfrm>
              <a:off x="11671027" y="5261365"/>
              <a:ext cx="704850" cy="2016760"/>
            </a:xfrm>
            <a:custGeom>
              <a:avLst/>
              <a:gdLst/>
              <a:ahLst/>
              <a:cxnLst/>
              <a:rect l="l" t="t" r="r" b="b"/>
              <a:pathLst>
                <a:path w="704850" h="2016759">
                  <a:moveTo>
                    <a:pt x="352156" y="0"/>
                  </a:moveTo>
                  <a:lnTo>
                    <a:pt x="0" y="815451"/>
                  </a:lnTo>
                  <a:lnTo>
                    <a:pt x="239469" y="815451"/>
                  </a:lnTo>
                  <a:lnTo>
                    <a:pt x="239469" y="2016185"/>
                  </a:lnTo>
                  <a:lnTo>
                    <a:pt x="464854" y="2016185"/>
                  </a:lnTo>
                  <a:lnTo>
                    <a:pt x="464854" y="815451"/>
                  </a:lnTo>
                  <a:lnTo>
                    <a:pt x="704324" y="815451"/>
                  </a:lnTo>
                  <a:lnTo>
                    <a:pt x="352156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53693" y="4195299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476399" y="4319872"/>
            <a:ext cx="21907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115" algn="l"/>
                <a:tab pos="1618615" algn="l"/>
              </a:tabLst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[2,	4,	6]</a:t>
            </a:r>
            <a:endParaRPr sz="49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53585" y="454223"/>
            <a:ext cx="11953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5" dirty="0"/>
              <a:t>map()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570" y="503426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4763" y="3802277"/>
            <a:ext cx="1287335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numbers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.map</a:t>
            </a:r>
            <a:r>
              <a:rPr sz="4950" b="1" spc="5" dirty="0">
                <a:latin typeface="Courier New"/>
                <a:cs typeface="Courier New"/>
              </a:rPr>
              <a:t>(item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=&gt;</a:t>
            </a:r>
            <a:r>
              <a:rPr sz="4950" b="1" spc="-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item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*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2)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4859" y="5256632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7626" y="5256632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0398" y="6478122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1687" y="6700490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4451" y="6700490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7931" y="7921978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9220" y="8144347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21989" y="8144347"/>
            <a:ext cx="1047115" cy="6026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4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8604" y="2279568"/>
            <a:ext cx="102127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numbers</a:t>
            </a:r>
            <a:r>
              <a:rPr sz="495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53585" y="454223"/>
            <a:ext cx="11953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5" dirty="0"/>
              <a:t>map()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51949" y="9586348"/>
            <a:ext cx="21907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115" algn="l"/>
                <a:tab pos="1618615" algn="l"/>
              </a:tabLst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[2,	4,	6]</a:t>
            </a:r>
            <a:endParaRPr sz="4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69209" y="958736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2445" y="380001"/>
            <a:ext cx="85439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  <a:tab pos="4651375" algn="l"/>
                <a:tab pos="5116830" algn="l"/>
                <a:tab pos="6048375" algn="l"/>
              </a:tabLst>
            </a:pPr>
            <a:r>
              <a:rPr spc="114" dirty="0"/>
              <a:t>Data	</a:t>
            </a:r>
            <a:r>
              <a:rPr spc="-740" dirty="0"/>
              <a:t>T</a:t>
            </a:r>
            <a:r>
              <a:rPr spc="-70" dirty="0"/>
              <a:t>ypes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5.</a:t>
            </a:r>
            <a:r>
              <a:rPr dirty="0"/>
              <a:t>	</a:t>
            </a:r>
            <a:r>
              <a:rPr spc="-45" dirty="0"/>
              <a:t>Array*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68641" y="5761841"/>
            <a:ext cx="2143760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4979" y="3727427"/>
            <a:ext cx="1581594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94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</a:t>
            </a:r>
            <a:r>
              <a:rPr sz="8250" b="1" spc="-3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2375" b="1" spc="187" baseline="40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375" b="1" spc="-89" baseline="40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[3,11,18,4,40,25]</a:t>
            </a:r>
            <a:r>
              <a:rPr sz="8250" b="1" spc="-27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8080" dirty="0">
                <a:latin typeface="Arial"/>
                <a:cs typeface="Arial"/>
              </a:rPr>
              <a:t>;</a:t>
            </a:r>
            <a:endParaRPr sz="12375" baseline="808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850" y="8626475"/>
            <a:ext cx="100380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00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35" dirty="0">
                <a:solidFill>
                  <a:srgbClr val="FFFFFF"/>
                </a:solidFill>
                <a:latin typeface="Arial"/>
                <a:cs typeface="Arial"/>
              </a:rPr>
              <a:t>Kind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570" y="503426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729" y="3686514"/>
            <a:ext cx="15142844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users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.map</a:t>
            </a:r>
            <a:r>
              <a:rPr sz="4950" b="1" spc="5" dirty="0">
                <a:latin typeface="Courier New"/>
                <a:cs typeface="Courier New"/>
              </a:rPr>
              <a:t>(item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=&gt;</a:t>
            </a:r>
            <a:r>
              <a:rPr sz="4950" b="1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item.name.length)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2332" y="5256632"/>
            <a:ext cx="165417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25"/>
              </a:spcBef>
            </a:pPr>
            <a:r>
              <a:rPr sz="3600" spc="100" dirty="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7626" y="5256632"/>
            <a:ext cx="104711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0398" y="6478122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9159" y="6700490"/>
            <a:ext cx="104711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25"/>
              </a:spcBef>
            </a:pP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bill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4451" y="6700490"/>
            <a:ext cx="104711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7931" y="7921978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6694" y="8144347"/>
            <a:ext cx="104711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25"/>
              </a:spcBef>
            </a:pPr>
            <a:r>
              <a:rPr sz="3600" spc="35" dirty="0">
                <a:solidFill>
                  <a:srgbClr val="FFFFFF"/>
                </a:solidFill>
                <a:latin typeface="Arial MT"/>
                <a:cs typeface="Arial MT"/>
              </a:rPr>
              <a:t>eve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21989" y="8144347"/>
            <a:ext cx="1047115" cy="60261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961" y="2367698"/>
            <a:ext cx="18155920" cy="586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7415">
              <a:lnSpc>
                <a:spcPts val="4475"/>
              </a:lnSpc>
            </a:pPr>
            <a:r>
              <a:rPr sz="3950" b="1" spc="10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3950" b="1" spc="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950" b="1" spc="10" dirty="0">
                <a:solidFill>
                  <a:srgbClr val="1DB100"/>
                </a:solidFill>
                <a:latin typeface="Courier New"/>
                <a:cs typeface="Courier New"/>
              </a:rPr>
              <a:t>users</a:t>
            </a:r>
            <a:r>
              <a:rPr sz="3950" b="1" spc="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3950" b="1" spc="10" dirty="0">
                <a:latin typeface="Courier New"/>
                <a:cs typeface="Courier New"/>
              </a:rPr>
              <a:t>=</a:t>
            </a:r>
            <a:r>
              <a:rPr sz="3950" b="1" spc="5" dirty="0">
                <a:latin typeface="Courier New"/>
                <a:cs typeface="Courier New"/>
              </a:rPr>
              <a:t> </a:t>
            </a:r>
            <a:r>
              <a:rPr sz="3950" b="1" spc="10" dirty="0">
                <a:latin typeface="Courier New"/>
                <a:cs typeface="Courier New"/>
              </a:rPr>
              <a:t>[{name:</a:t>
            </a:r>
            <a:r>
              <a:rPr sz="3950" b="1" spc="10" dirty="0">
                <a:solidFill>
                  <a:srgbClr val="B51700"/>
                </a:solidFill>
                <a:latin typeface="Courier New"/>
                <a:cs typeface="Courier New"/>
              </a:rPr>
              <a:t>“adam”</a:t>
            </a:r>
            <a:r>
              <a:rPr sz="3950" b="1" spc="10" dirty="0">
                <a:latin typeface="Courier New"/>
                <a:cs typeface="Courier New"/>
              </a:rPr>
              <a:t>}</a:t>
            </a:r>
            <a:r>
              <a:rPr sz="3950" b="1" spc="10" dirty="0">
                <a:solidFill>
                  <a:srgbClr val="B51700"/>
                </a:solidFill>
                <a:latin typeface="Courier New"/>
                <a:cs typeface="Courier New"/>
              </a:rPr>
              <a:t>,</a:t>
            </a:r>
            <a:r>
              <a:rPr sz="3950" b="1" spc="10" dirty="0">
                <a:latin typeface="Courier New"/>
                <a:cs typeface="Courier New"/>
              </a:rPr>
              <a:t>{name:</a:t>
            </a:r>
            <a:r>
              <a:rPr sz="3950" b="1" spc="10" dirty="0">
                <a:solidFill>
                  <a:srgbClr val="B51700"/>
                </a:solidFill>
                <a:latin typeface="Courier New"/>
                <a:cs typeface="Courier New"/>
              </a:rPr>
              <a:t>“bill”</a:t>
            </a:r>
            <a:r>
              <a:rPr sz="3950" b="1" spc="10" dirty="0">
                <a:latin typeface="Courier New"/>
                <a:cs typeface="Courier New"/>
              </a:rPr>
              <a:t>}</a:t>
            </a:r>
            <a:r>
              <a:rPr sz="3950" b="1" spc="10" dirty="0">
                <a:solidFill>
                  <a:srgbClr val="B51700"/>
                </a:solidFill>
                <a:latin typeface="Courier New"/>
                <a:cs typeface="Courier New"/>
              </a:rPr>
              <a:t>,</a:t>
            </a:r>
            <a:r>
              <a:rPr sz="3950" b="1" spc="10" dirty="0">
                <a:latin typeface="Courier New"/>
                <a:cs typeface="Courier New"/>
              </a:rPr>
              <a:t>{name:</a:t>
            </a:r>
            <a:r>
              <a:rPr sz="3950" b="1" spc="10" dirty="0">
                <a:solidFill>
                  <a:srgbClr val="B51700"/>
                </a:solidFill>
                <a:latin typeface="Courier New"/>
                <a:cs typeface="Courier New"/>
              </a:rPr>
              <a:t>“eve”</a:t>
            </a:r>
            <a:r>
              <a:rPr sz="3950" b="1" spc="10" dirty="0">
                <a:latin typeface="Courier New"/>
                <a:cs typeface="Courier New"/>
              </a:rPr>
              <a:t>}];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1949" y="9586348"/>
            <a:ext cx="21907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115" algn="l"/>
                <a:tab pos="1618615" algn="l"/>
              </a:tabLst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[4,	4,	3]</a:t>
            </a:r>
            <a:endParaRPr sz="49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53585" y="454223"/>
            <a:ext cx="11953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5" dirty="0"/>
              <a:t>map()</a:t>
            </a:r>
          </a:p>
        </p:txBody>
      </p:sp>
      <p:sp>
        <p:nvSpPr>
          <p:cNvPr id="15" name="object 15"/>
          <p:cNvSpPr/>
          <p:nvPr/>
        </p:nvSpPr>
        <p:spPr>
          <a:xfrm>
            <a:off x="8869209" y="958736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869" y="1819545"/>
            <a:ext cx="6871334" cy="8952230"/>
          </a:xfrm>
          <a:custGeom>
            <a:avLst/>
            <a:gdLst/>
            <a:ahLst/>
            <a:cxnLst/>
            <a:rect l="l" t="t" r="r" b="b"/>
            <a:pathLst>
              <a:path w="6871334" h="8952230">
                <a:moveTo>
                  <a:pt x="6871013" y="0"/>
                </a:moveTo>
                <a:lnTo>
                  <a:pt x="0" y="0"/>
                </a:lnTo>
                <a:lnTo>
                  <a:pt x="0" y="8952028"/>
                </a:lnTo>
                <a:lnTo>
                  <a:pt x="6871013" y="8952028"/>
                </a:lnTo>
                <a:lnTo>
                  <a:pt x="6871013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83665" y="1778781"/>
            <a:ext cx="68218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3380" algn="l"/>
              </a:tabLst>
            </a:pP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Output	</a:t>
            </a:r>
            <a:r>
              <a:rPr sz="6600" spc="16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5552" y="338461"/>
            <a:ext cx="11953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5" dirty="0"/>
              <a:t>map()</a:t>
            </a:r>
          </a:p>
        </p:txBody>
      </p:sp>
      <p:sp>
        <p:nvSpPr>
          <p:cNvPr id="5" name="object 5"/>
          <p:cNvSpPr/>
          <p:nvPr/>
        </p:nvSpPr>
        <p:spPr>
          <a:xfrm>
            <a:off x="871443" y="1723076"/>
            <a:ext cx="6613525" cy="8952230"/>
          </a:xfrm>
          <a:custGeom>
            <a:avLst/>
            <a:gdLst/>
            <a:ahLst/>
            <a:cxnLst/>
            <a:rect l="l" t="t" r="r" b="b"/>
            <a:pathLst>
              <a:path w="6613525" h="8952230">
                <a:moveTo>
                  <a:pt x="6613195" y="0"/>
                </a:moveTo>
                <a:lnTo>
                  <a:pt x="0" y="0"/>
                </a:lnTo>
                <a:lnTo>
                  <a:pt x="0" y="8952028"/>
                </a:lnTo>
                <a:lnTo>
                  <a:pt x="6613195" y="8952028"/>
                </a:lnTo>
                <a:lnTo>
                  <a:pt x="6613195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8680" y="1682312"/>
            <a:ext cx="6139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755" algn="l"/>
              </a:tabLst>
            </a:pPr>
            <a:r>
              <a:rPr sz="6600" spc="190" dirty="0">
                <a:solidFill>
                  <a:srgbClr val="FFFFFF"/>
                </a:solidFill>
                <a:latin typeface="Arial MT"/>
                <a:cs typeface="Arial MT"/>
              </a:rPr>
              <a:t>Input	</a:t>
            </a:r>
            <a:r>
              <a:rPr sz="6600" spc="16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6908" y="3102276"/>
            <a:ext cx="5842635" cy="1075690"/>
          </a:xfrm>
          <a:custGeom>
            <a:avLst/>
            <a:gdLst/>
            <a:ahLst/>
            <a:cxnLst/>
            <a:rect l="l" t="t" r="r" b="b"/>
            <a:pathLst>
              <a:path w="5842634" h="1075689">
                <a:moveTo>
                  <a:pt x="5842266" y="0"/>
                </a:moveTo>
                <a:lnTo>
                  <a:pt x="0" y="0"/>
                </a:lnTo>
                <a:lnTo>
                  <a:pt x="0" y="1075144"/>
                </a:lnTo>
                <a:lnTo>
                  <a:pt x="5842266" y="1075144"/>
                </a:lnTo>
                <a:lnTo>
                  <a:pt x="5842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6043" y="3238679"/>
            <a:ext cx="14439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45" dirty="0">
                <a:solidFill>
                  <a:srgbClr val="FFFFFF"/>
                </a:solidFill>
                <a:latin typeface="Arial MT"/>
                <a:cs typeface="Arial MT"/>
              </a:rPr>
              <a:t>“NY”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29438" y="3132624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290" dirty="0">
                <a:solidFill>
                  <a:srgbClr val="FFFFFF"/>
                </a:solidFill>
                <a:latin typeface="Arial MT"/>
                <a:cs typeface="Arial MT"/>
              </a:rPr>
              <a:t>“ny"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6908" y="3188535"/>
            <a:ext cx="11595100" cy="2505075"/>
            <a:chOff x="1256908" y="3188535"/>
            <a:chExt cx="11595100" cy="2505075"/>
          </a:xfrm>
        </p:grpSpPr>
        <p:sp>
          <p:nvSpPr>
            <p:cNvPr id="11" name="object 11"/>
            <p:cNvSpPr/>
            <p:nvPr/>
          </p:nvSpPr>
          <p:spPr>
            <a:xfrm>
              <a:off x="7006876" y="3188535"/>
              <a:ext cx="5845175" cy="1025525"/>
            </a:xfrm>
            <a:custGeom>
              <a:avLst/>
              <a:gdLst/>
              <a:ahLst/>
              <a:cxnLst/>
              <a:rect l="l" t="t" r="r" b="b"/>
              <a:pathLst>
                <a:path w="5845175" h="1025525">
                  <a:moveTo>
                    <a:pt x="5174679" y="0"/>
                  </a:moveTo>
                  <a:lnTo>
                    <a:pt x="5174679" y="348561"/>
                  </a:lnTo>
                  <a:lnTo>
                    <a:pt x="0" y="348561"/>
                  </a:lnTo>
                  <a:lnTo>
                    <a:pt x="0" y="676620"/>
                  </a:lnTo>
                  <a:lnTo>
                    <a:pt x="5174679" y="676620"/>
                  </a:lnTo>
                  <a:lnTo>
                    <a:pt x="5174679" y="1025181"/>
                  </a:lnTo>
                  <a:lnTo>
                    <a:pt x="5844815" y="512590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908" y="4618243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89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96566" y="4754646"/>
            <a:ext cx="13633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95" dirty="0">
                <a:solidFill>
                  <a:srgbClr val="FFFFFF"/>
                </a:solidFill>
                <a:latin typeface="Arial MT"/>
                <a:cs typeface="Arial MT"/>
              </a:rPr>
              <a:t>“LA”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29438" y="4648591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295" dirty="0">
                <a:solidFill>
                  <a:srgbClr val="FFFFFF"/>
                </a:solidFill>
                <a:latin typeface="Arial MT"/>
                <a:cs typeface="Arial MT"/>
              </a:rPr>
              <a:t>“la”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06876" y="4662618"/>
            <a:ext cx="5750560" cy="1047115"/>
          </a:xfrm>
          <a:custGeom>
            <a:avLst/>
            <a:gdLst/>
            <a:ahLst/>
            <a:cxnLst/>
            <a:rect l="l" t="t" r="r" b="b"/>
            <a:pathLst>
              <a:path w="5750559" h="1047114">
                <a:moveTo>
                  <a:pt x="5079886" y="0"/>
                </a:moveTo>
                <a:lnTo>
                  <a:pt x="507988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5079886" y="691078"/>
                </a:lnTo>
                <a:lnTo>
                  <a:pt x="5079886" y="1047088"/>
                </a:lnTo>
                <a:lnTo>
                  <a:pt x="5750022" y="523544"/>
                </a:lnTo>
                <a:lnTo>
                  <a:pt x="50798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6908" y="6134211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250" dirty="0">
                <a:solidFill>
                  <a:srgbClr val="FFFFFF"/>
                </a:solidFill>
                <a:latin typeface="Arial MT"/>
                <a:cs typeface="Arial MT"/>
              </a:rPr>
              <a:t>“AR”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29438" y="6164558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295" dirty="0">
                <a:solidFill>
                  <a:srgbClr val="FFFFFF"/>
                </a:solidFill>
                <a:latin typeface="Arial MT"/>
                <a:cs typeface="Arial MT"/>
              </a:rPr>
              <a:t>“ar”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6908" y="6178585"/>
            <a:ext cx="11559540" cy="2505710"/>
            <a:chOff x="1256908" y="6178585"/>
            <a:chExt cx="11559540" cy="2505710"/>
          </a:xfrm>
        </p:grpSpPr>
        <p:sp>
          <p:nvSpPr>
            <p:cNvPr id="19" name="object 19"/>
            <p:cNvSpPr/>
            <p:nvPr/>
          </p:nvSpPr>
          <p:spPr>
            <a:xfrm>
              <a:off x="7121885" y="6178585"/>
              <a:ext cx="5694045" cy="1047115"/>
            </a:xfrm>
            <a:custGeom>
              <a:avLst/>
              <a:gdLst/>
              <a:ahLst/>
              <a:cxnLst/>
              <a:rect l="l" t="t" r="r" b="b"/>
              <a:pathLst>
                <a:path w="5694045" h="1047115">
                  <a:moveTo>
                    <a:pt x="5023880" y="0"/>
                  </a:moveTo>
                  <a:lnTo>
                    <a:pt x="5023880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023880" y="691078"/>
                  </a:lnTo>
                  <a:lnTo>
                    <a:pt x="5023880" y="1047088"/>
                  </a:lnTo>
                  <a:lnTo>
                    <a:pt x="5694017" y="523544"/>
                  </a:lnTo>
                  <a:lnTo>
                    <a:pt x="502388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6908" y="7608776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4420" y="7745179"/>
            <a:ext cx="14674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95" dirty="0">
                <a:solidFill>
                  <a:srgbClr val="FFFFFF"/>
                </a:solidFill>
                <a:latin typeface="Arial MT"/>
                <a:cs typeface="Arial MT"/>
              </a:rPr>
              <a:t>“UK”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29438" y="7639124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340" dirty="0">
                <a:solidFill>
                  <a:srgbClr val="FFFFFF"/>
                </a:solidFill>
                <a:latin typeface="Arial MT"/>
                <a:cs typeface="Arial MT"/>
              </a:rPr>
              <a:t>“uk”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56908" y="7653152"/>
            <a:ext cx="11595100" cy="2610485"/>
            <a:chOff x="1256908" y="7653152"/>
            <a:chExt cx="11595100" cy="2610485"/>
          </a:xfrm>
        </p:grpSpPr>
        <p:sp>
          <p:nvSpPr>
            <p:cNvPr id="24" name="object 24"/>
            <p:cNvSpPr/>
            <p:nvPr/>
          </p:nvSpPr>
          <p:spPr>
            <a:xfrm>
              <a:off x="7006876" y="7653152"/>
              <a:ext cx="5845175" cy="1047115"/>
            </a:xfrm>
            <a:custGeom>
              <a:avLst/>
              <a:gdLst/>
              <a:ahLst/>
              <a:cxnLst/>
              <a:rect l="l" t="t" r="r" b="b"/>
              <a:pathLst>
                <a:path w="5845175" h="1047115">
                  <a:moveTo>
                    <a:pt x="5174679" y="0"/>
                  </a:moveTo>
                  <a:lnTo>
                    <a:pt x="5174679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174679" y="691078"/>
                  </a:lnTo>
                  <a:lnTo>
                    <a:pt x="5174679" y="1047088"/>
                  </a:lnTo>
                  <a:lnTo>
                    <a:pt x="5844815" y="523544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6908" y="9188052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96566" y="9324455"/>
            <a:ext cx="13633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25" dirty="0">
                <a:solidFill>
                  <a:srgbClr val="FFFFFF"/>
                </a:solidFill>
                <a:latin typeface="Arial MT"/>
                <a:cs typeface="Arial MT"/>
              </a:rPr>
              <a:t>“TX”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29438" y="9218399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385" dirty="0">
                <a:solidFill>
                  <a:srgbClr val="FFFFFF"/>
                </a:solidFill>
                <a:latin typeface="Arial MT"/>
                <a:cs typeface="Arial MT"/>
              </a:rPr>
              <a:t>“tx”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08152" y="9141062"/>
            <a:ext cx="5842635" cy="1025525"/>
          </a:xfrm>
          <a:custGeom>
            <a:avLst/>
            <a:gdLst/>
            <a:ahLst/>
            <a:cxnLst/>
            <a:rect l="l" t="t" r="r" b="b"/>
            <a:pathLst>
              <a:path w="5842634" h="1025525">
                <a:moveTo>
                  <a:pt x="5186146" y="0"/>
                </a:moveTo>
                <a:lnTo>
                  <a:pt x="5186146" y="348562"/>
                </a:lnTo>
                <a:lnTo>
                  <a:pt x="0" y="348562"/>
                </a:lnTo>
                <a:lnTo>
                  <a:pt x="0" y="676620"/>
                </a:lnTo>
                <a:lnTo>
                  <a:pt x="5186146" y="676620"/>
                </a:lnTo>
                <a:lnTo>
                  <a:pt x="5186146" y="1025182"/>
                </a:lnTo>
                <a:lnTo>
                  <a:pt x="5842262" y="512590"/>
                </a:lnTo>
                <a:lnTo>
                  <a:pt x="518614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33888" y="2753629"/>
            <a:ext cx="429641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toLowerCase()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3888" y="4247488"/>
            <a:ext cx="429641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toLowerCase()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33888" y="5734788"/>
            <a:ext cx="429641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toLowerCase()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81287" y="7222089"/>
            <a:ext cx="429641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toLowerCase()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81287" y="8714268"/>
            <a:ext cx="429641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toLowerCase()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614" y="338461"/>
            <a:ext cx="2273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851" y="4320696"/>
            <a:ext cx="15142844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.map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city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=&gt;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city</a:t>
            </a:r>
            <a:r>
              <a:rPr sz="4950" b="1" spc="5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004D7F"/>
                </a:solidFill>
                <a:latin typeface="Courier New"/>
                <a:cs typeface="Courier New"/>
              </a:rPr>
              <a:t>toLowerCase</a:t>
            </a:r>
            <a:r>
              <a:rPr sz="4950" b="1" spc="5" dirty="0">
                <a:latin typeface="Courier New"/>
                <a:cs typeface="Courier New"/>
              </a:rPr>
              <a:t>()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0306" y="2363406"/>
            <a:ext cx="139954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“NY”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”LA”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”TX”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612" y="5467168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0901" y="5524447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150"/>
              </a:spcBef>
            </a:pPr>
            <a:r>
              <a:rPr sz="4100" spc="220" dirty="0">
                <a:solidFill>
                  <a:srgbClr val="FFFFFF"/>
                </a:solidFill>
                <a:latin typeface="Arial MT"/>
                <a:cs typeface="Arial MT"/>
              </a:rPr>
              <a:t>“NY”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2099" y="5524447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150"/>
              </a:spcBef>
            </a:pPr>
            <a:r>
              <a:rPr sz="4100" spc="275" dirty="0">
                <a:solidFill>
                  <a:srgbClr val="FFFFFF"/>
                </a:solidFill>
                <a:latin typeface="Arial MT"/>
                <a:cs typeface="Arial MT"/>
              </a:rPr>
              <a:t>“ny”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440" y="7096084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7727" y="7153363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150"/>
              </a:spcBef>
            </a:pPr>
            <a:r>
              <a:rPr sz="4100" spc="254" dirty="0">
                <a:solidFill>
                  <a:srgbClr val="FFFFFF"/>
                </a:solidFill>
                <a:latin typeface="Arial MT"/>
                <a:cs typeface="Arial MT"/>
              </a:rPr>
              <a:t>“LA”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48925" y="7153363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150"/>
              </a:spcBef>
            </a:pPr>
            <a:r>
              <a:rPr sz="4100" spc="254" dirty="0">
                <a:solidFill>
                  <a:srgbClr val="FFFFFF"/>
                </a:solidFill>
                <a:latin typeface="Arial MT"/>
                <a:cs typeface="Arial MT"/>
              </a:rPr>
              <a:t>“la”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92" y="8843174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7381" y="8900453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150"/>
              </a:spcBef>
            </a:pPr>
            <a:r>
              <a:rPr sz="4100" spc="200" dirty="0">
                <a:solidFill>
                  <a:srgbClr val="FFFFFF"/>
                </a:solidFill>
                <a:latin typeface="Arial MT"/>
                <a:cs typeface="Arial MT"/>
              </a:rPr>
              <a:t>“TX”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18580" y="8900453"/>
            <a:ext cx="1408430" cy="9328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460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150"/>
              </a:spcBef>
            </a:pPr>
            <a:r>
              <a:rPr sz="4100" spc="330" dirty="0">
                <a:solidFill>
                  <a:srgbClr val="FFFFFF"/>
                </a:solidFill>
                <a:latin typeface="Arial MT"/>
                <a:cs typeface="Arial MT"/>
              </a:rPr>
              <a:t>“tx”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614" y="338461"/>
            <a:ext cx="2273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306" y="2363406"/>
            <a:ext cx="139954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“NY”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”LA”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”TX”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4744" y="4921316"/>
            <a:ext cx="15489555" cy="733425"/>
          </a:xfrm>
          <a:custGeom>
            <a:avLst/>
            <a:gdLst/>
            <a:ahLst/>
            <a:cxnLst/>
            <a:rect l="l" t="t" r="r" b="b"/>
            <a:pathLst>
              <a:path w="15489555" h="733425">
                <a:moveTo>
                  <a:pt x="0" y="0"/>
                </a:moveTo>
                <a:lnTo>
                  <a:pt x="15489351" y="0"/>
                </a:lnTo>
                <a:lnTo>
                  <a:pt x="15489351" y="732961"/>
                </a:lnTo>
                <a:lnTo>
                  <a:pt x="0" y="7329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031" y="4940710"/>
            <a:ext cx="4161154" cy="733425"/>
          </a:xfrm>
          <a:custGeom>
            <a:avLst/>
            <a:gdLst/>
            <a:ahLst/>
            <a:cxnLst/>
            <a:rect l="l" t="t" r="r" b="b"/>
            <a:pathLst>
              <a:path w="4161154" h="733425">
                <a:moveTo>
                  <a:pt x="4160643" y="0"/>
                </a:moveTo>
                <a:lnTo>
                  <a:pt x="0" y="0"/>
                </a:lnTo>
                <a:lnTo>
                  <a:pt x="0" y="732961"/>
                </a:lnTo>
                <a:lnTo>
                  <a:pt x="4160643" y="732961"/>
                </a:lnTo>
                <a:lnTo>
                  <a:pt x="4160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331" y="4865157"/>
            <a:ext cx="199313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25" b="1" spc="7" baseline="-1683" dirty="0">
                <a:solidFill>
                  <a:srgbClr val="0433FF"/>
                </a:solidFill>
                <a:latin typeface="Courier New"/>
                <a:cs typeface="Courier New"/>
              </a:rPr>
              <a:t>const </a:t>
            </a:r>
            <a:r>
              <a:rPr sz="7425" b="1" spc="7" baseline="-1683" dirty="0">
                <a:latin typeface="Courier New"/>
                <a:cs typeface="Courier New"/>
              </a:rPr>
              <a:t>low =</a:t>
            </a:r>
            <a:r>
              <a:rPr sz="7425" b="1" spc="-1657" baseline="-1683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.map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city</a:t>
            </a:r>
            <a:r>
              <a:rPr sz="4950" b="1" spc="5" dirty="0">
                <a:latin typeface="Courier New"/>
                <a:cs typeface="Courier New"/>
              </a:rPr>
              <a:t>) =&gt;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city</a:t>
            </a:r>
            <a:r>
              <a:rPr sz="4950" b="1" spc="5" dirty="0">
                <a:latin typeface="Courier New"/>
                <a:cs typeface="Courier New"/>
              </a:rPr>
              <a:t>.</a:t>
            </a:r>
            <a:r>
              <a:rPr sz="4950" b="1" spc="5" dirty="0">
                <a:solidFill>
                  <a:srgbClr val="004D7F"/>
                </a:solidFill>
                <a:latin typeface="Courier New"/>
                <a:cs typeface="Courier New"/>
              </a:rPr>
              <a:t>toLowerCase</a:t>
            </a:r>
            <a:r>
              <a:rPr sz="4950" b="1" spc="5" dirty="0">
                <a:latin typeface="Courier New"/>
                <a:cs typeface="Courier New"/>
              </a:rPr>
              <a:t>()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2354" y="7479840"/>
            <a:ext cx="808228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5" dirty="0">
                <a:latin typeface="Courier New"/>
                <a:cs typeface="Courier New"/>
              </a:rPr>
              <a:t>[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“ny”</a:t>
            </a:r>
            <a:r>
              <a:rPr sz="6600" b="1" spc="5" dirty="0">
                <a:latin typeface="Courier New"/>
                <a:cs typeface="Courier New"/>
              </a:rPr>
              <a:t>,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”la”</a:t>
            </a:r>
            <a:r>
              <a:rPr sz="6600" b="1" spc="5" dirty="0">
                <a:latin typeface="Courier New"/>
                <a:cs typeface="Courier New"/>
              </a:rPr>
              <a:t>,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”tx”</a:t>
            </a:r>
            <a:r>
              <a:rPr sz="6600" b="1" spc="5" dirty="0">
                <a:latin typeface="Courier New"/>
                <a:cs typeface="Courier New"/>
              </a:rPr>
              <a:t>]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7479" y="7479840"/>
            <a:ext cx="252222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low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31924" y="744319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869" y="1819545"/>
            <a:ext cx="6871334" cy="8952230"/>
          </a:xfrm>
          <a:custGeom>
            <a:avLst/>
            <a:gdLst/>
            <a:ahLst/>
            <a:cxnLst/>
            <a:rect l="l" t="t" r="r" b="b"/>
            <a:pathLst>
              <a:path w="6871334" h="8952230">
                <a:moveTo>
                  <a:pt x="6871013" y="0"/>
                </a:moveTo>
                <a:lnTo>
                  <a:pt x="0" y="0"/>
                </a:lnTo>
                <a:lnTo>
                  <a:pt x="0" y="8952028"/>
                </a:lnTo>
                <a:lnTo>
                  <a:pt x="6871013" y="8952028"/>
                </a:lnTo>
                <a:lnTo>
                  <a:pt x="6871013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83665" y="1778781"/>
            <a:ext cx="68218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3380" algn="l"/>
              </a:tabLst>
            </a:pP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Output	</a:t>
            </a:r>
            <a:r>
              <a:rPr sz="6600" spc="16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6600" y="338461"/>
            <a:ext cx="120313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5" dirty="0"/>
              <a:t>fi</a:t>
            </a:r>
            <a:r>
              <a:rPr spc="-65" dirty="0"/>
              <a:t>lter()</a:t>
            </a:r>
          </a:p>
        </p:txBody>
      </p:sp>
      <p:sp>
        <p:nvSpPr>
          <p:cNvPr id="5" name="object 5"/>
          <p:cNvSpPr/>
          <p:nvPr/>
        </p:nvSpPr>
        <p:spPr>
          <a:xfrm>
            <a:off x="871443" y="1723076"/>
            <a:ext cx="6613525" cy="8952230"/>
          </a:xfrm>
          <a:custGeom>
            <a:avLst/>
            <a:gdLst/>
            <a:ahLst/>
            <a:cxnLst/>
            <a:rect l="l" t="t" r="r" b="b"/>
            <a:pathLst>
              <a:path w="6613525" h="8952230">
                <a:moveTo>
                  <a:pt x="6613195" y="0"/>
                </a:moveTo>
                <a:lnTo>
                  <a:pt x="0" y="0"/>
                </a:lnTo>
                <a:lnTo>
                  <a:pt x="0" y="8952028"/>
                </a:lnTo>
                <a:lnTo>
                  <a:pt x="6613195" y="8952028"/>
                </a:lnTo>
                <a:lnTo>
                  <a:pt x="6613195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8680" y="1682312"/>
            <a:ext cx="6139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755" algn="l"/>
              </a:tabLst>
            </a:pPr>
            <a:r>
              <a:rPr sz="6600" spc="190" dirty="0">
                <a:solidFill>
                  <a:srgbClr val="FFFFFF"/>
                </a:solidFill>
                <a:latin typeface="Arial MT"/>
                <a:cs typeface="Arial MT"/>
              </a:rPr>
              <a:t>Input	</a:t>
            </a:r>
            <a:r>
              <a:rPr sz="6600" spc="16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6908" y="3102276"/>
            <a:ext cx="5842635" cy="1075690"/>
          </a:xfrm>
          <a:custGeom>
            <a:avLst/>
            <a:gdLst/>
            <a:ahLst/>
            <a:cxnLst/>
            <a:rect l="l" t="t" r="r" b="b"/>
            <a:pathLst>
              <a:path w="5842634" h="1075689">
                <a:moveTo>
                  <a:pt x="5842266" y="0"/>
                </a:moveTo>
                <a:lnTo>
                  <a:pt x="0" y="0"/>
                </a:lnTo>
                <a:lnTo>
                  <a:pt x="0" y="1075144"/>
                </a:lnTo>
                <a:lnTo>
                  <a:pt x="5842266" y="1075144"/>
                </a:lnTo>
                <a:lnTo>
                  <a:pt x="5842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6032" y="3238679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6908" y="3188535"/>
            <a:ext cx="11595100" cy="2505075"/>
            <a:chOff x="1256908" y="3188535"/>
            <a:chExt cx="11595100" cy="2505075"/>
          </a:xfrm>
        </p:grpSpPr>
        <p:sp>
          <p:nvSpPr>
            <p:cNvPr id="10" name="object 10"/>
            <p:cNvSpPr/>
            <p:nvPr/>
          </p:nvSpPr>
          <p:spPr>
            <a:xfrm>
              <a:off x="7006876" y="3188535"/>
              <a:ext cx="5845175" cy="1025525"/>
            </a:xfrm>
            <a:custGeom>
              <a:avLst/>
              <a:gdLst/>
              <a:ahLst/>
              <a:cxnLst/>
              <a:rect l="l" t="t" r="r" b="b"/>
              <a:pathLst>
                <a:path w="5845175" h="1025525">
                  <a:moveTo>
                    <a:pt x="5174679" y="0"/>
                  </a:moveTo>
                  <a:lnTo>
                    <a:pt x="5174679" y="348561"/>
                  </a:lnTo>
                  <a:lnTo>
                    <a:pt x="0" y="348561"/>
                  </a:lnTo>
                  <a:lnTo>
                    <a:pt x="0" y="676620"/>
                  </a:lnTo>
                  <a:lnTo>
                    <a:pt x="5174679" y="676620"/>
                  </a:lnTo>
                  <a:lnTo>
                    <a:pt x="5174679" y="1025181"/>
                  </a:lnTo>
                  <a:lnTo>
                    <a:pt x="5844815" y="512590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6908" y="4618243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89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6032" y="4754646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06876" y="4662618"/>
            <a:ext cx="5750560" cy="1047115"/>
          </a:xfrm>
          <a:custGeom>
            <a:avLst/>
            <a:gdLst/>
            <a:ahLst/>
            <a:cxnLst/>
            <a:rect l="l" t="t" r="r" b="b"/>
            <a:pathLst>
              <a:path w="5750559" h="1047114">
                <a:moveTo>
                  <a:pt x="5079886" y="0"/>
                </a:moveTo>
                <a:lnTo>
                  <a:pt x="507988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5079886" y="691078"/>
                </a:lnTo>
                <a:lnTo>
                  <a:pt x="5079886" y="1047088"/>
                </a:lnTo>
                <a:lnTo>
                  <a:pt x="5750022" y="523544"/>
                </a:lnTo>
                <a:lnTo>
                  <a:pt x="50798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6908" y="6134211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29438" y="6164558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56908" y="6178585"/>
            <a:ext cx="11559540" cy="2505710"/>
            <a:chOff x="1256908" y="6178585"/>
            <a:chExt cx="11559540" cy="2505710"/>
          </a:xfrm>
        </p:grpSpPr>
        <p:sp>
          <p:nvSpPr>
            <p:cNvPr id="17" name="object 17"/>
            <p:cNvSpPr/>
            <p:nvPr/>
          </p:nvSpPr>
          <p:spPr>
            <a:xfrm>
              <a:off x="7121885" y="6178585"/>
              <a:ext cx="5694045" cy="1047115"/>
            </a:xfrm>
            <a:custGeom>
              <a:avLst/>
              <a:gdLst/>
              <a:ahLst/>
              <a:cxnLst/>
              <a:rect l="l" t="t" r="r" b="b"/>
              <a:pathLst>
                <a:path w="5694045" h="1047115">
                  <a:moveTo>
                    <a:pt x="5023880" y="0"/>
                  </a:moveTo>
                  <a:lnTo>
                    <a:pt x="5023880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023880" y="691078"/>
                  </a:lnTo>
                  <a:lnTo>
                    <a:pt x="5023880" y="1047088"/>
                  </a:lnTo>
                  <a:lnTo>
                    <a:pt x="5694017" y="523544"/>
                  </a:lnTo>
                  <a:lnTo>
                    <a:pt x="502388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908" y="7608776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16032" y="7745179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29438" y="7639124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56908" y="7653152"/>
            <a:ext cx="11595100" cy="2610485"/>
            <a:chOff x="1256908" y="7653152"/>
            <a:chExt cx="11595100" cy="2610485"/>
          </a:xfrm>
        </p:grpSpPr>
        <p:sp>
          <p:nvSpPr>
            <p:cNvPr id="22" name="object 22"/>
            <p:cNvSpPr/>
            <p:nvPr/>
          </p:nvSpPr>
          <p:spPr>
            <a:xfrm>
              <a:off x="7006876" y="7653152"/>
              <a:ext cx="5845175" cy="1047115"/>
            </a:xfrm>
            <a:custGeom>
              <a:avLst/>
              <a:gdLst/>
              <a:ahLst/>
              <a:cxnLst/>
              <a:rect l="l" t="t" r="r" b="b"/>
              <a:pathLst>
                <a:path w="5845175" h="1047115">
                  <a:moveTo>
                    <a:pt x="5174679" y="0"/>
                  </a:moveTo>
                  <a:lnTo>
                    <a:pt x="5174679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174679" y="691078"/>
                  </a:lnTo>
                  <a:lnTo>
                    <a:pt x="5174679" y="1047088"/>
                  </a:lnTo>
                  <a:lnTo>
                    <a:pt x="5844815" y="523544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6908" y="9188052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16032" y="9324455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29438" y="9218399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08152" y="9141062"/>
            <a:ext cx="5842635" cy="1025525"/>
          </a:xfrm>
          <a:custGeom>
            <a:avLst/>
            <a:gdLst/>
            <a:ahLst/>
            <a:cxnLst/>
            <a:rect l="l" t="t" r="r" b="b"/>
            <a:pathLst>
              <a:path w="5842634" h="1025525">
                <a:moveTo>
                  <a:pt x="5186146" y="0"/>
                </a:moveTo>
                <a:lnTo>
                  <a:pt x="5186146" y="348562"/>
                </a:lnTo>
                <a:lnTo>
                  <a:pt x="0" y="348562"/>
                </a:lnTo>
                <a:lnTo>
                  <a:pt x="0" y="676620"/>
                </a:lnTo>
                <a:lnTo>
                  <a:pt x="5186146" y="676620"/>
                </a:lnTo>
                <a:lnTo>
                  <a:pt x="5186146" y="1025182"/>
                </a:lnTo>
                <a:lnTo>
                  <a:pt x="5842262" y="512590"/>
                </a:lnTo>
                <a:lnTo>
                  <a:pt x="518614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22327" y="2753629"/>
            <a:ext cx="151955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60"/>
              </a:spcBef>
              <a:tabLst>
                <a:tab pos="772795" algn="l"/>
              </a:tabLst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22327" y="4247488"/>
            <a:ext cx="151955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60"/>
              </a:spcBef>
              <a:tabLst>
                <a:tab pos="772795" algn="l"/>
              </a:tabLst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22327" y="5734788"/>
            <a:ext cx="151955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60"/>
              </a:spcBef>
              <a:tabLst>
                <a:tab pos="772795" algn="l"/>
              </a:tabLst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9727" y="7222089"/>
            <a:ext cx="151955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60"/>
              </a:spcBef>
              <a:tabLst>
                <a:tab pos="772795" algn="l"/>
              </a:tabLst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69727" y="8714268"/>
            <a:ext cx="151955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60"/>
              </a:spcBef>
              <a:tabLst>
                <a:tab pos="772795" algn="l"/>
              </a:tabLst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938965" y="3009981"/>
            <a:ext cx="1170305" cy="6939915"/>
            <a:chOff x="10938965" y="3009981"/>
            <a:chExt cx="1170305" cy="6939915"/>
          </a:xfrm>
        </p:grpSpPr>
        <p:sp>
          <p:nvSpPr>
            <p:cNvPr id="33" name="object 33"/>
            <p:cNvSpPr/>
            <p:nvPr/>
          </p:nvSpPr>
          <p:spPr>
            <a:xfrm>
              <a:off x="10938955" y="3009982"/>
              <a:ext cx="1170305" cy="2837180"/>
            </a:xfrm>
            <a:custGeom>
              <a:avLst/>
              <a:gdLst/>
              <a:ahLst/>
              <a:cxnLst/>
              <a:rect l="l" t="t" r="r" b="b"/>
              <a:pathLst>
                <a:path w="1170304" h="2837179">
                  <a:moveTo>
                    <a:pt x="1169784" y="1619097"/>
                  </a:moveTo>
                  <a:lnTo>
                    <a:pt x="1150442" y="1584629"/>
                  </a:lnTo>
                  <a:lnTo>
                    <a:pt x="1115491" y="1568348"/>
                  </a:lnTo>
                  <a:lnTo>
                    <a:pt x="1096937" y="1564843"/>
                  </a:lnTo>
                  <a:lnTo>
                    <a:pt x="1084427" y="1555597"/>
                  </a:lnTo>
                  <a:lnTo>
                    <a:pt x="1078242" y="1541526"/>
                  </a:lnTo>
                  <a:lnTo>
                    <a:pt x="1078230" y="1537030"/>
                  </a:lnTo>
                  <a:lnTo>
                    <a:pt x="1078395" y="1522933"/>
                  </a:lnTo>
                  <a:lnTo>
                    <a:pt x="1079423" y="1516951"/>
                  </a:lnTo>
                  <a:lnTo>
                    <a:pt x="1078318" y="1509001"/>
                  </a:lnTo>
                  <a:lnTo>
                    <a:pt x="1047838" y="1473238"/>
                  </a:lnTo>
                  <a:lnTo>
                    <a:pt x="1015746" y="1454696"/>
                  </a:lnTo>
                  <a:lnTo>
                    <a:pt x="1009065" y="1456105"/>
                  </a:lnTo>
                  <a:lnTo>
                    <a:pt x="945400" y="1509534"/>
                  </a:lnTo>
                  <a:lnTo>
                    <a:pt x="907529" y="1544662"/>
                  </a:lnTo>
                  <a:lnTo>
                    <a:pt x="870038" y="1580159"/>
                  </a:lnTo>
                  <a:lnTo>
                    <a:pt x="832916" y="1616049"/>
                  </a:lnTo>
                  <a:lnTo>
                    <a:pt x="796188" y="1652308"/>
                  </a:lnTo>
                  <a:lnTo>
                    <a:pt x="759853" y="1688947"/>
                  </a:lnTo>
                  <a:lnTo>
                    <a:pt x="723900" y="1725980"/>
                  </a:lnTo>
                  <a:lnTo>
                    <a:pt x="688340" y="1763407"/>
                  </a:lnTo>
                  <a:lnTo>
                    <a:pt x="653186" y="1801215"/>
                  </a:lnTo>
                  <a:lnTo>
                    <a:pt x="618426" y="1839429"/>
                  </a:lnTo>
                  <a:lnTo>
                    <a:pt x="584073" y="1878037"/>
                  </a:lnTo>
                  <a:lnTo>
                    <a:pt x="578192" y="1884502"/>
                  </a:lnTo>
                  <a:lnTo>
                    <a:pt x="572020" y="1891004"/>
                  </a:lnTo>
                  <a:lnTo>
                    <a:pt x="558507" y="1905025"/>
                  </a:lnTo>
                  <a:lnTo>
                    <a:pt x="546811" y="1888540"/>
                  </a:lnTo>
                  <a:lnTo>
                    <a:pt x="541578" y="1881073"/>
                  </a:lnTo>
                  <a:lnTo>
                    <a:pt x="536638" y="1873758"/>
                  </a:lnTo>
                  <a:lnTo>
                    <a:pt x="433628" y="1717395"/>
                  </a:lnTo>
                  <a:lnTo>
                    <a:pt x="407708" y="1678419"/>
                  </a:lnTo>
                  <a:lnTo>
                    <a:pt x="381622" y="1639557"/>
                  </a:lnTo>
                  <a:lnTo>
                    <a:pt x="365379" y="1616697"/>
                  </a:lnTo>
                  <a:lnTo>
                    <a:pt x="358711" y="1607934"/>
                  </a:lnTo>
                  <a:lnTo>
                    <a:pt x="348373" y="1594332"/>
                  </a:lnTo>
                  <a:lnTo>
                    <a:pt x="331114" y="1572145"/>
                  </a:lnTo>
                  <a:lnTo>
                    <a:pt x="314083" y="1549806"/>
                  </a:lnTo>
                  <a:lnTo>
                    <a:pt x="305600" y="1541526"/>
                  </a:lnTo>
                  <a:lnTo>
                    <a:pt x="296138" y="1537563"/>
                  </a:lnTo>
                  <a:lnTo>
                    <a:pt x="285788" y="1537030"/>
                  </a:lnTo>
                  <a:lnTo>
                    <a:pt x="274624" y="1538986"/>
                  </a:lnTo>
                  <a:lnTo>
                    <a:pt x="249872" y="1568348"/>
                  </a:lnTo>
                  <a:lnTo>
                    <a:pt x="247396" y="1583258"/>
                  </a:lnTo>
                  <a:lnTo>
                    <a:pt x="240766" y="1594345"/>
                  </a:lnTo>
                  <a:lnTo>
                    <a:pt x="230530" y="1602295"/>
                  </a:lnTo>
                  <a:lnTo>
                    <a:pt x="217208" y="1607934"/>
                  </a:lnTo>
                  <a:lnTo>
                    <a:pt x="175348" y="1576793"/>
                  </a:lnTo>
                  <a:lnTo>
                    <a:pt x="159181" y="1594345"/>
                  </a:lnTo>
                  <a:lnTo>
                    <a:pt x="152107" y="1602054"/>
                  </a:lnTo>
                  <a:lnTo>
                    <a:pt x="140944" y="1614030"/>
                  </a:lnTo>
                  <a:lnTo>
                    <a:pt x="129692" y="1625650"/>
                  </a:lnTo>
                  <a:lnTo>
                    <a:pt x="121932" y="1635899"/>
                  </a:lnTo>
                  <a:lnTo>
                    <a:pt x="118389" y="1646605"/>
                  </a:lnTo>
                  <a:lnTo>
                    <a:pt x="118452" y="1658150"/>
                  </a:lnTo>
                  <a:lnTo>
                    <a:pt x="121500" y="1670939"/>
                  </a:lnTo>
                  <a:lnTo>
                    <a:pt x="137414" y="1718983"/>
                  </a:lnTo>
                  <a:lnTo>
                    <a:pt x="154203" y="1766633"/>
                  </a:lnTo>
                  <a:lnTo>
                    <a:pt x="171869" y="1813915"/>
                  </a:lnTo>
                  <a:lnTo>
                    <a:pt x="190411" y="1860804"/>
                  </a:lnTo>
                  <a:lnTo>
                    <a:pt x="209842" y="1907311"/>
                  </a:lnTo>
                  <a:lnTo>
                    <a:pt x="230136" y="1953450"/>
                  </a:lnTo>
                  <a:lnTo>
                    <a:pt x="251320" y="1999208"/>
                  </a:lnTo>
                  <a:lnTo>
                    <a:pt x="273380" y="2044585"/>
                  </a:lnTo>
                  <a:lnTo>
                    <a:pt x="296329" y="2089594"/>
                  </a:lnTo>
                  <a:lnTo>
                    <a:pt x="320154" y="2134235"/>
                  </a:lnTo>
                  <a:lnTo>
                    <a:pt x="323189" y="2139975"/>
                  </a:lnTo>
                  <a:lnTo>
                    <a:pt x="326110" y="2145766"/>
                  </a:lnTo>
                  <a:lnTo>
                    <a:pt x="328968" y="2151519"/>
                  </a:lnTo>
                  <a:lnTo>
                    <a:pt x="331800" y="2157171"/>
                  </a:lnTo>
                  <a:lnTo>
                    <a:pt x="0" y="2546756"/>
                  </a:lnTo>
                  <a:lnTo>
                    <a:pt x="6477" y="2562326"/>
                  </a:lnTo>
                  <a:lnTo>
                    <a:pt x="12522" y="2576944"/>
                  </a:lnTo>
                  <a:lnTo>
                    <a:pt x="18415" y="2590838"/>
                  </a:lnTo>
                  <a:lnTo>
                    <a:pt x="24485" y="2604300"/>
                  </a:lnTo>
                  <a:lnTo>
                    <a:pt x="27901" y="2613609"/>
                  </a:lnTo>
                  <a:lnTo>
                    <a:pt x="29133" y="2622715"/>
                  </a:lnTo>
                  <a:lnTo>
                    <a:pt x="27940" y="2631770"/>
                  </a:lnTo>
                  <a:lnTo>
                    <a:pt x="24130" y="2640914"/>
                  </a:lnTo>
                  <a:lnTo>
                    <a:pt x="20637" y="2647391"/>
                  </a:lnTo>
                  <a:lnTo>
                    <a:pt x="17386" y="2653995"/>
                  </a:lnTo>
                  <a:lnTo>
                    <a:pt x="14376" y="2660713"/>
                  </a:lnTo>
                  <a:lnTo>
                    <a:pt x="11645" y="2667546"/>
                  </a:lnTo>
                  <a:lnTo>
                    <a:pt x="9728" y="2672664"/>
                  </a:lnTo>
                  <a:lnTo>
                    <a:pt x="7569" y="2679700"/>
                  </a:lnTo>
                  <a:lnTo>
                    <a:pt x="9512" y="2684068"/>
                  </a:lnTo>
                  <a:lnTo>
                    <a:pt x="22542" y="2709634"/>
                  </a:lnTo>
                  <a:lnTo>
                    <a:pt x="38100" y="2733065"/>
                  </a:lnTo>
                  <a:lnTo>
                    <a:pt x="56121" y="2754236"/>
                  </a:lnTo>
                  <a:lnTo>
                    <a:pt x="76555" y="2772994"/>
                  </a:lnTo>
                  <a:lnTo>
                    <a:pt x="95707" y="2764548"/>
                  </a:lnTo>
                  <a:lnTo>
                    <a:pt x="104228" y="2761005"/>
                  </a:lnTo>
                  <a:lnTo>
                    <a:pt x="112585" y="2758135"/>
                  </a:lnTo>
                  <a:lnTo>
                    <a:pt x="121704" y="2757373"/>
                  </a:lnTo>
                  <a:lnTo>
                    <a:pt x="128866" y="2760268"/>
                  </a:lnTo>
                  <a:lnTo>
                    <a:pt x="132854" y="2766085"/>
                  </a:lnTo>
                  <a:lnTo>
                    <a:pt x="132435" y="2774061"/>
                  </a:lnTo>
                  <a:lnTo>
                    <a:pt x="130416" y="2791117"/>
                  </a:lnTo>
                  <a:lnTo>
                    <a:pt x="135445" y="2804769"/>
                  </a:lnTo>
                  <a:lnTo>
                    <a:pt x="144513" y="2816466"/>
                  </a:lnTo>
                  <a:lnTo>
                    <a:pt x="154546" y="2827680"/>
                  </a:lnTo>
                  <a:lnTo>
                    <a:pt x="163296" y="2834640"/>
                  </a:lnTo>
                  <a:lnTo>
                    <a:pt x="173380" y="2836989"/>
                  </a:lnTo>
                  <a:lnTo>
                    <a:pt x="183705" y="2834868"/>
                  </a:lnTo>
                  <a:lnTo>
                    <a:pt x="193179" y="2828391"/>
                  </a:lnTo>
                  <a:lnTo>
                    <a:pt x="197345" y="2824276"/>
                  </a:lnTo>
                  <a:lnTo>
                    <a:pt x="200291" y="2819057"/>
                  </a:lnTo>
                  <a:lnTo>
                    <a:pt x="247523" y="2757373"/>
                  </a:lnTo>
                  <a:lnTo>
                    <a:pt x="305727" y="2681363"/>
                  </a:lnTo>
                  <a:lnTo>
                    <a:pt x="475411" y="2459850"/>
                  </a:lnTo>
                  <a:lnTo>
                    <a:pt x="498246" y="2432875"/>
                  </a:lnTo>
                  <a:lnTo>
                    <a:pt x="515683" y="2459190"/>
                  </a:lnTo>
                  <a:lnTo>
                    <a:pt x="520827" y="2467102"/>
                  </a:lnTo>
                  <a:lnTo>
                    <a:pt x="548081" y="2508796"/>
                  </a:lnTo>
                  <a:lnTo>
                    <a:pt x="576110" y="2549918"/>
                  </a:lnTo>
                  <a:lnTo>
                    <a:pt x="604977" y="2590431"/>
                  </a:lnTo>
                  <a:lnTo>
                    <a:pt x="634707" y="2630322"/>
                  </a:lnTo>
                  <a:lnTo>
                    <a:pt x="665327" y="2669540"/>
                  </a:lnTo>
                  <a:lnTo>
                    <a:pt x="696899" y="2708084"/>
                  </a:lnTo>
                  <a:lnTo>
                    <a:pt x="721855" y="2726105"/>
                  </a:lnTo>
                  <a:lnTo>
                    <a:pt x="734580" y="2723997"/>
                  </a:lnTo>
                  <a:lnTo>
                    <a:pt x="749439" y="2714510"/>
                  </a:lnTo>
                  <a:lnTo>
                    <a:pt x="761631" y="2704007"/>
                  </a:lnTo>
                  <a:lnTo>
                    <a:pt x="773404" y="2692857"/>
                  </a:lnTo>
                  <a:lnTo>
                    <a:pt x="785088" y="2681363"/>
                  </a:lnTo>
                  <a:lnTo>
                    <a:pt x="797001" y="2669806"/>
                  </a:lnTo>
                  <a:lnTo>
                    <a:pt x="853224" y="2704274"/>
                  </a:lnTo>
                  <a:lnTo>
                    <a:pt x="874610" y="2686558"/>
                  </a:lnTo>
                  <a:lnTo>
                    <a:pt x="881037" y="2681363"/>
                  </a:lnTo>
                  <a:lnTo>
                    <a:pt x="889673" y="2673934"/>
                  </a:lnTo>
                  <a:lnTo>
                    <a:pt x="893279" y="2669806"/>
                  </a:lnTo>
                  <a:lnTo>
                    <a:pt x="896937" y="2665641"/>
                  </a:lnTo>
                  <a:lnTo>
                    <a:pt x="902258" y="2655773"/>
                  </a:lnTo>
                  <a:lnTo>
                    <a:pt x="905179" y="2643530"/>
                  </a:lnTo>
                  <a:lnTo>
                    <a:pt x="908304" y="2630132"/>
                  </a:lnTo>
                  <a:lnTo>
                    <a:pt x="914704" y="2618206"/>
                  </a:lnTo>
                  <a:lnTo>
                    <a:pt x="924699" y="2608694"/>
                  </a:lnTo>
                  <a:lnTo>
                    <a:pt x="938580" y="2602509"/>
                  </a:lnTo>
                  <a:lnTo>
                    <a:pt x="949807" y="2598026"/>
                  </a:lnTo>
                  <a:lnTo>
                    <a:pt x="959307" y="2591308"/>
                  </a:lnTo>
                  <a:lnTo>
                    <a:pt x="983856" y="2556662"/>
                  </a:lnTo>
                  <a:lnTo>
                    <a:pt x="1003134" y="2505265"/>
                  </a:lnTo>
                  <a:lnTo>
                    <a:pt x="946023" y="2432875"/>
                  </a:lnTo>
                  <a:lnTo>
                    <a:pt x="724598" y="2152180"/>
                  </a:lnTo>
                  <a:lnTo>
                    <a:pt x="747788" y="2121636"/>
                  </a:lnTo>
                  <a:lnTo>
                    <a:pt x="778751" y="2082292"/>
                  </a:lnTo>
                  <a:lnTo>
                    <a:pt x="810158" y="2043341"/>
                  </a:lnTo>
                  <a:lnTo>
                    <a:pt x="841984" y="2004771"/>
                  </a:lnTo>
                  <a:lnTo>
                    <a:pt x="874242" y="1966569"/>
                  </a:lnTo>
                  <a:lnTo>
                    <a:pt x="906919" y="1928749"/>
                  </a:lnTo>
                  <a:lnTo>
                    <a:pt x="940015" y="1891284"/>
                  </a:lnTo>
                  <a:lnTo>
                    <a:pt x="973505" y="1854174"/>
                  </a:lnTo>
                  <a:lnTo>
                    <a:pt x="1007402" y="1817420"/>
                  </a:lnTo>
                  <a:lnTo>
                    <a:pt x="1041692" y="1781009"/>
                  </a:lnTo>
                  <a:lnTo>
                    <a:pt x="1076375" y="1744941"/>
                  </a:lnTo>
                  <a:lnTo>
                    <a:pt x="1123149" y="1697189"/>
                  </a:lnTo>
                  <a:lnTo>
                    <a:pt x="1134313" y="1684756"/>
                  </a:lnTo>
                  <a:lnTo>
                    <a:pt x="1144625" y="1671472"/>
                  </a:lnTo>
                  <a:lnTo>
                    <a:pt x="1153769" y="1656918"/>
                  </a:lnTo>
                  <a:lnTo>
                    <a:pt x="1165923" y="1634007"/>
                  </a:lnTo>
                  <a:lnTo>
                    <a:pt x="1169784" y="1619097"/>
                  </a:lnTo>
                  <a:close/>
                </a:path>
                <a:path w="1170304" h="2837179">
                  <a:moveTo>
                    <a:pt x="1169784" y="164414"/>
                  </a:moveTo>
                  <a:lnTo>
                    <a:pt x="1150442" y="129946"/>
                  </a:lnTo>
                  <a:lnTo>
                    <a:pt x="1115491" y="113652"/>
                  </a:lnTo>
                  <a:lnTo>
                    <a:pt x="1096937" y="110159"/>
                  </a:lnTo>
                  <a:lnTo>
                    <a:pt x="1084427" y="100914"/>
                  </a:lnTo>
                  <a:lnTo>
                    <a:pt x="1078242" y="86829"/>
                  </a:lnTo>
                  <a:lnTo>
                    <a:pt x="1078230" y="82334"/>
                  </a:lnTo>
                  <a:lnTo>
                    <a:pt x="1078395" y="68249"/>
                  </a:lnTo>
                  <a:lnTo>
                    <a:pt x="1079423" y="62255"/>
                  </a:lnTo>
                  <a:lnTo>
                    <a:pt x="1078318" y="54317"/>
                  </a:lnTo>
                  <a:lnTo>
                    <a:pt x="1047838" y="18554"/>
                  </a:lnTo>
                  <a:lnTo>
                    <a:pt x="1015746" y="0"/>
                  </a:lnTo>
                  <a:lnTo>
                    <a:pt x="1009065" y="1422"/>
                  </a:lnTo>
                  <a:lnTo>
                    <a:pt x="945400" y="54851"/>
                  </a:lnTo>
                  <a:lnTo>
                    <a:pt x="907529" y="89979"/>
                  </a:lnTo>
                  <a:lnTo>
                    <a:pt x="870038" y="125476"/>
                  </a:lnTo>
                  <a:lnTo>
                    <a:pt x="832916" y="161353"/>
                  </a:lnTo>
                  <a:lnTo>
                    <a:pt x="796188" y="197612"/>
                  </a:lnTo>
                  <a:lnTo>
                    <a:pt x="759853" y="234264"/>
                  </a:lnTo>
                  <a:lnTo>
                    <a:pt x="723900" y="271297"/>
                  </a:lnTo>
                  <a:lnTo>
                    <a:pt x="688340" y="308711"/>
                  </a:lnTo>
                  <a:lnTo>
                    <a:pt x="653186" y="346532"/>
                  </a:lnTo>
                  <a:lnTo>
                    <a:pt x="618426" y="384733"/>
                  </a:lnTo>
                  <a:lnTo>
                    <a:pt x="584073" y="423354"/>
                  </a:lnTo>
                  <a:lnTo>
                    <a:pt x="578192" y="429806"/>
                  </a:lnTo>
                  <a:lnTo>
                    <a:pt x="572020" y="436308"/>
                  </a:lnTo>
                  <a:lnTo>
                    <a:pt x="558507" y="450342"/>
                  </a:lnTo>
                  <a:lnTo>
                    <a:pt x="546811" y="433844"/>
                  </a:lnTo>
                  <a:lnTo>
                    <a:pt x="541578" y="426377"/>
                  </a:lnTo>
                  <a:lnTo>
                    <a:pt x="536638" y="419074"/>
                  </a:lnTo>
                  <a:lnTo>
                    <a:pt x="433628" y="262712"/>
                  </a:lnTo>
                  <a:lnTo>
                    <a:pt x="407708" y="223723"/>
                  </a:lnTo>
                  <a:lnTo>
                    <a:pt x="381622" y="184873"/>
                  </a:lnTo>
                  <a:lnTo>
                    <a:pt x="365379" y="162001"/>
                  </a:lnTo>
                  <a:lnTo>
                    <a:pt x="358711" y="153250"/>
                  </a:lnTo>
                  <a:lnTo>
                    <a:pt x="348373" y="139649"/>
                  </a:lnTo>
                  <a:lnTo>
                    <a:pt x="331114" y="117462"/>
                  </a:lnTo>
                  <a:lnTo>
                    <a:pt x="314083" y="95110"/>
                  </a:lnTo>
                  <a:lnTo>
                    <a:pt x="305600" y="86829"/>
                  </a:lnTo>
                  <a:lnTo>
                    <a:pt x="296138" y="82880"/>
                  </a:lnTo>
                  <a:lnTo>
                    <a:pt x="285788" y="82334"/>
                  </a:lnTo>
                  <a:lnTo>
                    <a:pt x="274624" y="84289"/>
                  </a:lnTo>
                  <a:lnTo>
                    <a:pt x="249872" y="113652"/>
                  </a:lnTo>
                  <a:lnTo>
                    <a:pt x="247396" y="128562"/>
                  </a:lnTo>
                  <a:lnTo>
                    <a:pt x="240766" y="139649"/>
                  </a:lnTo>
                  <a:lnTo>
                    <a:pt x="230530" y="147612"/>
                  </a:lnTo>
                  <a:lnTo>
                    <a:pt x="217208" y="153250"/>
                  </a:lnTo>
                  <a:lnTo>
                    <a:pt x="175348" y="122097"/>
                  </a:lnTo>
                  <a:lnTo>
                    <a:pt x="159181" y="139649"/>
                  </a:lnTo>
                  <a:lnTo>
                    <a:pt x="152107" y="147358"/>
                  </a:lnTo>
                  <a:lnTo>
                    <a:pt x="140944" y="159346"/>
                  </a:lnTo>
                  <a:lnTo>
                    <a:pt x="129692" y="170954"/>
                  </a:lnTo>
                  <a:lnTo>
                    <a:pt x="121932" y="181203"/>
                  </a:lnTo>
                  <a:lnTo>
                    <a:pt x="118389" y="191909"/>
                  </a:lnTo>
                  <a:lnTo>
                    <a:pt x="118452" y="203466"/>
                  </a:lnTo>
                  <a:lnTo>
                    <a:pt x="121500" y="216255"/>
                  </a:lnTo>
                  <a:lnTo>
                    <a:pt x="137414" y="264299"/>
                  </a:lnTo>
                  <a:lnTo>
                    <a:pt x="154203" y="311950"/>
                  </a:lnTo>
                  <a:lnTo>
                    <a:pt x="171869" y="359219"/>
                  </a:lnTo>
                  <a:lnTo>
                    <a:pt x="190411" y="406107"/>
                  </a:lnTo>
                  <a:lnTo>
                    <a:pt x="209842" y="452628"/>
                  </a:lnTo>
                  <a:lnTo>
                    <a:pt x="230136" y="498754"/>
                  </a:lnTo>
                  <a:lnTo>
                    <a:pt x="251320" y="544512"/>
                  </a:lnTo>
                  <a:lnTo>
                    <a:pt x="273380" y="589902"/>
                  </a:lnTo>
                  <a:lnTo>
                    <a:pt x="296329" y="634911"/>
                  </a:lnTo>
                  <a:lnTo>
                    <a:pt x="320154" y="679538"/>
                  </a:lnTo>
                  <a:lnTo>
                    <a:pt x="323189" y="685292"/>
                  </a:lnTo>
                  <a:lnTo>
                    <a:pt x="326110" y="691070"/>
                  </a:lnTo>
                  <a:lnTo>
                    <a:pt x="328968" y="696823"/>
                  </a:lnTo>
                  <a:lnTo>
                    <a:pt x="331800" y="702487"/>
                  </a:lnTo>
                  <a:lnTo>
                    <a:pt x="0" y="1092073"/>
                  </a:lnTo>
                  <a:lnTo>
                    <a:pt x="6477" y="1107643"/>
                  </a:lnTo>
                  <a:lnTo>
                    <a:pt x="12522" y="1122248"/>
                  </a:lnTo>
                  <a:lnTo>
                    <a:pt x="18415" y="1136154"/>
                  </a:lnTo>
                  <a:lnTo>
                    <a:pt x="24485" y="1149604"/>
                  </a:lnTo>
                  <a:lnTo>
                    <a:pt x="27901" y="1158925"/>
                  </a:lnTo>
                  <a:lnTo>
                    <a:pt x="29133" y="1168031"/>
                  </a:lnTo>
                  <a:lnTo>
                    <a:pt x="27940" y="1177086"/>
                  </a:lnTo>
                  <a:lnTo>
                    <a:pt x="24130" y="1186230"/>
                  </a:lnTo>
                  <a:lnTo>
                    <a:pt x="20637" y="1192707"/>
                  </a:lnTo>
                  <a:lnTo>
                    <a:pt x="17386" y="1199311"/>
                  </a:lnTo>
                  <a:lnTo>
                    <a:pt x="14376" y="1206030"/>
                  </a:lnTo>
                  <a:lnTo>
                    <a:pt x="11645" y="1212850"/>
                  </a:lnTo>
                  <a:lnTo>
                    <a:pt x="9728" y="1217968"/>
                  </a:lnTo>
                  <a:lnTo>
                    <a:pt x="7569" y="1225003"/>
                  </a:lnTo>
                  <a:lnTo>
                    <a:pt x="9512" y="1229385"/>
                  </a:lnTo>
                  <a:lnTo>
                    <a:pt x="22542" y="1254950"/>
                  </a:lnTo>
                  <a:lnTo>
                    <a:pt x="38100" y="1278382"/>
                  </a:lnTo>
                  <a:lnTo>
                    <a:pt x="56121" y="1299540"/>
                  </a:lnTo>
                  <a:lnTo>
                    <a:pt x="76555" y="1318310"/>
                  </a:lnTo>
                  <a:lnTo>
                    <a:pt x="95707" y="1309852"/>
                  </a:lnTo>
                  <a:lnTo>
                    <a:pt x="104228" y="1306309"/>
                  </a:lnTo>
                  <a:lnTo>
                    <a:pt x="112585" y="1303439"/>
                  </a:lnTo>
                  <a:lnTo>
                    <a:pt x="121704" y="1302677"/>
                  </a:lnTo>
                  <a:lnTo>
                    <a:pt x="128866" y="1305572"/>
                  </a:lnTo>
                  <a:lnTo>
                    <a:pt x="132854" y="1311389"/>
                  </a:lnTo>
                  <a:lnTo>
                    <a:pt x="132435" y="1319377"/>
                  </a:lnTo>
                  <a:lnTo>
                    <a:pt x="130416" y="1336433"/>
                  </a:lnTo>
                  <a:lnTo>
                    <a:pt x="135445" y="1350073"/>
                  </a:lnTo>
                  <a:lnTo>
                    <a:pt x="144513" y="1361782"/>
                  </a:lnTo>
                  <a:lnTo>
                    <a:pt x="154546" y="1372997"/>
                  </a:lnTo>
                  <a:lnTo>
                    <a:pt x="163296" y="1379943"/>
                  </a:lnTo>
                  <a:lnTo>
                    <a:pt x="173380" y="1382306"/>
                  </a:lnTo>
                  <a:lnTo>
                    <a:pt x="183705" y="1380185"/>
                  </a:lnTo>
                  <a:lnTo>
                    <a:pt x="193179" y="1373708"/>
                  </a:lnTo>
                  <a:lnTo>
                    <a:pt x="197345" y="1369593"/>
                  </a:lnTo>
                  <a:lnTo>
                    <a:pt x="200291" y="1364373"/>
                  </a:lnTo>
                  <a:lnTo>
                    <a:pt x="247535" y="1302677"/>
                  </a:lnTo>
                  <a:lnTo>
                    <a:pt x="305727" y="1226680"/>
                  </a:lnTo>
                  <a:lnTo>
                    <a:pt x="475411" y="1005166"/>
                  </a:lnTo>
                  <a:lnTo>
                    <a:pt x="498246" y="978179"/>
                  </a:lnTo>
                  <a:lnTo>
                    <a:pt x="515683" y="1004493"/>
                  </a:lnTo>
                  <a:lnTo>
                    <a:pt x="520827" y="1012418"/>
                  </a:lnTo>
                  <a:lnTo>
                    <a:pt x="548081" y="1054112"/>
                  </a:lnTo>
                  <a:lnTo>
                    <a:pt x="576110" y="1095235"/>
                  </a:lnTo>
                  <a:lnTo>
                    <a:pt x="604977" y="1135748"/>
                  </a:lnTo>
                  <a:lnTo>
                    <a:pt x="634707" y="1175626"/>
                  </a:lnTo>
                  <a:lnTo>
                    <a:pt x="665327" y="1214856"/>
                  </a:lnTo>
                  <a:lnTo>
                    <a:pt x="696899" y="1253401"/>
                  </a:lnTo>
                  <a:lnTo>
                    <a:pt x="721855" y="1271422"/>
                  </a:lnTo>
                  <a:lnTo>
                    <a:pt x="734580" y="1269314"/>
                  </a:lnTo>
                  <a:lnTo>
                    <a:pt x="749439" y="1259814"/>
                  </a:lnTo>
                  <a:lnTo>
                    <a:pt x="761631" y="1249324"/>
                  </a:lnTo>
                  <a:lnTo>
                    <a:pt x="773404" y="1238173"/>
                  </a:lnTo>
                  <a:lnTo>
                    <a:pt x="785088" y="1226680"/>
                  </a:lnTo>
                  <a:lnTo>
                    <a:pt x="797001" y="1215110"/>
                  </a:lnTo>
                  <a:lnTo>
                    <a:pt x="853224" y="1249591"/>
                  </a:lnTo>
                  <a:lnTo>
                    <a:pt x="874610" y="1231861"/>
                  </a:lnTo>
                  <a:lnTo>
                    <a:pt x="881037" y="1226680"/>
                  </a:lnTo>
                  <a:lnTo>
                    <a:pt x="889673" y="1219238"/>
                  </a:lnTo>
                  <a:lnTo>
                    <a:pt x="893279" y="1215110"/>
                  </a:lnTo>
                  <a:lnTo>
                    <a:pt x="896937" y="1210945"/>
                  </a:lnTo>
                  <a:lnTo>
                    <a:pt x="902258" y="1201089"/>
                  </a:lnTo>
                  <a:lnTo>
                    <a:pt x="905179" y="1188847"/>
                  </a:lnTo>
                  <a:lnTo>
                    <a:pt x="908304" y="1175448"/>
                  </a:lnTo>
                  <a:lnTo>
                    <a:pt x="914704" y="1163523"/>
                  </a:lnTo>
                  <a:lnTo>
                    <a:pt x="924699" y="1153998"/>
                  </a:lnTo>
                  <a:lnTo>
                    <a:pt x="938580" y="1147826"/>
                  </a:lnTo>
                  <a:lnTo>
                    <a:pt x="949807" y="1143342"/>
                  </a:lnTo>
                  <a:lnTo>
                    <a:pt x="959307" y="1136624"/>
                  </a:lnTo>
                  <a:lnTo>
                    <a:pt x="983856" y="1101979"/>
                  </a:lnTo>
                  <a:lnTo>
                    <a:pt x="1003134" y="1050582"/>
                  </a:lnTo>
                  <a:lnTo>
                    <a:pt x="946023" y="978179"/>
                  </a:lnTo>
                  <a:lnTo>
                    <a:pt x="724598" y="697496"/>
                  </a:lnTo>
                  <a:lnTo>
                    <a:pt x="742784" y="673442"/>
                  </a:lnTo>
                  <a:lnTo>
                    <a:pt x="778751" y="627608"/>
                  </a:lnTo>
                  <a:lnTo>
                    <a:pt x="810158" y="588657"/>
                  </a:lnTo>
                  <a:lnTo>
                    <a:pt x="841984" y="550087"/>
                  </a:lnTo>
                  <a:lnTo>
                    <a:pt x="874242" y="511886"/>
                  </a:lnTo>
                  <a:lnTo>
                    <a:pt x="906919" y="474052"/>
                  </a:lnTo>
                  <a:lnTo>
                    <a:pt x="927874" y="450342"/>
                  </a:lnTo>
                  <a:lnTo>
                    <a:pt x="940015" y="436587"/>
                  </a:lnTo>
                  <a:lnTo>
                    <a:pt x="973505" y="399478"/>
                  </a:lnTo>
                  <a:lnTo>
                    <a:pt x="1007402" y="362724"/>
                  </a:lnTo>
                  <a:lnTo>
                    <a:pt x="1041692" y="326326"/>
                  </a:lnTo>
                  <a:lnTo>
                    <a:pt x="1076375" y="290258"/>
                  </a:lnTo>
                  <a:lnTo>
                    <a:pt x="1123149" y="242506"/>
                  </a:lnTo>
                  <a:lnTo>
                    <a:pt x="1134313" y="230060"/>
                  </a:lnTo>
                  <a:lnTo>
                    <a:pt x="1144625" y="216776"/>
                  </a:lnTo>
                  <a:lnTo>
                    <a:pt x="1153769" y="202222"/>
                  </a:lnTo>
                  <a:lnTo>
                    <a:pt x="1165923" y="179324"/>
                  </a:lnTo>
                  <a:lnTo>
                    <a:pt x="1169784" y="16441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949204" y="6180194"/>
              <a:ext cx="1125855" cy="3769995"/>
            </a:xfrm>
            <a:custGeom>
              <a:avLst/>
              <a:gdLst/>
              <a:ahLst/>
              <a:cxnLst/>
              <a:rect l="l" t="t" r="r" b="b"/>
              <a:pathLst>
                <a:path w="1125854" h="3769995">
                  <a:moveTo>
                    <a:pt x="1101826" y="105968"/>
                  </a:moveTo>
                  <a:lnTo>
                    <a:pt x="1074737" y="74904"/>
                  </a:lnTo>
                  <a:lnTo>
                    <a:pt x="1060513" y="73444"/>
                  </a:lnTo>
                  <a:lnTo>
                    <a:pt x="1046988" y="71882"/>
                  </a:lnTo>
                  <a:lnTo>
                    <a:pt x="1037564" y="66065"/>
                  </a:lnTo>
                  <a:lnTo>
                    <a:pt x="1032421" y="56540"/>
                  </a:lnTo>
                  <a:lnTo>
                    <a:pt x="1031760" y="43802"/>
                  </a:lnTo>
                  <a:lnTo>
                    <a:pt x="1032243" y="39624"/>
                  </a:lnTo>
                  <a:lnTo>
                    <a:pt x="1031163" y="34201"/>
                  </a:lnTo>
                  <a:lnTo>
                    <a:pt x="1001331" y="6235"/>
                  </a:lnTo>
                  <a:lnTo>
                    <a:pt x="993419" y="0"/>
                  </a:lnTo>
                  <a:lnTo>
                    <a:pt x="986320" y="2159"/>
                  </a:lnTo>
                  <a:lnTo>
                    <a:pt x="951522" y="31381"/>
                  </a:lnTo>
                  <a:lnTo>
                    <a:pt x="894130" y="88226"/>
                  </a:lnTo>
                  <a:lnTo>
                    <a:pt x="858774" y="124904"/>
                  </a:lnTo>
                  <a:lnTo>
                    <a:pt x="819950" y="165976"/>
                  </a:lnTo>
                  <a:lnTo>
                    <a:pt x="778370" y="210591"/>
                  </a:lnTo>
                  <a:lnTo>
                    <a:pt x="734783" y="257924"/>
                  </a:lnTo>
                  <a:lnTo>
                    <a:pt x="689889" y="307124"/>
                  </a:lnTo>
                  <a:lnTo>
                    <a:pt x="599160" y="407771"/>
                  </a:lnTo>
                  <a:lnTo>
                    <a:pt x="511289" y="506615"/>
                  </a:lnTo>
                  <a:lnTo>
                    <a:pt x="434174" y="594588"/>
                  </a:lnTo>
                  <a:lnTo>
                    <a:pt x="400596" y="633387"/>
                  </a:lnTo>
                  <a:lnTo>
                    <a:pt x="371551" y="667334"/>
                  </a:lnTo>
                  <a:lnTo>
                    <a:pt x="329907" y="717334"/>
                  </a:lnTo>
                  <a:lnTo>
                    <a:pt x="325983" y="722071"/>
                  </a:lnTo>
                  <a:lnTo>
                    <a:pt x="321856" y="726833"/>
                  </a:lnTo>
                  <a:lnTo>
                    <a:pt x="312801" y="737133"/>
                  </a:lnTo>
                  <a:lnTo>
                    <a:pt x="303618" y="726325"/>
                  </a:lnTo>
                  <a:lnTo>
                    <a:pt x="299504" y="721436"/>
                  </a:lnTo>
                  <a:lnTo>
                    <a:pt x="295605" y="716622"/>
                  </a:lnTo>
                  <a:lnTo>
                    <a:pt x="267436" y="679627"/>
                  </a:lnTo>
                  <a:lnTo>
                    <a:pt x="216344" y="609727"/>
                  </a:lnTo>
                  <a:lnTo>
                    <a:pt x="187871" y="572960"/>
                  </a:lnTo>
                  <a:lnTo>
                    <a:pt x="175171" y="557936"/>
                  </a:lnTo>
                  <a:lnTo>
                    <a:pt x="161937" y="543318"/>
                  </a:lnTo>
                  <a:lnTo>
                    <a:pt x="148526" y="528828"/>
                  </a:lnTo>
                  <a:lnTo>
                    <a:pt x="135293" y="514197"/>
                  </a:lnTo>
                  <a:lnTo>
                    <a:pt x="128803" y="508876"/>
                  </a:lnTo>
                  <a:lnTo>
                    <a:pt x="121805" y="506552"/>
                  </a:lnTo>
                  <a:lnTo>
                    <a:pt x="114325" y="506615"/>
                  </a:lnTo>
                  <a:lnTo>
                    <a:pt x="97510" y="510578"/>
                  </a:lnTo>
                  <a:lnTo>
                    <a:pt x="87744" y="512572"/>
                  </a:lnTo>
                  <a:lnTo>
                    <a:pt x="77419" y="515543"/>
                  </a:lnTo>
                  <a:lnTo>
                    <a:pt x="66941" y="520649"/>
                  </a:lnTo>
                  <a:lnTo>
                    <a:pt x="65151" y="525475"/>
                  </a:lnTo>
                  <a:lnTo>
                    <a:pt x="65976" y="531215"/>
                  </a:lnTo>
                  <a:lnTo>
                    <a:pt x="67868" y="537540"/>
                  </a:lnTo>
                  <a:lnTo>
                    <a:pt x="69265" y="544118"/>
                  </a:lnTo>
                  <a:lnTo>
                    <a:pt x="63411" y="550379"/>
                  </a:lnTo>
                  <a:lnTo>
                    <a:pt x="47955" y="554596"/>
                  </a:lnTo>
                  <a:lnTo>
                    <a:pt x="28448" y="559384"/>
                  </a:lnTo>
                  <a:lnTo>
                    <a:pt x="10439" y="567321"/>
                  </a:lnTo>
                  <a:lnTo>
                    <a:pt x="9055" y="571233"/>
                  </a:lnTo>
                  <a:lnTo>
                    <a:pt x="10426" y="576986"/>
                  </a:lnTo>
                  <a:lnTo>
                    <a:pt x="12103" y="582764"/>
                  </a:lnTo>
                  <a:lnTo>
                    <a:pt x="11684" y="586752"/>
                  </a:lnTo>
                  <a:lnTo>
                    <a:pt x="5613" y="592328"/>
                  </a:lnTo>
                  <a:lnTo>
                    <a:pt x="1485" y="595807"/>
                  </a:lnTo>
                  <a:lnTo>
                    <a:pt x="0" y="599706"/>
                  </a:lnTo>
                  <a:lnTo>
                    <a:pt x="22021" y="652157"/>
                  </a:lnTo>
                  <a:lnTo>
                    <a:pt x="44272" y="696341"/>
                  </a:lnTo>
                  <a:lnTo>
                    <a:pt x="67983" y="739711"/>
                  </a:lnTo>
                  <a:lnTo>
                    <a:pt x="117360" y="826427"/>
                  </a:lnTo>
                  <a:lnTo>
                    <a:pt x="141808" y="870991"/>
                  </a:lnTo>
                  <a:lnTo>
                    <a:pt x="165290" y="917155"/>
                  </a:lnTo>
                  <a:lnTo>
                    <a:pt x="197586" y="976033"/>
                  </a:lnTo>
                  <a:lnTo>
                    <a:pt x="222834" y="1007351"/>
                  </a:lnTo>
                  <a:lnTo>
                    <a:pt x="242379" y="1018362"/>
                  </a:lnTo>
                  <a:lnTo>
                    <a:pt x="257556" y="1016304"/>
                  </a:lnTo>
                  <a:lnTo>
                    <a:pt x="269735" y="1008430"/>
                  </a:lnTo>
                  <a:lnTo>
                    <a:pt x="280238" y="1001979"/>
                  </a:lnTo>
                  <a:lnTo>
                    <a:pt x="290410" y="1004227"/>
                  </a:lnTo>
                  <a:lnTo>
                    <a:pt x="314185" y="1025893"/>
                  </a:lnTo>
                  <a:lnTo>
                    <a:pt x="331520" y="1040841"/>
                  </a:lnTo>
                  <a:lnTo>
                    <a:pt x="346151" y="1046759"/>
                  </a:lnTo>
                  <a:lnTo>
                    <a:pt x="361835" y="1041361"/>
                  </a:lnTo>
                  <a:lnTo>
                    <a:pt x="382282" y="1022311"/>
                  </a:lnTo>
                  <a:lnTo>
                    <a:pt x="399110" y="1001979"/>
                  </a:lnTo>
                  <a:lnTo>
                    <a:pt x="411238" y="987323"/>
                  </a:lnTo>
                  <a:lnTo>
                    <a:pt x="509587" y="860285"/>
                  </a:lnTo>
                  <a:lnTo>
                    <a:pt x="525957" y="837907"/>
                  </a:lnTo>
                  <a:lnTo>
                    <a:pt x="548157" y="808520"/>
                  </a:lnTo>
                  <a:lnTo>
                    <a:pt x="575424" y="773074"/>
                  </a:lnTo>
                  <a:lnTo>
                    <a:pt x="603389" y="737133"/>
                  </a:lnTo>
                  <a:lnTo>
                    <a:pt x="606996" y="732497"/>
                  </a:lnTo>
                  <a:lnTo>
                    <a:pt x="680021" y="639813"/>
                  </a:lnTo>
                  <a:lnTo>
                    <a:pt x="786460" y="506552"/>
                  </a:lnTo>
                  <a:lnTo>
                    <a:pt x="884796" y="384911"/>
                  </a:lnTo>
                  <a:lnTo>
                    <a:pt x="959637" y="293573"/>
                  </a:lnTo>
                  <a:lnTo>
                    <a:pt x="992517" y="253974"/>
                  </a:lnTo>
                  <a:lnTo>
                    <a:pt x="1021346" y="219684"/>
                  </a:lnTo>
                  <a:lnTo>
                    <a:pt x="1063815" y="170802"/>
                  </a:lnTo>
                  <a:lnTo>
                    <a:pt x="1071714" y="161975"/>
                  </a:lnTo>
                  <a:lnTo>
                    <a:pt x="1079195" y="152908"/>
                  </a:lnTo>
                  <a:lnTo>
                    <a:pt x="1086015" y="143281"/>
                  </a:lnTo>
                  <a:lnTo>
                    <a:pt x="1091946" y="132829"/>
                  </a:lnTo>
                  <a:lnTo>
                    <a:pt x="1099693" y="116459"/>
                  </a:lnTo>
                  <a:lnTo>
                    <a:pt x="1101826" y="105968"/>
                  </a:lnTo>
                  <a:close/>
                </a:path>
                <a:path w="1125854" h="3769995">
                  <a:moveTo>
                    <a:pt x="1125524" y="2828671"/>
                  </a:moveTo>
                  <a:lnTo>
                    <a:pt x="1098435" y="2797619"/>
                  </a:lnTo>
                  <a:lnTo>
                    <a:pt x="1084199" y="2796159"/>
                  </a:lnTo>
                  <a:lnTo>
                    <a:pt x="1070686" y="2794597"/>
                  </a:lnTo>
                  <a:lnTo>
                    <a:pt x="1061262" y="2788780"/>
                  </a:lnTo>
                  <a:lnTo>
                    <a:pt x="1056119" y="2779242"/>
                  </a:lnTo>
                  <a:lnTo>
                    <a:pt x="1055446" y="2766517"/>
                  </a:lnTo>
                  <a:lnTo>
                    <a:pt x="1055941" y="2762326"/>
                  </a:lnTo>
                  <a:lnTo>
                    <a:pt x="1054862" y="2756903"/>
                  </a:lnTo>
                  <a:lnTo>
                    <a:pt x="1025029" y="2728950"/>
                  </a:lnTo>
                  <a:lnTo>
                    <a:pt x="1017117" y="2722715"/>
                  </a:lnTo>
                  <a:lnTo>
                    <a:pt x="1010018" y="2724874"/>
                  </a:lnTo>
                  <a:lnTo>
                    <a:pt x="975220" y="2754096"/>
                  </a:lnTo>
                  <a:lnTo>
                    <a:pt x="917829" y="2810929"/>
                  </a:lnTo>
                  <a:lnTo>
                    <a:pt x="882472" y="2847619"/>
                  </a:lnTo>
                  <a:lnTo>
                    <a:pt x="843635" y="2888691"/>
                  </a:lnTo>
                  <a:lnTo>
                    <a:pt x="802068" y="2933306"/>
                  </a:lnTo>
                  <a:lnTo>
                    <a:pt x="758469" y="2980639"/>
                  </a:lnTo>
                  <a:lnTo>
                    <a:pt x="713587" y="3029839"/>
                  </a:lnTo>
                  <a:lnTo>
                    <a:pt x="622858" y="3130486"/>
                  </a:lnTo>
                  <a:lnTo>
                    <a:pt x="534987" y="3229330"/>
                  </a:lnTo>
                  <a:lnTo>
                    <a:pt x="457873" y="3317303"/>
                  </a:lnTo>
                  <a:lnTo>
                    <a:pt x="424307" y="3356089"/>
                  </a:lnTo>
                  <a:lnTo>
                    <a:pt x="395249" y="3390049"/>
                  </a:lnTo>
                  <a:lnTo>
                    <a:pt x="353618" y="3440049"/>
                  </a:lnTo>
                  <a:lnTo>
                    <a:pt x="349681" y="3444786"/>
                  </a:lnTo>
                  <a:lnTo>
                    <a:pt x="345554" y="3449548"/>
                  </a:lnTo>
                  <a:lnTo>
                    <a:pt x="336511" y="3459848"/>
                  </a:lnTo>
                  <a:lnTo>
                    <a:pt x="327317" y="3449040"/>
                  </a:lnTo>
                  <a:lnTo>
                    <a:pt x="323202" y="3444138"/>
                  </a:lnTo>
                  <a:lnTo>
                    <a:pt x="319303" y="3439337"/>
                  </a:lnTo>
                  <a:lnTo>
                    <a:pt x="291134" y="3402342"/>
                  </a:lnTo>
                  <a:lnTo>
                    <a:pt x="240042" y="3332442"/>
                  </a:lnTo>
                  <a:lnTo>
                    <a:pt x="211556" y="3295675"/>
                  </a:lnTo>
                  <a:lnTo>
                    <a:pt x="198856" y="3280651"/>
                  </a:lnTo>
                  <a:lnTo>
                    <a:pt x="185635" y="3266033"/>
                  </a:lnTo>
                  <a:lnTo>
                    <a:pt x="172224" y="3251543"/>
                  </a:lnTo>
                  <a:lnTo>
                    <a:pt x="158991" y="3236912"/>
                  </a:lnTo>
                  <a:lnTo>
                    <a:pt x="152501" y="3231578"/>
                  </a:lnTo>
                  <a:lnTo>
                    <a:pt x="145503" y="3229267"/>
                  </a:lnTo>
                  <a:lnTo>
                    <a:pt x="138010" y="3229330"/>
                  </a:lnTo>
                  <a:lnTo>
                    <a:pt x="121221" y="3233293"/>
                  </a:lnTo>
                  <a:lnTo>
                    <a:pt x="111442" y="3235274"/>
                  </a:lnTo>
                  <a:lnTo>
                    <a:pt x="101130" y="3238258"/>
                  </a:lnTo>
                  <a:lnTo>
                    <a:pt x="90639" y="3243364"/>
                  </a:lnTo>
                  <a:lnTo>
                    <a:pt x="88836" y="3248190"/>
                  </a:lnTo>
                  <a:lnTo>
                    <a:pt x="89674" y="3253930"/>
                  </a:lnTo>
                  <a:lnTo>
                    <a:pt x="91567" y="3260255"/>
                  </a:lnTo>
                  <a:lnTo>
                    <a:pt x="92976" y="3266833"/>
                  </a:lnTo>
                  <a:lnTo>
                    <a:pt x="87122" y="3273094"/>
                  </a:lnTo>
                  <a:lnTo>
                    <a:pt x="71653" y="3277311"/>
                  </a:lnTo>
                  <a:lnTo>
                    <a:pt x="52146" y="3282086"/>
                  </a:lnTo>
                  <a:lnTo>
                    <a:pt x="34137" y="3290024"/>
                  </a:lnTo>
                  <a:lnTo>
                    <a:pt x="32766" y="3293935"/>
                  </a:lnTo>
                  <a:lnTo>
                    <a:pt x="34124" y="3299688"/>
                  </a:lnTo>
                  <a:lnTo>
                    <a:pt x="35801" y="3305467"/>
                  </a:lnTo>
                  <a:lnTo>
                    <a:pt x="35382" y="3309467"/>
                  </a:lnTo>
                  <a:lnTo>
                    <a:pt x="29311" y="3315043"/>
                  </a:lnTo>
                  <a:lnTo>
                    <a:pt x="25196" y="3318522"/>
                  </a:lnTo>
                  <a:lnTo>
                    <a:pt x="23698" y="3322421"/>
                  </a:lnTo>
                  <a:lnTo>
                    <a:pt x="45720" y="3374872"/>
                  </a:lnTo>
                  <a:lnTo>
                    <a:pt x="67970" y="3419056"/>
                  </a:lnTo>
                  <a:lnTo>
                    <a:pt x="91681" y="3462426"/>
                  </a:lnTo>
                  <a:lnTo>
                    <a:pt x="141058" y="3549129"/>
                  </a:lnTo>
                  <a:lnTo>
                    <a:pt x="165519" y="3593693"/>
                  </a:lnTo>
                  <a:lnTo>
                    <a:pt x="189001" y="3639870"/>
                  </a:lnTo>
                  <a:lnTo>
                    <a:pt x="221284" y="3698748"/>
                  </a:lnTo>
                  <a:lnTo>
                    <a:pt x="246532" y="3730066"/>
                  </a:lnTo>
                  <a:lnTo>
                    <a:pt x="266065" y="3741064"/>
                  </a:lnTo>
                  <a:lnTo>
                    <a:pt x="281254" y="3739007"/>
                  </a:lnTo>
                  <a:lnTo>
                    <a:pt x="293433" y="3731133"/>
                  </a:lnTo>
                  <a:lnTo>
                    <a:pt x="303936" y="3724694"/>
                  </a:lnTo>
                  <a:lnTo>
                    <a:pt x="314109" y="3726929"/>
                  </a:lnTo>
                  <a:lnTo>
                    <a:pt x="337870" y="3748595"/>
                  </a:lnTo>
                  <a:lnTo>
                    <a:pt x="355206" y="3763543"/>
                  </a:lnTo>
                  <a:lnTo>
                    <a:pt x="369849" y="3769474"/>
                  </a:lnTo>
                  <a:lnTo>
                    <a:pt x="385533" y="3764064"/>
                  </a:lnTo>
                  <a:lnTo>
                    <a:pt x="405980" y="3745026"/>
                  </a:lnTo>
                  <a:lnTo>
                    <a:pt x="422808" y="3724694"/>
                  </a:lnTo>
                  <a:lnTo>
                    <a:pt x="434936" y="3710038"/>
                  </a:lnTo>
                  <a:lnTo>
                    <a:pt x="533285" y="3583000"/>
                  </a:lnTo>
                  <a:lnTo>
                    <a:pt x="549656" y="3560622"/>
                  </a:lnTo>
                  <a:lnTo>
                    <a:pt x="571855" y="3531235"/>
                  </a:lnTo>
                  <a:lnTo>
                    <a:pt x="599122" y="3495776"/>
                  </a:lnTo>
                  <a:lnTo>
                    <a:pt x="627087" y="3459848"/>
                  </a:lnTo>
                  <a:lnTo>
                    <a:pt x="630694" y="3455212"/>
                  </a:lnTo>
                  <a:lnTo>
                    <a:pt x="703719" y="3362528"/>
                  </a:lnTo>
                  <a:lnTo>
                    <a:pt x="810158" y="3229267"/>
                  </a:lnTo>
                  <a:lnTo>
                    <a:pt x="908494" y="3107626"/>
                  </a:lnTo>
                  <a:lnTo>
                    <a:pt x="983348" y="3016288"/>
                  </a:lnTo>
                  <a:lnTo>
                    <a:pt x="1016215" y="2976689"/>
                  </a:lnTo>
                  <a:lnTo>
                    <a:pt x="1045044" y="2942399"/>
                  </a:lnTo>
                  <a:lnTo>
                    <a:pt x="1087526" y="2893517"/>
                  </a:lnTo>
                  <a:lnTo>
                    <a:pt x="1095413" y="2884690"/>
                  </a:lnTo>
                  <a:lnTo>
                    <a:pt x="1102893" y="2875610"/>
                  </a:lnTo>
                  <a:lnTo>
                    <a:pt x="1109713" y="2865996"/>
                  </a:lnTo>
                  <a:lnTo>
                    <a:pt x="1115644" y="2855544"/>
                  </a:lnTo>
                  <a:lnTo>
                    <a:pt x="1123403" y="2839174"/>
                  </a:lnTo>
                  <a:lnTo>
                    <a:pt x="1125524" y="2828671"/>
                  </a:lnTo>
                  <a:close/>
                </a:path>
                <a:path w="1125854" h="3769995">
                  <a:moveTo>
                    <a:pt x="1125524" y="1349006"/>
                  </a:moveTo>
                  <a:lnTo>
                    <a:pt x="1098435" y="1317942"/>
                  </a:lnTo>
                  <a:lnTo>
                    <a:pt x="1084199" y="1316494"/>
                  </a:lnTo>
                  <a:lnTo>
                    <a:pt x="1070686" y="1314919"/>
                  </a:lnTo>
                  <a:lnTo>
                    <a:pt x="1061262" y="1309116"/>
                  </a:lnTo>
                  <a:lnTo>
                    <a:pt x="1056119" y="1299578"/>
                  </a:lnTo>
                  <a:lnTo>
                    <a:pt x="1055446" y="1286840"/>
                  </a:lnTo>
                  <a:lnTo>
                    <a:pt x="1055941" y="1282661"/>
                  </a:lnTo>
                  <a:lnTo>
                    <a:pt x="1054862" y="1277239"/>
                  </a:lnTo>
                  <a:lnTo>
                    <a:pt x="1025029" y="1249273"/>
                  </a:lnTo>
                  <a:lnTo>
                    <a:pt x="1017117" y="1243050"/>
                  </a:lnTo>
                  <a:lnTo>
                    <a:pt x="1010018" y="1245196"/>
                  </a:lnTo>
                  <a:lnTo>
                    <a:pt x="975220" y="1274419"/>
                  </a:lnTo>
                  <a:lnTo>
                    <a:pt x="917829" y="1331264"/>
                  </a:lnTo>
                  <a:lnTo>
                    <a:pt x="882472" y="1367942"/>
                  </a:lnTo>
                  <a:lnTo>
                    <a:pt x="843635" y="1409014"/>
                  </a:lnTo>
                  <a:lnTo>
                    <a:pt x="802068" y="1453642"/>
                  </a:lnTo>
                  <a:lnTo>
                    <a:pt x="758469" y="1500962"/>
                  </a:lnTo>
                  <a:lnTo>
                    <a:pt x="713587" y="1550162"/>
                  </a:lnTo>
                  <a:lnTo>
                    <a:pt x="622858" y="1650809"/>
                  </a:lnTo>
                  <a:lnTo>
                    <a:pt x="534987" y="1749666"/>
                  </a:lnTo>
                  <a:lnTo>
                    <a:pt x="457873" y="1837626"/>
                  </a:lnTo>
                  <a:lnTo>
                    <a:pt x="424307" y="1876425"/>
                  </a:lnTo>
                  <a:lnTo>
                    <a:pt x="395249" y="1910372"/>
                  </a:lnTo>
                  <a:lnTo>
                    <a:pt x="353618" y="1960384"/>
                  </a:lnTo>
                  <a:lnTo>
                    <a:pt x="349681" y="1965109"/>
                  </a:lnTo>
                  <a:lnTo>
                    <a:pt x="345554" y="1969871"/>
                  </a:lnTo>
                  <a:lnTo>
                    <a:pt x="336511" y="1980171"/>
                  </a:lnTo>
                  <a:lnTo>
                    <a:pt x="327317" y="1969363"/>
                  </a:lnTo>
                  <a:lnTo>
                    <a:pt x="323202" y="1964474"/>
                  </a:lnTo>
                  <a:lnTo>
                    <a:pt x="319303" y="1959660"/>
                  </a:lnTo>
                  <a:lnTo>
                    <a:pt x="291134" y="1922665"/>
                  </a:lnTo>
                  <a:lnTo>
                    <a:pt x="240042" y="1852764"/>
                  </a:lnTo>
                  <a:lnTo>
                    <a:pt x="211556" y="1815998"/>
                  </a:lnTo>
                  <a:lnTo>
                    <a:pt x="198856" y="1800987"/>
                  </a:lnTo>
                  <a:lnTo>
                    <a:pt x="185635" y="1786356"/>
                  </a:lnTo>
                  <a:lnTo>
                    <a:pt x="172224" y="1771865"/>
                  </a:lnTo>
                  <a:lnTo>
                    <a:pt x="158991" y="1757248"/>
                  </a:lnTo>
                  <a:lnTo>
                    <a:pt x="152501" y="1751914"/>
                  </a:lnTo>
                  <a:lnTo>
                    <a:pt x="145503" y="1749590"/>
                  </a:lnTo>
                  <a:lnTo>
                    <a:pt x="138010" y="1749666"/>
                  </a:lnTo>
                  <a:lnTo>
                    <a:pt x="121221" y="1753628"/>
                  </a:lnTo>
                  <a:lnTo>
                    <a:pt x="111442" y="1755609"/>
                  </a:lnTo>
                  <a:lnTo>
                    <a:pt x="101130" y="1758594"/>
                  </a:lnTo>
                  <a:lnTo>
                    <a:pt x="90639" y="1763687"/>
                  </a:lnTo>
                  <a:lnTo>
                    <a:pt x="88836" y="1768513"/>
                  </a:lnTo>
                  <a:lnTo>
                    <a:pt x="89674" y="1774253"/>
                  </a:lnTo>
                  <a:lnTo>
                    <a:pt x="91567" y="1780590"/>
                  </a:lnTo>
                  <a:lnTo>
                    <a:pt x="92976" y="1787156"/>
                  </a:lnTo>
                  <a:lnTo>
                    <a:pt x="87122" y="1793417"/>
                  </a:lnTo>
                  <a:lnTo>
                    <a:pt x="71653" y="1797646"/>
                  </a:lnTo>
                  <a:lnTo>
                    <a:pt x="52146" y="1802422"/>
                  </a:lnTo>
                  <a:lnTo>
                    <a:pt x="34137" y="1810359"/>
                  </a:lnTo>
                  <a:lnTo>
                    <a:pt x="32766" y="1814271"/>
                  </a:lnTo>
                  <a:lnTo>
                    <a:pt x="34124" y="1820024"/>
                  </a:lnTo>
                  <a:lnTo>
                    <a:pt x="35801" y="1825802"/>
                  </a:lnTo>
                  <a:lnTo>
                    <a:pt x="35382" y="1829790"/>
                  </a:lnTo>
                  <a:lnTo>
                    <a:pt x="29311" y="1835365"/>
                  </a:lnTo>
                  <a:lnTo>
                    <a:pt x="25196" y="1838858"/>
                  </a:lnTo>
                  <a:lnTo>
                    <a:pt x="23698" y="1842757"/>
                  </a:lnTo>
                  <a:lnTo>
                    <a:pt x="45720" y="1895195"/>
                  </a:lnTo>
                  <a:lnTo>
                    <a:pt x="67970" y="1939378"/>
                  </a:lnTo>
                  <a:lnTo>
                    <a:pt x="91681" y="1982749"/>
                  </a:lnTo>
                  <a:lnTo>
                    <a:pt x="141058" y="2069465"/>
                  </a:lnTo>
                  <a:lnTo>
                    <a:pt x="165519" y="2114029"/>
                  </a:lnTo>
                  <a:lnTo>
                    <a:pt x="189001" y="2160206"/>
                  </a:lnTo>
                  <a:lnTo>
                    <a:pt x="221284" y="2219083"/>
                  </a:lnTo>
                  <a:lnTo>
                    <a:pt x="246532" y="2250389"/>
                  </a:lnTo>
                  <a:lnTo>
                    <a:pt x="266065" y="2261400"/>
                  </a:lnTo>
                  <a:lnTo>
                    <a:pt x="281254" y="2259342"/>
                  </a:lnTo>
                  <a:lnTo>
                    <a:pt x="293433" y="2251468"/>
                  </a:lnTo>
                  <a:lnTo>
                    <a:pt x="303936" y="2245029"/>
                  </a:lnTo>
                  <a:lnTo>
                    <a:pt x="314109" y="2247265"/>
                  </a:lnTo>
                  <a:lnTo>
                    <a:pt x="337870" y="2268931"/>
                  </a:lnTo>
                  <a:lnTo>
                    <a:pt x="355206" y="2283879"/>
                  </a:lnTo>
                  <a:lnTo>
                    <a:pt x="369849" y="2289797"/>
                  </a:lnTo>
                  <a:lnTo>
                    <a:pt x="385533" y="2284399"/>
                  </a:lnTo>
                  <a:lnTo>
                    <a:pt x="405980" y="2265349"/>
                  </a:lnTo>
                  <a:lnTo>
                    <a:pt x="422808" y="2245029"/>
                  </a:lnTo>
                  <a:lnTo>
                    <a:pt x="434936" y="2230361"/>
                  </a:lnTo>
                  <a:lnTo>
                    <a:pt x="533285" y="2103323"/>
                  </a:lnTo>
                  <a:lnTo>
                    <a:pt x="549656" y="2080945"/>
                  </a:lnTo>
                  <a:lnTo>
                    <a:pt x="571855" y="2051558"/>
                  </a:lnTo>
                  <a:lnTo>
                    <a:pt x="599122" y="2016112"/>
                  </a:lnTo>
                  <a:lnTo>
                    <a:pt x="627087" y="1980171"/>
                  </a:lnTo>
                  <a:lnTo>
                    <a:pt x="703719" y="1882851"/>
                  </a:lnTo>
                  <a:lnTo>
                    <a:pt x="810158" y="1749590"/>
                  </a:lnTo>
                  <a:lnTo>
                    <a:pt x="908494" y="1627949"/>
                  </a:lnTo>
                  <a:lnTo>
                    <a:pt x="983348" y="1536623"/>
                  </a:lnTo>
                  <a:lnTo>
                    <a:pt x="1016215" y="1497012"/>
                  </a:lnTo>
                  <a:lnTo>
                    <a:pt x="1045044" y="1462722"/>
                  </a:lnTo>
                  <a:lnTo>
                    <a:pt x="1087526" y="1413852"/>
                  </a:lnTo>
                  <a:lnTo>
                    <a:pt x="1095413" y="1405013"/>
                  </a:lnTo>
                  <a:lnTo>
                    <a:pt x="1102893" y="1395945"/>
                  </a:lnTo>
                  <a:lnTo>
                    <a:pt x="1109713" y="1386319"/>
                  </a:lnTo>
                  <a:lnTo>
                    <a:pt x="1115644" y="1375867"/>
                  </a:lnTo>
                  <a:lnTo>
                    <a:pt x="1123403" y="1359496"/>
                  </a:lnTo>
                  <a:lnTo>
                    <a:pt x="1125524" y="1349006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662" y="338461"/>
            <a:ext cx="23507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</a:t>
            </a:r>
            <a:r>
              <a:rPr spc="-65" dirty="0"/>
              <a:t>lter()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306" y="2363406"/>
            <a:ext cx="132384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ages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25,30,35,40,45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5127" y="4571462"/>
            <a:ext cx="1249489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ages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.filter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age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=&gt;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age</a:t>
            </a:r>
            <a:r>
              <a:rPr sz="495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&gt;</a:t>
            </a:r>
            <a:r>
              <a:rPr sz="495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30)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038" y="4648737"/>
            <a:ext cx="606488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ageGreat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017" y="6856237"/>
            <a:ext cx="50438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3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5</a:t>
            </a:r>
            <a:r>
              <a:rPr sz="6600" b="1" spc="10" dirty="0">
                <a:latin typeface="Courier New"/>
                <a:cs typeface="Courier New"/>
              </a:rPr>
              <a:t>,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0</a:t>
            </a:r>
            <a:r>
              <a:rPr sz="6600" b="1" spc="10" dirty="0">
                <a:latin typeface="Courier New"/>
                <a:cs typeface="Courier New"/>
              </a:rPr>
              <a:t>,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6600" b="1" spc="5" dirty="0">
                <a:solidFill>
                  <a:srgbClr val="017100"/>
                </a:solidFill>
                <a:latin typeface="Courier New"/>
                <a:cs typeface="Courier New"/>
              </a:rPr>
              <a:t>5</a:t>
            </a:r>
            <a:r>
              <a:rPr sz="6600" b="1" spc="10" dirty="0">
                <a:latin typeface="Courier New"/>
                <a:cs typeface="Courier New"/>
              </a:rPr>
              <a:t>]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305" y="6877855"/>
            <a:ext cx="404749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ageGreat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9087" y="68412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16077" y="8008528"/>
            <a:ext cx="4303395" cy="1075690"/>
          </a:xfrm>
          <a:custGeom>
            <a:avLst/>
            <a:gdLst/>
            <a:ahLst/>
            <a:cxnLst/>
            <a:rect l="l" t="t" r="r" b="b"/>
            <a:pathLst>
              <a:path w="4303394" h="1075690">
                <a:moveTo>
                  <a:pt x="4302940" y="0"/>
                </a:moveTo>
                <a:lnTo>
                  <a:pt x="0" y="0"/>
                </a:lnTo>
                <a:lnTo>
                  <a:pt x="0" y="1075144"/>
                </a:lnTo>
                <a:lnTo>
                  <a:pt x="4302940" y="1075144"/>
                </a:lnTo>
                <a:lnTo>
                  <a:pt x="430294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16077" y="8008528"/>
            <a:ext cx="4303395" cy="1075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00462" y="5325679"/>
            <a:ext cx="734695" cy="2730500"/>
          </a:xfrm>
          <a:custGeom>
            <a:avLst/>
            <a:gdLst/>
            <a:ahLst/>
            <a:cxnLst/>
            <a:rect l="l" t="t" r="r" b="b"/>
            <a:pathLst>
              <a:path w="734694" h="273050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730259"/>
                </a:lnTo>
                <a:lnTo>
                  <a:pt x="484550" y="2730259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2623" y="8230060"/>
            <a:ext cx="4303395" cy="1075690"/>
          </a:xfrm>
          <a:custGeom>
            <a:avLst/>
            <a:gdLst/>
            <a:ahLst/>
            <a:cxnLst/>
            <a:rect l="l" t="t" r="r" b="b"/>
            <a:pathLst>
              <a:path w="4303394" h="1075690">
                <a:moveTo>
                  <a:pt x="4302940" y="0"/>
                </a:moveTo>
                <a:lnTo>
                  <a:pt x="0" y="0"/>
                </a:lnTo>
                <a:lnTo>
                  <a:pt x="0" y="1075144"/>
                </a:lnTo>
                <a:lnTo>
                  <a:pt x="4302940" y="1075144"/>
                </a:lnTo>
                <a:lnTo>
                  <a:pt x="430294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37037" y="8231179"/>
            <a:ext cx="2834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50" dirty="0">
                <a:latin typeface="Arial MT"/>
                <a:cs typeface="Arial MT"/>
              </a:rPr>
              <a:t>Iterator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41646" y="5381063"/>
            <a:ext cx="734695" cy="2914650"/>
          </a:xfrm>
          <a:custGeom>
            <a:avLst/>
            <a:gdLst/>
            <a:ahLst/>
            <a:cxnLst/>
            <a:rect l="l" t="t" r="r" b="b"/>
            <a:pathLst>
              <a:path w="734694" h="29146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914107"/>
                </a:lnTo>
                <a:lnTo>
                  <a:pt x="484550" y="2914107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443" y="1723076"/>
            <a:ext cx="6613525" cy="8952230"/>
          </a:xfrm>
          <a:custGeom>
            <a:avLst/>
            <a:gdLst/>
            <a:ahLst/>
            <a:cxnLst/>
            <a:rect l="l" t="t" r="r" b="b"/>
            <a:pathLst>
              <a:path w="6613525" h="8952230">
                <a:moveTo>
                  <a:pt x="6613195" y="0"/>
                </a:moveTo>
                <a:lnTo>
                  <a:pt x="0" y="0"/>
                </a:lnTo>
                <a:lnTo>
                  <a:pt x="0" y="8952028"/>
                </a:lnTo>
                <a:lnTo>
                  <a:pt x="6613195" y="8952028"/>
                </a:lnTo>
                <a:lnTo>
                  <a:pt x="6613195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0437" y="338461"/>
            <a:ext cx="12963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7505" algn="l"/>
                <a:tab pos="5271135" algn="l"/>
                <a:tab pos="9226550" algn="l"/>
                <a:tab pos="9692640" algn="l"/>
              </a:tabLst>
            </a:pPr>
            <a:r>
              <a:rPr spc="-5" dirty="0"/>
              <a:t>Higher	o</a:t>
            </a:r>
            <a:r>
              <a:rPr spc="-125" dirty="0"/>
              <a:t>r</a:t>
            </a:r>
            <a:r>
              <a:rPr spc="35" dirty="0"/>
              <a:t>der</a:t>
            </a:r>
            <a:r>
              <a:rPr dirty="0"/>
              <a:t>	</a:t>
            </a:r>
            <a:r>
              <a:rPr spc="-45" dirty="0"/>
              <a:t>functions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125" dirty="0"/>
              <a:t>r</a:t>
            </a:r>
            <a:r>
              <a:rPr spc="-40" dirty="0"/>
              <a:t>educe()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680" y="1682312"/>
            <a:ext cx="6139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755" algn="l"/>
              </a:tabLst>
            </a:pPr>
            <a:r>
              <a:rPr sz="6600" spc="190" dirty="0">
                <a:solidFill>
                  <a:srgbClr val="FFFFFF"/>
                </a:solidFill>
                <a:latin typeface="Arial MT"/>
                <a:cs typeface="Arial MT"/>
              </a:rPr>
              <a:t>Input	</a:t>
            </a:r>
            <a:r>
              <a:rPr sz="6600" spc="16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6908" y="3102276"/>
            <a:ext cx="5842635" cy="1075690"/>
          </a:xfrm>
          <a:custGeom>
            <a:avLst/>
            <a:gdLst/>
            <a:ahLst/>
            <a:cxnLst/>
            <a:rect l="l" t="t" r="r" b="b"/>
            <a:pathLst>
              <a:path w="5842634" h="1075689">
                <a:moveTo>
                  <a:pt x="5842266" y="0"/>
                </a:moveTo>
                <a:lnTo>
                  <a:pt x="0" y="0"/>
                </a:lnTo>
                <a:lnTo>
                  <a:pt x="0" y="1075144"/>
                </a:lnTo>
                <a:lnTo>
                  <a:pt x="5842266" y="1075144"/>
                </a:lnTo>
                <a:lnTo>
                  <a:pt x="5842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6032" y="3238679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6908" y="3188535"/>
            <a:ext cx="11595100" cy="2505075"/>
            <a:chOff x="1256908" y="3188535"/>
            <a:chExt cx="11595100" cy="2505075"/>
          </a:xfrm>
        </p:grpSpPr>
        <p:sp>
          <p:nvSpPr>
            <p:cNvPr id="8" name="object 8"/>
            <p:cNvSpPr/>
            <p:nvPr/>
          </p:nvSpPr>
          <p:spPr>
            <a:xfrm>
              <a:off x="7006876" y="3188535"/>
              <a:ext cx="5845175" cy="1025525"/>
            </a:xfrm>
            <a:custGeom>
              <a:avLst/>
              <a:gdLst/>
              <a:ahLst/>
              <a:cxnLst/>
              <a:rect l="l" t="t" r="r" b="b"/>
              <a:pathLst>
                <a:path w="5845175" h="1025525">
                  <a:moveTo>
                    <a:pt x="5174679" y="0"/>
                  </a:moveTo>
                  <a:lnTo>
                    <a:pt x="5174679" y="348561"/>
                  </a:lnTo>
                  <a:lnTo>
                    <a:pt x="0" y="348561"/>
                  </a:lnTo>
                  <a:lnTo>
                    <a:pt x="0" y="676620"/>
                  </a:lnTo>
                  <a:lnTo>
                    <a:pt x="5174679" y="676620"/>
                  </a:lnTo>
                  <a:lnTo>
                    <a:pt x="5174679" y="1025181"/>
                  </a:lnTo>
                  <a:lnTo>
                    <a:pt x="5844815" y="512590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6908" y="4618243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89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6032" y="4754646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06876" y="4662618"/>
            <a:ext cx="5750560" cy="1047115"/>
          </a:xfrm>
          <a:custGeom>
            <a:avLst/>
            <a:gdLst/>
            <a:ahLst/>
            <a:cxnLst/>
            <a:rect l="l" t="t" r="r" b="b"/>
            <a:pathLst>
              <a:path w="5750559" h="1047114">
                <a:moveTo>
                  <a:pt x="5079886" y="0"/>
                </a:moveTo>
                <a:lnTo>
                  <a:pt x="507988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5079886" y="691078"/>
                </a:lnTo>
                <a:lnTo>
                  <a:pt x="5079886" y="1047088"/>
                </a:lnTo>
                <a:lnTo>
                  <a:pt x="5750022" y="523544"/>
                </a:lnTo>
                <a:lnTo>
                  <a:pt x="50798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6908" y="6134211"/>
            <a:ext cx="584263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06609" y="3163553"/>
            <a:ext cx="5842635" cy="107569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6908" y="6178585"/>
            <a:ext cx="11559540" cy="2505710"/>
            <a:chOff x="1256908" y="6178585"/>
            <a:chExt cx="11559540" cy="2505710"/>
          </a:xfrm>
        </p:grpSpPr>
        <p:sp>
          <p:nvSpPr>
            <p:cNvPr id="15" name="object 15"/>
            <p:cNvSpPr/>
            <p:nvPr/>
          </p:nvSpPr>
          <p:spPr>
            <a:xfrm>
              <a:off x="7121885" y="6178585"/>
              <a:ext cx="5694045" cy="1047115"/>
            </a:xfrm>
            <a:custGeom>
              <a:avLst/>
              <a:gdLst/>
              <a:ahLst/>
              <a:cxnLst/>
              <a:rect l="l" t="t" r="r" b="b"/>
              <a:pathLst>
                <a:path w="5694045" h="1047115">
                  <a:moveTo>
                    <a:pt x="5023880" y="0"/>
                  </a:moveTo>
                  <a:lnTo>
                    <a:pt x="5023880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023880" y="691078"/>
                  </a:lnTo>
                  <a:lnTo>
                    <a:pt x="5023880" y="1047088"/>
                  </a:lnTo>
                  <a:lnTo>
                    <a:pt x="5694017" y="523544"/>
                  </a:lnTo>
                  <a:lnTo>
                    <a:pt x="502388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6908" y="7608776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6032" y="7745179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endParaRPr sz="4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6908" y="7653152"/>
            <a:ext cx="11595100" cy="2610485"/>
            <a:chOff x="1256908" y="7653152"/>
            <a:chExt cx="11595100" cy="2610485"/>
          </a:xfrm>
        </p:grpSpPr>
        <p:sp>
          <p:nvSpPr>
            <p:cNvPr id="19" name="object 19"/>
            <p:cNvSpPr/>
            <p:nvPr/>
          </p:nvSpPr>
          <p:spPr>
            <a:xfrm>
              <a:off x="7006876" y="7653152"/>
              <a:ext cx="5845175" cy="1047115"/>
            </a:xfrm>
            <a:custGeom>
              <a:avLst/>
              <a:gdLst/>
              <a:ahLst/>
              <a:cxnLst/>
              <a:rect l="l" t="t" r="r" b="b"/>
              <a:pathLst>
                <a:path w="5845175" h="1047115">
                  <a:moveTo>
                    <a:pt x="5174679" y="0"/>
                  </a:moveTo>
                  <a:lnTo>
                    <a:pt x="5174679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5174679" y="691078"/>
                  </a:lnTo>
                  <a:lnTo>
                    <a:pt x="5174679" y="1047088"/>
                  </a:lnTo>
                  <a:lnTo>
                    <a:pt x="5844815" y="523544"/>
                  </a:lnTo>
                  <a:lnTo>
                    <a:pt x="517467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6908" y="9188052"/>
              <a:ext cx="5842635" cy="1075690"/>
            </a:xfrm>
            <a:custGeom>
              <a:avLst/>
              <a:gdLst/>
              <a:ahLst/>
              <a:cxnLst/>
              <a:rect l="l" t="t" r="r" b="b"/>
              <a:pathLst>
                <a:path w="5842634" h="1075690">
                  <a:moveTo>
                    <a:pt x="5842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5842266" y="1075144"/>
                  </a:lnTo>
                  <a:lnTo>
                    <a:pt x="5842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16032" y="9324455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8152" y="9141062"/>
            <a:ext cx="5842635" cy="1025525"/>
          </a:xfrm>
          <a:custGeom>
            <a:avLst/>
            <a:gdLst/>
            <a:ahLst/>
            <a:cxnLst/>
            <a:rect l="l" t="t" r="r" b="b"/>
            <a:pathLst>
              <a:path w="5842634" h="1025525">
                <a:moveTo>
                  <a:pt x="5186146" y="0"/>
                </a:moveTo>
                <a:lnTo>
                  <a:pt x="5186146" y="348562"/>
                </a:lnTo>
                <a:lnTo>
                  <a:pt x="0" y="348562"/>
                </a:lnTo>
                <a:lnTo>
                  <a:pt x="0" y="676620"/>
                </a:lnTo>
                <a:lnTo>
                  <a:pt x="5186146" y="676620"/>
                </a:lnTo>
                <a:lnTo>
                  <a:pt x="5186146" y="1025182"/>
                </a:lnTo>
                <a:lnTo>
                  <a:pt x="5842262" y="512590"/>
                </a:lnTo>
                <a:lnTo>
                  <a:pt x="518614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58963" y="2753629"/>
            <a:ext cx="646430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60"/>
              </a:spcBef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46290" y="4247488"/>
            <a:ext cx="47180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46290" y="5734788"/>
            <a:ext cx="47180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93690" y="7222089"/>
            <a:ext cx="47180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93690" y="8714268"/>
            <a:ext cx="471805" cy="8407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96138" y="4628714"/>
            <a:ext cx="5842635" cy="107569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55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06609" y="6134211"/>
            <a:ext cx="5842635" cy="107569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90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06609" y="7608776"/>
            <a:ext cx="5842635" cy="107569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130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06609" y="9083342"/>
            <a:ext cx="5842635" cy="107569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175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06609" y="1644029"/>
            <a:ext cx="5842635" cy="107569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21899" y="1827949"/>
            <a:ext cx="3168650" cy="70739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111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4"/>
              </a:spcBef>
            </a:pPr>
            <a:r>
              <a:rPr sz="4100" spc="125" dirty="0">
                <a:solidFill>
                  <a:srgbClr val="FFFFFF"/>
                </a:solidFill>
                <a:latin typeface="Arial MT"/>
                <a:cs typeface="Arial MT"/>
              </a:rPr>
              <a:t>Accumulator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1438" y="338461"/>
            <a:ext cx="3081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306" y="2363406"/>
            <a:ext cx="143732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numbers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25,30,35,40,45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0892" y="4276011"/>
            <a:ext cx="15893415" cy="733425"/>
          </a:xfrm>
          <a:custGeom>
            <a:avLst/>
            <a:gdLst/>
            <a:ahLst/>
            <a:cxnLst/>
            <a:rect l="l" t="t" r="r" b="b"/>
            <a:pathLst>
              <a:path w="15893415" h="733425">
                <a:moveTo>
                  <a:pt x="0" y="0"/>
                </a:moveTo>
                <a:lnTo>
                  <a:pt x="15893201" y="0"/>
                </a:lnTo>
                <a:lnTo>
                  <a:pt x="15893201" y="732961"/>
                </a:lnTo>
                <a:lnTo>
                  <a:pt x="0" y="7329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8192" y="4219852"/>
            <a:ext cx="159118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numbers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.reduce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acc,</a:t>
            </a:r>
            <a:r>
              <a:rPr sz="495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num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=&gt;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num</a:t>
            </a:r>
            <a:r>
              <a:rPr sz="495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acc</a:t>
            </a:r>
            <a:r>
              <a:rPr sz="4950" b="1" spc="5" dirty="0">
                <a:latin typeface="Courier New"/>
                <a:cs typeface="Courier New"/>
              </a:rPr>
              <a:t>, 0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98" y="4237524"/>
            <a:ext cx="34169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3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r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6273" y="5946332"/>
            <a:ext cx="15259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175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276" y="5946332"/>
            <a:ext cx="5048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r</a:t>
            </a:r>
            <a:endParaRPr sz="6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6658" y="5909683"/>
            <a:ext cx="17473295" cy="3886835"/>
            <a:chOff x="2276658" y="5909683"/>
            <a:chExt cx="17473295" cy="3886835"/>
          </a:xfrm>
        </p:grpSpPr>
        <p:sp>
          <p:nvSpPr>
            <p:cNvPr id="10" name="object 10"/>
            <p:cNvSpPr/>
            <p:nvPr/>
          </p:nvSpPr>
          <p:spPr>
            <a:xfrm>
              <a:off x="2276658" y="590968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14281" y="8720998"/>
              <a:ext cx="10035540" cy="1075690"/>
            </a:xfrm>
            <a:custGeom>
              <a:avLst/>
              <a:gdLst/>
              <a:ahLst/>
              <a:cxnLst/>
              <a:rect l="l" t="t" r="r" b="b"/>
              <a:pathLst>
                <a:path w="10035540" h="1075690">
                  <a:moveTo>
                    <a:pt x="10035297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10035297" y="1075144"/>
                  </a:lnTo>
                  <a:lnTo>
                    <a:pt x="10035297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85970" y="8722117"/>
            <a:ext cx="94919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3820" algn="l"/>
                <a:tab pos="7430134" algn="l"/>
              </a:tabLst>
            </a:pPr>
            <a:r>
              <a:rPr sz="6600" spc="185" dirty="0">
                <a:latin typeface="Arial MT"/>
                <a:cs typeface="Arial MT"/>
              </a:rPr>
              <a:t>Accumulator	</a:t>
            </a:r>
            <a:r>
              <a:rPr sz="6600" spc="135" dirty="0">
                <a:latin typeface="Arial MT"/>
                <a:cs typeface="Arial MT"/>
              </a:rPr>
              <a:t>initial	</a:t>
            </a:r>
            <a:r>
              <a:rPr sz="6600" spc="70" dirty="0">
                <a:latin typeface="Arial MT"/>
                <a:cs typeface="Arial MT"/>
              </a:rPr>
              <a:t>value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2122" y="5235098"/>
            <a:ext cx="13711555" cy="3547110"/>
          </a:xfrm>
          <a:custGeom>
            <a:avLst/>
            <a:gdLst/>
            <a:ahLst/>
            <a:cxnLst/>
            <a:rect l="l" t="t" r="r" b="b"/>
            <a:pathLst>
              <a:path w="13711555" h="3547109">
                <a:moveTo>
                  <a:pt x="5968149" y="1389849"/>
                </a:moveTo>
                <a:lnTo>
                  <a:pt x="0" y="1389849"/>
                </a:lnTo>
                <a:lnTo>
                  <a:pt x="0" y="2464993"/>
                </a:lnTo>
                <a:lnTo>
                  <a:pt x="5968149" y="2464993"/>
                </a:lnTo>
                <a:lnTo>
                  <a:pt x="5968149" y="1389849"/>
                </a:lnTo>
                <a:close/>
              </a:path>
              <a:path w="13711555" h="3547109">
                <a:moveTo>
                  <a:pt x="13711542" y="850011"/>
                </a:moveTo>
                <a:lnTo>
                  <a:pt x="13344449" y="0"/>
                </a:lnTo>
                <a:lnTo>
                  <a:pt x="12977368" y="850011"/>
                </a:lnTo>
                <a:lnTo>
                  <a:pt x="13226987" y="850011"/>
                </a:lnTo>
                <a:lnTo>
                  <a:pt x="13226987" y="3546792"/>
                </a:lnTo>
                <a:lnTo>
                  <a:pt x="13461911" y="3546792"/>
                </a:lnTo>
                <a:lnTo>
                  <a:pt x="13461911" y="850011"/>
                </a:lnTo>
                <a:lnTo>
                  <a:pt x="13711542" y="850011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14102" y="6626064"/>
            <a:ext cx="49447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85" dirty="0">
                <a:latin typeface="Arial MT"/>
                <a:cs typeface="Arial MT"/>
              </a:rPr>
              <a:t>Accumulator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70628" y="5379954"/>
            <a:ext cx="5905500" cy="2409825"/>
          </a:xfrm>
          <a:custGeom>
            <a:avLst/>
            <a:gdLst/>
            <a:ahLst/>
            <a:cxnLst/>
            <a:rect l="l" t="t" r="r" b="b"/>
            <a:pathLst>
              <a:path w="5905500" h="2409825">
                <a:moveTo>
                  <a:pt x="734174" y="849998"/>
                </a:moveTo>
                <a:lnTo>
                  <a:pt x="367093" y="0"/>
                </a:lnTo>
                <a:lnTo>
                  <a:pt x="0" y="849998"/>
                </a:lnTo>
                <a:lnTo>
                  <a:pt x="249618" y="849998"/>
                </a:lnTo>
                <a:lnTo>
                  <a:pt x="249618" y="2101608"/>
                </a:lnTo>
                <a:lnTo>
                  <a:pt x="484555" y="2101608"/>
                </a:lnTo>
                <a:lnTo>
                  <a:pt x="484555" y="849998"/>
                </a:lnTo>
                <a:lnTo>
                  <a:pt x="734174" y="849998"/>
                </a:lnTo>
                <a:close/>
              </a:path>
              <a:path w="5905500" h="2409825">
                <a:moveTo>
                  <a:pt x="5905106" y="1334490"/>
                </a:moveTo>
                <a:lnTo>
                  <a:pt x="1602168" y="1334490"/>
                </a:lnTo>
                <a:lnTo>
                  <a:pt x="1602168" y="2409634"/>
                </a:lnTo>
                <a:lnTo>
                  <a:pt x="5905106" y="2409634"/>
                </a:lnTo>
                <a:lnTo>
                  <a:pt x="5905106" y="133449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307218" y="6715561"/>
            <a:ext cx="2834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50" dirty="0">
                <a:latin typeface="Arial MT"/>
                <a:cs typeface="Arial MT"/>
              </a:rPr>
              <a:t>Iterator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91462" y="4875020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642" y="338461"/>
            <a:ext cx="17468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Find</a:t>
            </a:r>
          </a:p>
        </p:txBody>
      </p:sp>
      <p:sp>
        <p:nvSpPr>
          <p:cNvPr id="3" name="object 3"/>
          <p:cNvSpPr/>
          <p:nvPr/>
        </p:nvSpPr>
        <p:spPr>
          <a:xfrm>
            <a:off x="1182923" y="4101307"/>
            <a:ext cx="13238480" cy="733425"/>
          </a:xfrm>
          <a:custGeom>
            <a:avLst/>
            <a:gdLst/>
            <a:ahLst/>
            <a:cxnLst/>
            <a:rect l="l" t="t" r="r" b="b"/>
            <a:pathLst>
              <a:path w="13238480" h="733425">
                <a:moveTo>
                  <a:pt x="13238407" y="0"/>
                </a:moveTo>
                <a:lnTo>
                  <a:pt x="0" y="0"/>
                </a:lnTo>
                <a:lnTo>
                  <a:pt x="0" y="732961"/>
                </a:lnTo>
                <a:lnTo>
                  <a:pt x="13238407" y="732961"/>
                </a:lnTo>
                <a:lnTo>
                  <a:pt x="13238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2923" y="5567231"/>
            <a:ext cx="15507969" cy="733425"/>
          </a:xfrm>
          <a:custGeom>
            <a:avLst/>
            <a:gdLst/>
            <a:ahLst/>
            <a:cxnLst/>
            <a:rect l="l" t="t" r="r" b="b"/>
            <a:pathLst>
              <a:path w="15507969" h="733425">
                <a:moveTo>
                  <a:pt x="15507856" y="0"/>
                </a:moveTo>
                <a:lnTo>
                  <a:pt x="0" y="0"/>
                </a:lnTo>
                <a:lnTo>
                  <a:pt x="0" y="732961"/>
                </a:lnTo>
                <a:lnTo>
                  <a:pt x="15507856" y="732961"/>
                </a:lnTo>
                <a:lnTo>
                  <a:pt x="15507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0223" y="4045149"/>
            <a:ext cx="15533369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130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found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find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=&gt;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0511" y="1650638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70" h="2557145">
                <a:moveTo>
                  <a:pt x="4117388" y="0"/>
                </a:moveTo>
                <a:lnTo>
                  <a:pt x="1110779" y="1772898"/>
                </a:lnTo>
                <a:lnTo>
                  <a:pt x="990762" y="1569364"/>
                </a:lnTo>
                <a:lnTo>
                  <a:pt x="0" y="2556973"/>
                </a:lnTo>
                <a:lnTo>
                  <a:pt x="1343753" y="2167993"/>
                </a:lnTo>
                <a:lnTo>
                  <a:pt x="1223737" y="1964459"/>
                </a:lnTo>
                <a:lnTo>
                  <a:pt x="4230348" y="191560"/>
                </a:lnTo>
                <a:lnTo>
                  <a:pt x="41173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77991" y="1086910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513080" marR="505459" indent="876935">
              <a:lnSpc>
                <a:spcPct val="102200"/>
              </a:lnSpc>
              <a:spcBef>
                <a:spcPts val="135"/>
              </a:spcBef>
            </a:pPr>
            <a:r>
              <a:rPr sz="4100" spc="130" dirty="0">
                <a:latin typeface="Arial MT"/>
                <a:cs typeface="Arial MT"/>
              </a:rPr>
              <a:t>first </a:t>
            </a:r>
            <a:r>
              <a:rPr sz="4100" spc="55" dirty="0">
                <a:latin typeface="Arial MT"/>
                <a:cs typeface="Arial MT"/>
              </a:rPr>
              <a:t>value </a:t>
            </a:r>
            <a:r>
              <a:rPr sz="4100" spc="145" dirty="0">
                <a:latin typeface="Arial MT"/>
                <a:cs typeface="Arial MT"/>
              </a:rPr>
              <a:t>which </a:t>
            </a:r>
            <a:r>
              <a:rPr sz="4100" spc="150" dirty="0">
                <a:latin typeface="Arial MT"/>
                <a:cs typeface="Arial MT"/>
              </a:rPr>
              <a:t> </a:t>
            </a:r>
            <a:r>
              <a:rPr sz="4100" spc="210" dirty="0">
                <a:latin typeface="Arial MT"/>
                <a:cs typeface="Arial MT"/>
              </a:rPr>
              <a:t>“condition”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returns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00" dirty="0">
                <a:solidFill>
                  <a:srgbClr val="EE220C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34477" y="8208120"/>
            <a:ext cx="4303395" cy="1075690"/>
          </a:xfrm>
          <a:custGeom>
            <a:avLst/>
            <a:gdLst/>
            <a:ahLst/>
            <a:cxnLst/>
            <a:rect l="l" t="t" r="r" b="b"/>
            <a:pathLst>
              <a:path w="4303394" h="1075690">
                <a:moveTo>
                  <a:pt x="4302940" y="0"/>
                </a:moveTo>
                <a:lnTo>
                  <a:pt x="0" y="0"/>
                </a:lnTo>
                <a:lnTo>
                  <a:pt x="0" y="1075144"/>
                </a:lnTo>
                <a:lnTo>
                  <a:pt x="4302940" y="1075144"/>
                </a:lnTo>
                <a:lnTo>
                  <a:pt x="430294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65557" y="8209240"/>
            <a:ext cx="36410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28874" y="6328330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88" y="0"/>
                </a:moveTo>
                <a:lnTo>
                  <a:pt x="0" y="850002"/>
                </a:lnTo>
                <a:lnTo>
                  <a:pt x="249625" y="850002"/>
                </a:lnTo>
                <a:lnTo>
                  <a:pt x="249625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7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6003" y="338461"/>
            <a:ext cx="373252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findIndex</a:t>
            </a:r>
          </a:p>
        </p:txBody>
      </p:sp>
      <p:sp>
        <p:nvSpPr>
          <p:cNvPr id="3" name="object 3"/>
          <p:cNvSpPr/>
          <p:nvPr/>
        </p:nvSpPr>
        <p:spPr>
          <a:xfrm>
            <a:off x="1182923" y="4101307"/>
            <a:ext cx="13238480" cy="733425"/>
          </a:xfrm>
          <a:custGeom>
            <a:avLst/>
            <a:gdLst/>
            <a:ahLst/>
            <a:cxnLst/>
            <a:rect l="l" t="t" r="r" b="b"/>
            <a:pathLst>
              <a:path w="13238480" h="733425">
                <a:moveTo>
                  <a:pt x="13238407" y="0"/>
                </a:moveTo>
                <a:lnTo>
                  <a:pt x="0" y="0"/>
                </a:lnTo>
                <a:lnTo>
                  <a:pt x="0" y="732961"/>
                </a:lnTo>
                <a:lnTo>
                  <a:pt x="13238407" y="732961"/>
                </a:lnTo>
                <a:lnTo>
                  <a:pt x="13238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295" y="1139289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69" h="2557145">
                <a:moveTo>
                  <a:pt x="4117389" y="0"/>
                </a:moveTo>
                <a:lnTo>
                  <a:pt x="1110779" y="1772898"/>
                </a:lnTo>
                <a:lnTo>
                  <a:pt x="990763" y="1569364"/>
                </a:lnTo>
                <a:lnTo>
                  <a:pt x="0" y="2556973"/>
                </a:lnTo>
                <a:lnTo>
                  <a:pt x="1343756" y="2167993"/>
                </a:lnTo>
                <a:lnTo>
                  <a:pt x="1223737" y="1964459"/>
                </a:lnTo>
                <a:lnTo>
                  <a:pt x="4230349" y="191560"/>
                </a:lnTo>
                <a:lnTo>
                  <a:pt x="411738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82923" y="5567231"/>
            <a:ext cx="17399635" cy="3608704"/>
            <a:chOff x="1182923" y="5567231"/>
            <a:chExt cx="17399635" cy="3608704"/>
          </a:xfrm>
        </p:grpSpPr>
        <p:sp>
          <p:nvSpPr>
            <p:cNvPr id="6" name="object 6"/>
            <p:cNvSpPr/>
            <p:nvPr/>
          </p:nvSpPr>
          <p:spPr>
            <a:xfrm>
              <a:off x="1182923" y="5567231"/>
              <a:ext cx="17399635" cy="733425"/>
            </a:xfrm>
            <a:custGeom>
              <a:avLst/>
              <a:gdLst/>
              <a:ahLst/>
              <a:cxnLst/>
              <a:rect l="l" t="t" r="r" b="b"/>
              <a:pathLst>
                <a:path w="17399635" h="733425">
                  <a:moveTo>
                    <a:pt x="17399055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7399055" y="732961"/>
                  </a:lnTo>
                  <a:lnTo>
                    <a:pt x="1739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33767" y="6220681"/>
              <a:ext cx="4303395" cy="2955290"/>
            </a:xfrm>
            <a:custGeom>
              <a:avLst/>
              <a:gdLst/>
              <a:ahLst/>
              <a:cxnLst/>
              <a:rect l="l" t="t" r="r" b="b"/>
              <a:pathLst>
                <a:path w="4303394" h="2955290">
                  <a:moveTo>
                    <a:pt x="4302938" y="1879790"/>
                  </a:moveTo>
                  <a:lnTo>
                    <a:pt x="3578949" y="1879790"/>
                  </a:lnTo>
                  <a:lnTo>
                    <a:pt x="3578949" y="849998"/>
                  </a:lnTo>
                  <a:lnTo>
                    <a:pt x="3828554" y="849998"/>
                  </a:lnTo>
                  <a:lnTo>
                    <a:pt x="3461486" y="0"/>
                  </a:lnTo>
                  <a:lnTo>
                    <a:pt x="3094393" y="849998"/>
                  </a:lnTo>
                  <a:lnTo>
                    <a:pt x="3344011" y="849998"/>
                  </a:lnTo>
                  <a:lnTo>
                    <a:pt x="3344011" y="1879790"/>
                  </a:lnTo>
                  <a:lnTo>
                    <a:pt x="0" y="1879790"/>
                  </a:lnTo>
                  <a:lnTo>
                    <a:pt x="0" y="2954934"/>
                  </a:lnTo>
                  <a:lnTo>
                    <a:pt x="4302938" y="2954934"/>
                  </a:lnTo>
                  <a:lnTo>
                    <a:pt x="4302938" y="187979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54775" y="575561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513080" marR="505459" indent="454659">
              <a:lnSpc>
                <a:spcPct val="102200"/>
              </a:lnSpc>
              <a:spcBef>
                <a:spcPts val="135"/>
              </a:spcBef>
            </a:pPr>
            <a:r>
              <a:rPr sz="4100" spc="130" dirty="0">
                <a:latin typeface="Arial MT"/>
                <a:cs typeface="Arial MT"/>
              </a:rPr>
              <a:t>first </a:t>
            </a:r>
            <a:r>
              <a:rPr sz="4100" spc="114" dirty="0">
                <a:latin typeface="Arial MT"/>
                <a:cs typeface="Arial MT"/>
              </a:rPr>
              <a:t>index </a:t>
            </a:r>
            <a:r>
              <a:rPr sz="4100" spc="135" dirty="0">
                <a:latin typeface="Arial MT"/>
                <a:cs typeface="Arial MT"/>
              </a:rPr>
              <a:t>for </a:t>
            </a:r>
            <a:r>
              <a:rPr sz="4100" spc="145" dirty="0">
                <a:latin typeface="Arial MT"/>
                <a:cs typeface="Arial MT"/>
              </a:rPr>
              <a:t>which </a:t>
            </a:r>
            <a:r>
              <a:rPr sz="4100" spc="150" dirty="0">
                <a:latin typeface="Arial MT"/>
                <a:cs typeface="Arial MT"/>
              </a:rPr>
              <a:t> </a:t>
            </a:r>
            <a:r>
              <a:rPr sz="4100" spc="210" dirty="0">
                <a:latin typeface="Arial MT"/>
                <a:cs typeface="Arial MT"/>
              </a:rPr>
              <a:t>“condition”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returns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00" dirty="0">
                <a:solidFill>
                  <a:srgbClr val="EE220C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0223" y="2775804"/>
            <a:ext cx="17425035" cy="63569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2209800" algn="ctr">
              <a:lnSpc>
                <a:spcPct val="100000"/>
              </a:lnSpc>
              <a:spcBef>
                <a:spcPts val="1285"/>
              </a:spcBef>
            </a:pPr>
            <a:r>
              <a:rPr sz="6600" b="1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130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found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findIndex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=&gt;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&gt;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50">
              <a:latin typeface="Courier New"/>
              <a:cs typeface="Courier New"/>
            </a:endParaRPr>
          </a:p>
          <a:p>
            <a:pPr marR="494030" algn="r">
              <a:lnSpc>
                <a:spcPct val="100000"/>
              </a:lnSpc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049" y="4917812"/>
            <a:ext cx="110426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92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35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92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45" dirty="0">
                <a:solidFill>
                  <a:srgbClr val="FFFFFF"/>
                </a:solidFill>
                <a:latin typeface="Arial MT"/>
                <a:cs typeface="Arial MT"/>
              </a:rPr>
              <a:t>Basics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9673" y="6977349"/>
            <a:ext cx="16854805" cy="1075690"/>
          </a:xfrm>
          <a:custGeom>
            <a:avLst/>
            <a:gdLst/>
            <a:ahLst/>
            <a:cxnLst/>
            <a:rect l="l" t="t" r="r" b="b"/>
            <a:pathLst>
              <a:path w="16854805" h="1075690">
                <a:moveTo>
                  <a:pt x="16854355" y="0"/>
                </a:moveTo>
                <a:lnTo>
                  <a:pt x="0" y="0"/>
                </a:lnTo>
                <a:lnTo>
                  <a:pt x="0" y="1075144"/>
                </a:lnTo>
                <a:lnTo>
                  <a:pt x="16854355" y="1075144"/>
                </a:lnTo>
                <a:lnTo>
                  <a:pt x="16854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4092" y="3718603"/>
            <a:ext cx="16785590" cy="429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91030" algn="ctr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43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8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1200" algn="l"/>
                <a:tab pos="3860800" algn="l"/>
                <a:tab pos="4730115" algn="l"/>
                <a:tab pos="8455025" algn="l"/>
                <a:tab pos="9013825" algn="l"/>
                <a:tab pos="11296015" algn="l"/>
                <a:tab pos="12165330" algn="l"/>
              </a:tabLst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if	</a:t>
            </a:r>
            <a:r>
              <a:rPr sz="6600" spc="185" dirty="0">
                <a:solidFill>
                  <a:srgbClr val="FFFFFF"/>
                </a:solidFill>
                <a:latin typeface="Arial MT"/>
                <a:cs typeface="Arial MT"/>
              </a:rPr>
              <a:t>nothing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is	</a:t>
            </a:r>
            <a:r>
              <a:rPr sz="6600" spc="130" dirty="0">
                <a:solidFill>
                  <a:srgbClr val="FFFFFF"/>
                </a:solidFill>
                <a:latin typeface="Arial MT"/>
                <a:cs typeface="Arial MT"/>
              </a:rPr>
              <a:t>assigned	</a:t>
            </a:r>
            <a:r>
              <a:rPr sz="6600" spc="365" dirty="0">
                <a:solidFill>
                  <a:srgbClr val="FFFFFF"/>
                </a:solidFill>
                <a:latin typeface="Arial MT"/>
                <a:cs typeface="Arial MT"/>
              </a:rPr>
              <a:t>-	</a:t>
            </a: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value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is	</a:t>
            </a:r>
            <a:r>
              <a:rPr sz="6600" spc="730" dirty="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sz="6600" spc="145" dirty="0">
                <a:solidFill>
                  <a:srgbClr val="FAE232"/>
                </a:solidFill>
                <a:latin typeface="Arial MT"/>
                <a:cs typeface="Arial MT"/>
              </a:rPr>
              <a:t>unde</a:t>
            </a:r>
            <a:r>
              <a:rPr sz="6600" spc="180" dirty="0">
                <a:solidFill>
                  <a:srgbClr val="FAE232"/>
                </a:solidFill>
                <a:latin typeface="Arial MT"/>
                <a:cs typeface="Arial MT"/>
              </a:rPr>
              <a:t>fi</a:t>
            </a:r>
            <a:r>
              <a:rPr sz="6600" spc="155" dirty="0">
                <a:solidFill>
                  <a:srgbClr val="FAE232"/>
                </a:solidFill>
                <a:latin typeface="Arial MT"/>
                <a:cs typeface="Arial MT"/>
              </a:rPr>
              <a:t>ned</a:t>
            </a:r>
            <a:r>
              <a:rPr sz="6600" spc="730" dirty="0">
                <a:solidFill>
                  <a:srgbClr val="FFFFFF"/>
                </a:solidFill>
                <a:latin typeface="Arial MT"/>
                <a:cs typeface="Arial MT"/>
              </a:rPr>
              <a:t>”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9761" y="500108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8" y="0"/>
                </a:moveTo>
                <a:lnTo>
                  <a:pt x="0" y="850002"/>
                </a:lnTo>
                <a:lnTo>
                  <a:pt x="249625" y="850002"/>
                </a:lnTo>
                <a:lnTo>
                  <a:pt x="249625" y="2101612"/>
                </a:lnTo>
                <a:lnTo>
                  <a:pt x="484561" y="2101612"/>
                </a:lnTo>
                <a:lnTo>
                  <a:pt x="484561" y="850002"/>
                </a:lnTo>
                <a:lnTo>
                  <a:pt x="73417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8411" y="380001"/>
            <a:ext cx="714755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5288280" algn="l"/>
              </a:tabLst>
            </a:pPr>
            <a:r>
              <a:rPr spc="-5" dirty="0"/>
              <a:t>6.	</a:t>
            </a:r>
            <a:r>
              <a:rPr spc="25" dirty="0"/>
              <a:t>Unde</a:t>
            </a:r>
            <a:r>
              <a:rPr spc="-5" dirty="0"/>
              <a:t>fined	</a:t>
            </a:r>
            <a:r>
              <a:rPr spc="-740" dirty="0"/>
              <a:t>T</a:t>
            </a:r>
            <a:r>
              <a:rPr spc="-45" dirty="0"/>
              <a:t>ype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8650" y="338461"/>
            <a:ext cx="22269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some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2923" y="1571345"/>
            <a:ext cx="16475075" cy="3263265"/>
            <a:chOff x="1182923" y="1571345"/>
            <a:chExt cx="16475075" cy="3263265"/>
          </a:xfrm>
        </p:grpSpPr>
        <p:sp>
          <p:nvSpPr>
            <p:cNvPr id="4" name="object 4"/>
            <p:cNvSpPr/>
            <p:nvPr/>
          </p:nvSpPr>
          <p:spPr>
            <a:xfrm>
              <a:off x="1182923" y="4101307"/>
              <a:ext cx="13238480" cy="733425"/>
            </a:xfrm>
            <a:custGeom>
              <a:avLst/>
              <a:gdLst/>
              <a:ahLst/>
              <a:cxnLst/>
              <a:rect l="l" t="t" r="r" b="b"/>
              <a:pathLst>
                <a:path w="13238480" h="733425">
                  <a:moveTo>
                    <a:pt x="13238407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3238407" y="732961"/>
                  </a:lnTo>
                  <a:lnTo>
                    <a:pt x="13238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4837" y="1571351"/>
              <a:ext cx="9033510" cy="2569210"/>
            </a:xfrm>
            <a:custGeom>
              <a:avLst/>
              <a:gdLst/>
              <a:ahLst/>
              <a:cxnLst/>
              <a:rect l="l" t="t" r="r" b="b"/>
              <a:pathLst>
                <a:path w="9033510" h="2569210">
                  <a:moveTo>
                    <a:pt x="9032938" y="0"/>
                  </a:moveTo>
                  <a:lnTo>
                    <a:pt x="2333053" y="0"/>
                  </a:lnTo>
                  <a:lnTo>
                    <a:pt x="2333053" y="1064183"/>
                  </a:lnTo>
                  <a:lnTo>
                    <a:pt x="1110780" y="1784908"/>
                  </a:lnTo>
                  <a:lnTo>
                    <a:pt x="990752" y="1581378"/>
                  </a:lnTo>
                  <a:lnTo>
                    <a:pt x="0" y="2568981"/>
                  </a:lnTo>
                  <a:lnTo>
                    <a:pt x="1343748" y="2180005"/>
                  </a:lnTo>
                  <a:lnTo>
                    <a:pt x="1223733" y="1976475"/>
                  </a:lnTo>
                  <a:lnTo>
                    <a:pt x="2369629" y="1300772"/>
                  </a:lnTo>
                  <a:lnTo>
                    <a:pt x="9032938" y="1300772"/>
                  </a:lnTo>
                  <a:lnTo>
                    <a:pt x="903293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82923" y="5567231"/>
            <a:ext cx="14751685" cy="3568065"/>
            <a:chOff x="1182923" y="5567231"/>
            <a:chExt cx="14751685" cy="3568065"/>
          </a:xfrm>
        </p:grpSpPr>
        <p:sp>
          <p:nvSpPr>
            <p:cNvPr id="7" name="object 7"/>
            <p:cNvSpPr/>
            <p:nvPr/>
          </p:nvSpPr>
          <p:spPr>
            <a:xfrm>
              <a:off x="1182923" y="5567231"/>
              <a:ext cx="14751685" cy="733425"/>
            </a:xfrm>
            <a:custGeom>
              <a:avLst/>
              <a:gdLst/>
              <a:ahLst/>
              <a:cxnLst/>
              <a:rect l="l" t="t" r="r" b="b"/>
              <a:pathLst>
                <a:path w="14751685" h="733425">
                  <a:moveTo>
                    <a:pt x="14751366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4751366" y="732961"/>
                  </a:lnTo>
                  <a:lnTo>
                    <a:pt x="14751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42447" y="8060099"/>
              <a:ext cx="4303395" cy="1075690"/>
            </a:xfrm>
            <a:custGeom>
              <a:avLst/>
              <a:gdLst/>
              <a:ahLst/>
              <a:cxnLst/>
              <a:rect l="l" t="t" r="r" b="b"/>
              <a:pathLst>
                <a:path w="4303394" h="1075690">
                  <a:moveTo>
                    <a:pt x="4302940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4302940" y="1075144"/>
                  </a:lnTo>
                  <a:lnTo>
                    <a:pt x="4302940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7897" y="1571345"/>
            <a:ext cx="6699884" cy="6731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244"/>
              </a:spcBef>
            </a:pPr>
            <a:r>
              <a:rPr sz="4100" spc="45" dirty="0">
                <a:latin typeface="Arial MT"/>
                <a:cs typeface="Arial MT"/>
              </a:rPr>
              <a:t>even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if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1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element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satisfied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7897" y="2244099"/>
            <a:ext cx="6699884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">
              <a:lnSpc>
                <a:spcPts val="4895"/>
              </a:lnSpc>
            </a:pPr>
            <a:r>
              <a:rPr sz="4100" spc="110" dirty="0">
                <a:latin typeface="Arial MT"/>
                <a:cs typeface="Arial MT"/>
              </a:rPr>
              <a:t>the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condition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we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get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00" dirty="0">
                <a:solidFill>
                  <a:srgbClr val="1DB100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223" y="4045149"/>
            <a:ext cx="14777085" cy="504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130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res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some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=&gt;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750">
              <a:latin typeface="Courier New"/>
              <a:cs typeface="Courier New"/>
            </a:endParaRPr>
          </a:p>
          <a:p>
            <a:pPr marR="537210" algn="r">
              <a:lnSpc>
                <a:spcPct val="100000"/>
              </a:lnSpc>
              <a:spcBef>
                <a:spcPts val="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36855" y="6180307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0429" y="338461"/>
            <a:ext cx="21837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every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2923" y="1650638"/>
            <a:ext cx="14363700" cy="3183890"/>
            <a:chOff x="1182923" y="1650638"/>
            <a:chExt cx="14363700" cy="3183890"/>
          </a:xfrm>
        </p:grpSpPr>
        <p:sp>
          <p:nvSpPr>
            <p:cNvPr id="4" name="object 4"/>
            <p:cNvSpPr/>
            <p:nvPr/>
          </p:nvSpPr>
          <p:spPr>
            <a:xfrm>
              <a:off x="1182923" y="4101307"/>
              <a:ext cx="13238480" cy="733425"/>
            </a:xfrm>
            <a:custGeom>
              <a:avLst/>
              <a:gdLst/>
              <a:ahLst/>
              <a:cxnLst/>
              <a:rect l="l" t="t" r="r" b="b"/>
              <a:pathLst>
                <a:path w="13238480" h="733425">
                  <a:moveTo>
                    <a:pt x="13238407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3238407" y="732961"/>
                  </a:lnTo>
                  <a:lnTo>
                    <a:pt x="13238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6147" y="1650638"/>
              <a:ext cx="4230370" cy="2557145"/>
            </a:xfrm>
            <a:custGeom>
              <a:avLst/>
              <a:gdLst/>
              <a:ahLst/>
              <a:cxnLst/>
              <a:rect l="l" t="t" r="r" b="b"/>
              <a:pathLst>
                <a:path w="4230369" h="2557145">
                  <a:moveTo>
                    <a:pt x="4117392" y="0"/>
                  </a:moveTo>
                  <a:lnTo>
                    <a:pt x="1110782" y="1772898"/>
                  </a:lnTo>
                  <a:lnTo>
                    <a:pt x="990765" y="1569364"/>
                  </a:lnTo>
                  <a:lnTo>
                    <a:pt x="0" y="2556973"/>
                  </a:lnTo>
                  <a:lnTo>
                    <a:pt x="1343760" y="2167993"/>
                  </a:lnTo>
                  <a:lnTo>
                    <a:pt x="1223742" y="1964459"/>
                  </a:lnTo>
                  <a:lnTo>
                    <a:pt x="4230342" y="191560"/>
                  </a:lnTo>
                  <a:lnTo>
                    <a:pt x="4117392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82923" y="5567231"/>
            <a:ext cx="15507969" cy="3568065"/>
            <a:chOff x="1182923" y="5567231"/>
            <a:chExt cx="15507969" cy="3568065"/>
          </a:xfrm>
        </p:grpSpPr>
        <p:sp>
          <p:nvSpPr>
            <p:cNvPr id="7" name="object 7"/>
            <p:cNvSpPr/>
            <p:nvPr/>
          </p:nvSpPr>
          <p:spPr>
            <a:xfrm>
              <a:off x="1182923" y="5567231"/>
              <a:ext cx="15507969" cy="733425"/>
            </a:xfrm>
            <a:custGeom>
              <a:avLst/>
              <a:gdLst/>
              <a:ahLst/>
              <a:cxnLst/>
              <a:rect l="l" t="t" r="r" b="b"/>
              <a:pathLst>
                <a:path w="15507969" h="733425">
                  <a:moveTo>
                    <a:pt x="15507856" y="0"/>
                  </a:moveTo>
                  <a:lnTo>
                    <a:pt x="0" y="0"/>
                  </a:lnTo>
                  <a:lnTo>
                    <a:pt x="0" y="732961"/>
                  </a:lnTo>
                  <a:lnTo>
                    <a:pt x="15507856" y="732961"/>
                  </a:lnTo>
                  <a:lnTo>
                    <a:pt x="15507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42447" y="8060099"/>
              <a:ext cx="4303395" cy="1075690"/>
            </a:xfrm>
            <a:custGeom>
              <a:avLst/>
              <a:gdLst/>
              <a:ahLst/>
              <a:cxnLst/>
              <a:rect l="l" t="t" r="r" b="b"/>
              <a:pathLst>
                <a:path w="4303394" h="1075690">
                  <a:moveTo>
                    <a:pt x="4302940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4302940" y="1075144"/>
                  </a:lnTo>
                  <a:lnTo>
                    <a:pt x="4302940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96163" y="1396410"/>
            <a:ext cx="8011159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891540" marR="88265" indent="-795655">
              <a:lnSpc>
                <a:spcPct val="102200"/>
              </a:lnSpc>
              <a:spcBef>
                <a:spcPts val="135"/>
              </a:spcBef>
              <a:tabLst>
                <a:tab pos="4490085" algn="l"/>
              </a:tabLst>
            </a:pPr>
            <a:r>
              <a:rPr sz="4100" spc="45" dirty="0">
                <a:latin typeface="Arial MT"/>
                <a:cs typeface="Arial MT"/>
              </a:rPr>
              <a:t>even</a:t>
            </a:r>
            <a:r>
              <a:rPr sz="4100" spc="1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if</a:t>
            </a:r>
            <a:r>
              <a:rPr sz="4100" spc="15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1</a:t>
            </a:r>
            <a:r>
              <a:rPr sz="4100" spc="2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element	</a:t>
            </a:r>
            <a:r>
              <a:rPr sz="4100" spc="175" dirty="0">
                <a:latin typeface="Arial MT"/>
                <a:cs typeface="Arial MT"/>
              </a:rPr>
              <a:t>don’t</a:t>
            </a:r>
            <a:r>
              <a:rPr sz="4100" spc="-7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satisfied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the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condition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we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get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70" dirty="0">
                <a:solidFill>
                  <a:srgbClr val="EE220C"/>
                </a:solidFill>
                <a:latin typeface="Arial MT"/>
                <a:cs typeface="Arial MT"/>
              </a:rPr>
              <a:t>false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223" y="4045149"/>
            <a:ext cx="15533369" cy="504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130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res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array1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every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=&gt;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el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100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750">
              <a:latin typeface="Courier New"/>
              <a:cs typeface="Courier New"/>
            </a:endParaRPr>
          </a:p>
          <a:p>
            <a:pPr marR="1294130" algn="r">
              <a:lnSpc>
                <a:spcPct val="100000"/>
              </a:lnSpc>
              <a:spcBef>
                <a:spcPts val="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36855" y="6180307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5600" y="338461"/>
            <a:ext cx="1313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</a:t>
            </a:r>
            <a:r>
              <a:rPr spc="114" dirty="0"/>
              <a:t>at</a:t>
            </a:r>
          </a:p>
        </p:txBody>
      </p:sp>
      <p:sp>
        <p:nvSpPr>
          <p:cNvPr id="3" name="object 3"/>
          <p:cNvSpPr/>
          <p:nvPr/>
        </p:nvSpPr>
        <p:spPr>
          <a:xfrm>
            <a:off x="1179472" y="2520581"/>
            <a:ext cx="11725910" cy="733425"/>
          </a:xfrm>
          <a:custGeom>
            <a:avLst/>
            <a:gdLst/>
            <a:ahLst/>
            <a:cxnLst/>
            <a:rect l="l" t="t" r="r" b="b"/>
            <a:pathLst>
              <a:path w="11725910" h="733425">
                <a:moveTo>
                  <a:pt x="11725453" y="0"/>
                </a:moveTo>
                <a:lnTo>
                  <a:pt x="0" y="0"/>
                </a:lnTo>
                <a:lnTo>
                  <a:pt x="0" y="732961"/>
                </a:lnTo>
                <a:lnTo>
                  <a:pt x="11725453" y="732961"/>
                </a:lnTo>
                <a:lnTo>
                  <a:pt x="11725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472" y="3986505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20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9472" y="6185391"/>
            <a:ext cx="13238480" cy="733425"/>
          </a:xfrm>
          <a:custGeom>
            <a:avLst/>
            <a:gdLst/>
            <a:ahLst/>
            <a:cxnLst/>
            <a:rect l="l" t="t" r="r" b="b"/>
            <a:pathLst>
              <a:path w="13238480" h="733425">
                <a:moveTo>
                  <a:pt x="13238412" y="0"/>
                </a:moveTo>
                <a:lnTo>
                  <a:pt x="0" y="0"/>
                </a:lnTo>
                <a:lnTo>
                  <a:pt x="0" y="732961"/>
                </a:lnTo>
                <a:lnTo>
                  <a:pt x="13238412" y="732961"/>
                </a:lnTo>
                <a:lnTo>
                  <a:pt x="1323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472" y="7651315"/>
            <a:ext cx="9834245" cy="733425"/>
          </a:xfrm>
          <a:custGeom>
            <a:avLst/>
            <a:gdLst/>
            <a:ahLst/>
            <a:cxnLst/>
            <a:rect l="l" t="t" r="r" b="b"/>
            <a:pathLst>
              <a:path w="9834245" h="733425">
                <a:moveTo>
                  <a:pt x="9834244" y="0"/>
                </a:moveTo>
                <a:lnTo>
                  <a:pt x="0" y="0"/>
                </a:lnTo>
                <a:lnTo>
                  <a:pt x="0" y="732961"/>
                </a:lnTo>
                <a:lnTo>
                  <a:pt x="9834244" y="732961"/>
                </a:lnTo>
                <a:lnTo>
                  <a:pt x="9834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6772" y="2464423"/>
            <a:ext cx="117513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72" y="3930347"/>
            <a:ext cx="94818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flat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772" y="6129233"/>
            <a:ext cx="132645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arr2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[[[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]]]];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772" y="7595157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flat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4355" y="389066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4594" y="740282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57159" y="4047723"/>
            <a:ext cx="567372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80113" y="7559885"/>
            <a:ext cx="644334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32750" y="9647972"/>
            <a:ext cx="7639050" cy="1075690"/>
          </a:xfrm>
          <a:custGeom>
            <a:avLst/>
            <a:gdLst/>
            <a:ahLst/>
            <a:cxnLst/>
            <a:rect l="l" t="t" r="r" b="b"/>
            <a:pathLst>
              <a:path w="7639050" h="1075690">
                <a:moveTo>
                  <a:pt x="7638598" y="0"/>
                </a:moveTo>
                <a:lnTo>
                  <a:pt x="0" y="0"/>
                </a:lnTo>
                <a:lnTo>
                  <a:pt x="0" y="1075144"/>
                </a:lnTo>
                <a:lnTo>
                  <a:pt x="7638598" y="1075144"/>
                </a:lnTo>
                <a:lnTo>
                  <a:pt x="763859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93908" y="9649091"/>
            <a:ext cx="71164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4280" algn="l"/>
                <a:tab pos="3488054" algn="l"/>
              </a:tabLst>
            </a:pPr>
            <a:r>
              <a:rPr sz="6600" spc="235" dirty="0">
                <a:latin typeface="Arial MT"/>
                <a:cs typeface="Arial MT"/>
              </a:rPr>
              <a:t>depth	</a:t>
            </a:r>
            <a:r>
              <a:rPr sz="6600" spc="240" dirty="0">
                <a:latin typeface="Arial MT"/>
                <a:cs typeface="Arial MT"/>
              </a:rPr>
              <a:t>of	</a:t>
            </a:r>
            <a:r>
              <a:rPr sz="6600" spc="180" dirty="0">
                <a:latin typeface="Arial MT"/>
                <a:cs typeface="Arial MT"/>
              </a:rPr>
              <a:t>fl</a:t>
            </a:r>
            <a:r>
              <a:rPr sz="6600" spc="160" dirty="0">
                <a:latin typeface="Arial MT"/>
                <a:cs typeface="Arial MT"/>
              </a:rPr>
              <a:t>attening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27152" y="8400639"/>
            <a:ext cx="734695" cy="1465580"/>
          </a:xfrm>
          <a:custGeom>
            <a:avLst/>
            <a:gdLst/>
            <a:ahLst/>
            <a:cxnLst/>
            <a:rect l="l" t="t" r="r" b="b"/>
            <a:pathLst>
              <a:path w="734695" h="1465579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1465414"/>
                </a:lnTo>
                <a:lnTo>
                  <a:pt x="484550" y="1465414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9396" y="338461"/>
            <a:ext cx="3065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flatMap</a:t>
            </a:r>
          </a:p>
        </p:txBody>
      </p:sp>
      <p:sp>
        <p:nvSpPr>
          <p:cNvPr id="3" name="object 3"/>
          <p:cNvSpPr/>
          <p:nvPr/>
        </p:nvSpPr>
        <p:spPr>
          <a:xfrm>
            <a:off x="2143069" y="3515526"/>
            <a:ext cx="15130144" cy="733425"/>
          </a:xfrm>
          <a:custGeom>
            <a:avLst/>
            <a:gdLst/>
            <a:ahLst/>
            <a:cxnLst/>
            <a:rect l="l" t="t" r="r" b="b"/>
            <a:pathLst>
              <a:path w="15130144" h="733425">
                <a:moveTo>
                  <a:pt x="15129608" y="0"/>
                </a:moveTo>
                <a:lnTo>
                  <a:pt x="0" y="0"/>
                </a:lnTo>
                <a:lnTo>
                  <a:pt x="0" y="732961"/>
                </a:lnTo>
                <a:lnTo>
                  <a:pt x="15129608" y="732961"/>
                </a:lnTo>
                <a:lnTo>
                  <a:pt x="15129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3069" y="4981450"/>
            <a:ext cx="16264890" cy="733425"/>
          </a:xfrm>
          <a:custGeom>
            <a:avLst/>
            <a:gdLst/>
            <a:ahLst/>
            <a:cxnLst/>
            <a:rect l="l" t="t" r="r" b="b"/>
            <a:pathLst>
              <a:path w="16264890" h="733425">
                <a:moveTo>
                  <a:pt x="16264327" y="0"/>
                </a:moveTo>
                <a:lnTo>
                  <a:pt x="0" y="0"/>
                </a:lnTo>
                <a:lnTo>
                  <a:pt x="0" y="732961"/>
                </a:lnTo>
                <a:lnTo>
                  <a:pt x="16264327" y="732961"/>
                </a:lnTo>
                <a:lnTo>
                  <a:pt x="16264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0369" y="3459367"/>
            <a:ext cx="16290290" cy="433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arr1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 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[]];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flattened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arr1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flatMap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num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=&gt;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num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0">
              <a:latin typeface="Courier New"/>
              <a:cs typeface="Courier New"/>
            </a:endParaRPr>
          </a:p>
          <a:p>
            <a:pPr marR="438784" algn="ctr">
              <a:lnSpc>
                <a:spcPct val="100000"/>
              </a:lnSpc>
              <a:tabLst>
                <a:tab pos="1210310" algn="l"/>
                <a:tab pos="2141855" algn="l"/>
                <a:tab pos="3072765" algn="l"/>
                <a:tab pos="4004310" algn="l"/>
                <a:tab pos="4935855" algn="l"/>
              </a:tabLst>
            </a:pPr>
            <a:r>
              <a:rPr sz="6600" b="1" spc="-5" dirty="0">
                <a:solidFill>
                  <a:srgbClr val="61D836"/>
                </a:solidFill>
                <a:latin typeface="Arial"/>
                <a:cs typeface="Arial"/>
              </a:rPr>
              <a:t>[1,	2,	3,	4,	5,	6]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27493" y="1031636"/>
            <a:ext cx="4230370" cy="2557145"/>
          </a:xfrm>
          <a:custGeom>
            <a:avLst/>
            <a:gdLst/>
            <a:ahLst/>
            <a:cxnLst/>
            <a:rect l="l" t="t" r="r" b="b"/>
            <a:pathLst>
              <a:path w="4230369" h="2557145">
                <a:moveTo>
                  <a:pt x="4117392" y="0"/>
                </a:moveTo>
                <a:lnTo>
                  <a:pt x="1110782" y="1772898"/>
                </a:lnTo>
                <a:lnTo>
                  <a:pt x="990765" y="1569364"/>
                </a:lnTo>
                <a:lnTo>
                  <a:pt x="0" y="2556973"/>
                </a:lnTo>
                <a:lnTo>
                  <a:pt x="1343760" y="2167993"/>
                </a:lnTo>
                <a:lnTo>
                  <a:pt x="1223742" y="1964459"/>
                </a:lnTo>
                <a:lnTo>
                  <a:pt x="4230352" y="191560"/>
                </a:lnTo>
                <a:lnTo>
                  <a:pt x="411739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6881" y="763952"/>
            <a:ext cx="5391785" cy="96393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5" dirty="0">
                <a:latin typeface="Arial MT"/>
                <a:cs typeface="Arial MT"/>
              </a:rPr>
              <a:t>flat()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+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-5" dirty="0">
                <a:latin typeface="Arial MT"/>
                <a:cs typeface="Arial MT"/>
              </a:rPr>
              <a:t>map()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943" y="338461"/>
            <a:ext cx="53003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5790" algn="l"/>
              </a:tabLst>
            </a:pPr>
            <a:r>
              <a:rPr spc="-40" dirty="0"/>
              <a:t>Sorting	</a:t>
            </a:r>
            <a:r>
              <a:rPr spc="-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668816" y="2096573"/>
            <a:ext cx="16264890" cy="733425"/>
          </a:xfrm>
          <a:custGeom>
            <a:avLst/>
            <a:gdLst/>
            <a:ahLst/>
            <a:cxnLst/>
            <a:rect l="l" t="t" r="r" b="b"/>
            <a:pathLst>
              <a:path w="16264890" h="733425">
                <a:moveTo>
                  <a:pt x="16264334" y="0"/>
                </a:moveTo>
                <a:lnTo>
                  <a:pt x="0" y="0"/>
                </a:lnTo>
                <a:lnTo>
                  <a:pt x="0" y="732961"/>
                </a:lnTo>
                <a:lnTo>
                  <a:pt x="16264334" y="732961"/>
                </a:lnTo>
                <a:lnTo>
                  <a:pt x="16264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5907" y="8102110"/>
            <a:ext cx="7319009" cy="523875"/>
          </a:xfrm>
          <a:custGeom>
            <a:avLst/>
            <a:gdLst/>
            <a:ahLst/>
            <a:cxnLst/>
            <a:rect l="l" t="t" r="r" b="b"/>
            <a:pathLst>
              <a:path w="7319009" h="523875">
                <a:moveTo>
                  <a:pt x="7318949" y="0"/>
                </a:moveTo>
                <a:lnTo>
                  <a:pt x="0" y="0"/>
                </a:lnTo>
                <a:lnTo>
                  <a:pt x="0" y="523544"/>
                </a:lnTo>
                <a:lnTo>
                  <a:pt x="7318949" y="523544"/>
                </a:lnTo>
                <a:lnTo>
                  <a:pt x="7318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5907" y="9672742"/>
            <a:ext cx="542290" cy="523875"/>
          </a:xfrm>
          <a:custGeom>
            <a:avLst/>
            <a:gdLst/>
            <a:ahLst/>
            <a:cxnLst/>
            <a:rect l="l" t="t" r="r" b="b"/>
            <a:pathLst>
              <a:path w="542289" h="523875">
                <a:moveTo>
                  <a:pt x="542144" y="0"/>
                </a:moveTo>
                <a:lnTo>
                  <a:pt x="0" y="0"/>
                </a:lnTo>
                <a:lnTo>
                  <a:pt x="0" y="523544"/>
                </a:lnTo>
                <a:lnTo>
                  <a:pt x="542144" y="523544"/>
                </a:lnTo>
                <a:lnTo>
                  <a:pt x="54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5907" y="4437300"/>
            <a:ext cx="7061200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95"/>
              </a:lnSpc>
            </a:pPr>
            <a:r>
              <a:rPr sz="3550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35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FAE232"/>
                </a:solidFill>
                <a:latin typeface="Courier New"/>
                <a:cs typeface="Courier New"/>
              </a:rPr>
              <a:t>compareFn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a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5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b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907" y="4960844"/>
            <a:ext cx="4350385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25"/>
              </a:lnSpc>
            </a:pPr>
            <a:r>
              <a:rPr sz="355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3550" spc="-2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a</a:t>
            </a:r>
            <a:r>
              <a:rPr sz="3550" spc="-2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355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b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  <a:p>
            <a:pPr marR="3175" algn="r">
              <a:lnSpc>
                <a:spcPts val="4190"/>
              </a:lnSpc>
            </a:pPr>
            <a:r>
              <a:rPr sz="355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3550" spc="-6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355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907" y="6007933"/>
            <a:ext cx="1368425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95"/>
              </a:lnSpc>
            </a:pP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5907" y="6531477"/>
            <a:ext cx="4350385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83945">
              <a:lnSpc>
                <a:spcPts val="3995"/>
              </a:lnSpc>
            </a:pPr>
            <a:r>
              <a:rPr sz="3550" dirty="0">
                <a:solidFill>
                  <a:srgbClr val="C586C0"/>
                </a:solidFill>
                <a:latin typeface="Courier New"/>
                <a:cs typeface="Courier New"/>
              </a:rPr>
              <a:t>if</a:t>
            </a:r>
            <a:r>
              <a:rPr sz="3550" spc="-2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a</a:t>
            </a:r>
            <a:r>
              <a:rPr sz="3550" spc="-2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355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9CDCFE"/>
                </a:solidFill>
                <a:latin typeface="Courier New"/>
                <a:cs typeface="Courier New"/>
              </a:rPr>
              <a:t>b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907" y="7055022"/>
            <a:ext cx="4066540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26235">
              <a:lnSpc>
                <a:spcPts val="3995"/>
              </a:lnSpc>
            </a:pPr>
            <a:r>
              <a:rPr sz="355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3550" spc="-6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907" y="7578566"/>
            <a:ext cx="1368425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95"/>
              </a:lnSpc>
            </a:pP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7496" y="8056520"/>
            <a:ext cx="62604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//</a:t>
            </a:r>
            <a:r>
              <a:rPr sz="3550" spc="-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a</a:t>
            </a:r>
            <a:r>
              <a:rPr sz="3550" spc="-10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must</a:t>
            </a:r>
            <a:r>
              <a:rPr sz="3550" spc="-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be</a:t>
            </a:r>
            <a:r>
              <a:rPr sz="3550" spc="-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equal</a:t>
            </a:r>
            <a:r>
              <a:rPr sz="3550" spc="-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to</a:t>
            </a:r>
            <a:r>
              <a:rPr sz="3550" spc="-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7CA668"/>
                </a:solidFill>
                <a:latin typeface="Courier New"/>
                <a:cs typeface="Courier New"/>
              </a:rPr>
              <a:t>b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5907" y="8625654"/>
            <a:ext cx="3524250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83945">
              <a:lnSpc>
                <a:spcPts val="3995"/>
              </a:lnSpc>
            </a:pPr>
            <a:r>
              <a:rPr sz="355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3550" spc="-6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355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5907" y="9149198"/>
            <a:ext cx="826135" cy="5238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995"/>
              </a:lnSpc>
            </a:pPr>
            <a:r>
              <a:rPr sz="35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6957" y="3142106"/>
            <a:ext cx="8321675" cy="733425"/>
          </a:xfrm>
          <a:custGeom>
            <a:avLst/>
            <a:gdLst/>
            <a:ahLst/>
            <a:cxnLst/>
            <a:rect l="l" t="t" r="r" b="b"/>
            <a:pathLst>
              <a:path w="8321675" h="733425">
                <a:moveTo>
                  <a:pt x="8321286" y="0"/>
                </a:moveTo>
                <a:lnTo>
                  <a:pt x="0" y="0"/>
                </a:lnTo>
                <a:lnTo>
                  <a:pt x="0" y="732961"/>
                </a:lnTo>
                <a:lnTo>
                  <a:pt x="8321286" y="732961"/>
                </a:lnTo>
                <a:lnTo>
                  <a:pt x="8321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6116" y="1748787"/>
            <a:ext cx="1629029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835">
              <a:lnSpc>
                <a:spcPct val="138600"/>
              </a:lnSpc>
              <a:spcBef>
                <a:spcPts val="100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'March'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'Jan'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'Feb'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'Dec'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]; </a:t>
            </a:r>
            <a:r>
              <a:rPr sz="4950" spc="-29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arr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sort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AE232"/>
                </a:solidFill>
                <a:latin typeface="Courier New"/>
                <a:cs typeface="Courier New"/>
              </a:rPr>
              <a:t>compareFn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636" y="418588"/>
            <a:ext cx="7145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5704" algn="l"/>
              </a:tabLst>
            </a:pPr>
            <a:r>
              <a:rPr spc="-50" dirty="0"/>
              <a:t>Function	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184" y="2472923"/>
            <a:ext cx="958596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5210" algn="l"/>
                <a:tab pos="5126355" algn="l"/>
                <a:tab pos="6045835" algn="l"/>
              </a:tabLst>
            </a:pPr>
            <a:r>
              <a:rPr sz="8250" b="1" spc="-55" dirty="0">
                <a:solidFill>
                  <a:srgbClr val="0076BA"/>
                </a:solidFill>
                <a:latin typeface="Arial"/>
                <a:cs typeface="Arial"/>
              </a:rPr>
              <a:t>var	</a:t>
            </a:r>
            <a:r>
              <a:rPr sz="8250" b="1" spc="145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8250" b="1" spc="-15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d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821" y="4769692"/>
            <a:ext cx="74796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5715635" algn="l"/>
                <a:tab pos="6976109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word.</a:t>
            </a:r>
            <a:r>
              <a:rPr sz="8250" b="1" spc="-50" dirty="0">
                <a:latin typeface="Arial"/>
                <a:cs typeface="Arial"/>
              </a:rPr>
              <a:t>split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310" dirty="0">
                <a:solidFill>
                  <a:srgbClr val="1DB100"/>
                </a:solidFill>
                <a:latin typeface="Arial"/>
                <a:cs typeface="Arial"/>
              </a:rPr>
              <a:t>“”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24440" y="501057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3603" y="4782119"/>
            <a:ext cx="95834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145" algn="l"/>
              </a:tabLst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	</a:t>
            </a:r>
            <a:r>
              <a:rPr sz="8250" b="1" spc="-160" dirty="0">
                <a:solidFill>
                  <a:srgbClr val="1DB100"/>
                </a:solidFill>
                <a:latin typeface="Arial"/>
                <a:cs typeface="Arial"/>
              </a:rPr>
              <a:t>“H”,”e”,”l”,”l”,”o”]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621" y="6799105"/>
            <a:ext cx="9695815" cy="1075690"/>
          </a:xfrm>
          <a:custGeom>
            <a:avLst/>
            <a:gdLst/>
            <a:ahLst/>
            <a:cxnLst/>
            <a:rect l="l" t="t" r="r" b="b"/>
            <a:pathLst>
              <a:path w="9695815" h="1075690">
                <a:moveTo>
                  <a:pt x="9695621" y="0"/>
                </a:moveTo>
                <a:lnTo>
                  <a:pt x="0" y="0"/>
                </a:lnTo>
                <a:lnTo>
                  <a:pt x="0" y="1075144"/>
                </a:lnTo>
                <a:lnTo>
                  <a:pt x="9695621" y="1075144"/>
                </a:lnTo>
                <a:lnTo>
                  <a:pt x="9695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76" y="6833866"/>
            <a:ext cx="567563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  <a:tabLst>
                <a:tab pos="4418330" algn="l"/>
                <a:tab pos="5426710" algn="l"/>
              </a:tabLst>
            </a:pPr>
            <a:r>
              <a:rPr sz="6600" b="1" spc="9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600" b="1" spc="-70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600" b="1" spc="-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6600" b="1" spc="-55" dirty="0">
                <a:latin typeface="Arial"/>
                <a:cs typeface="Arial"/>
              </a:rPr>
              <a:t>split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660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6600" b="1" spc="-250" dirty="0">
                <a:solidFill>
                  <a:srgbClr val="1DB100"/>
                </a:solidFill>
                <a:latin typeface="Arial"/>
                <a:cs typeface="Arial"/>
              </a:rPr>
              <a:t>“”</a:t>
            </a:r>
            <a:r>
              <a:rPr sz="660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696" y="6800224"/>
            <a:ext cx="37191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EE220C"/>
                </a:solidFill>
                <a:latin typeface="Arial"/>
                <a:cs typeface="Arial"/>
              </a:rPr>
              <a:t>.</a:t>
            </a:r>
            <a:r>
              <a:rPr sz="6600" b="1" spc="-125" dirty="0">
                <a:latin typeface="Arial"/>
                <a:cs typeface="Arial"/>
              </a:rPr>
              <a:t>r</a:t>
            </a:r>
            <a:r>
              <a:rPr sz="6600" b="1" spc="-5" dirty="0">
                <a:latin typeface="Arial"/>
                <a:cs typeface="Arial"/>
              </a:rPr>
              <a:t>everse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88407" y="681313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18310" y="6800224"/>
            <a:ext cx="76720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[	</a:t>
            </a:r>
            <a:r>
              <a:rPr sz="6600" b="1" spc="-125" dirty="0">
                <a:solidFill>
                  <a:srgbClr val="1DB100"/>
                </a:solidFill>
                <a:latin typeface="Arial"/>
                <a:cs typeface="Arial"/>
              </a:rPr>
              <a:t>“o”,”l”,”l”,”e”,”H”]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841" y="8465881"/>
            <a:ext cx="12658090" cy="1075690"/>
          </a:xfrm>
          <a:custGeom>
            <a:avLst/>
            <a:gdLst/>
            <a:ahLst/>
            <a:cxnLst/>
            <a:rect l="l" t="t" r="r" b="b"/>
            <a:pathLst>
              <a:path w="12658090" h="1075690">
                <a:moveTo>
                  <a:pt x="12657625" y="0"/>
                </a:moveTo>
                <a:lnTo>
                  <a:pt x="0" y="0"/>
                </a:lnTo>
                <a:lnTo>
                  <a:pt x="0" y="1075144"/>
                </a:lnTo>
                <a:lnTo>
                  <a:pt x="12657625" y="1075144"/>
                </a:lnTo>
                <a:lnTo>
                  <a:pt x="1265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4396" y="8500642"/>
            <a:ext cx="93687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  <a:tabLst>
                <a:tab pos="4418330" algn="l"/>
                <a:tab pos="5426710" algn="l"/>
              </a:tabLst>
            </a:pPr>
            <a:r>
              <a:rPr sz="6600" b="1" spc="9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600" b="1" spc="-70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600" b="1" spc="-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6600" b="1" spc="-55" dirty="0">
                <a:latin typeface="Arial"/>
                <a:cs typeface="Arial"/>
              </a:rPr>
              <a:t>split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660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6600" b="1" spc="-250" dirty="0">
                <a:solidFill>
                  <a:srgbClr val="1DB100"/>
                </a:solidFill>
                <a:latin typeface="Arial"/>
                <a:cs typeface="Arial"/>
              </a:rPr>
              <a:t>“”</a:t>
            </a:r>
            <a:r>
              <a:rPr sz="660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6600" b="1" spc="-125" dirty="0">
                <a:solidFill>
                  <a:srgbClr val="EE220C"/>
                </a:solidFill>
                <a:latin typeface="Arial"/>
                <a:cs typeface="Arial"/>
              </a:rPr>
              <a:t>).</a:t>
            </a:r>
            <a:r>
              <a:rPr sz="6600" b="1" spc="-125" dirty="0">
                <a:latin typeface="Arial"/>
                <a:cs typeface="Arial"/>
              </a:rPr>
              <a:t>r</a:t>
            </a:r>
            <a:r>
              <a:rPr sz="6600" b="1" spc="-5" dirty="0">
                <a:latin typeface="Arial"/>
                <a:cs typeface="Arial"/>
              </a:rPr>
              <a:t>everse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6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60206" y="8467001"/>
            <a:ext cx="2987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EE220C"/>
                </a:solidFill>
                <a:latin typeface="Arial"/>
                <a:cs typeface="Arial"/>
              </a:rPr>
              <a:t>.</a:t>
            </a:r>
            <a:r>
              <a:rPr sz="6600" b="1" spc="-65" dirty="0">
                <a:latin typeface="Arial"/>
                <a:cs typeface="Arial"/>
              </a:rPr>
              <a:t>join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6600" b="1" spc="-250" dirty="0">
                <a:solidFill>
                  <a:srgbClr val="1DB100"/>
                </a:solidFill>
                <a:latin typeface="Arial"/>
                <a:cs typeface="Arial"/>
              </a:rPr>
              <a:t>“”</a:t>
            </a:r>
            <a:r>
              <a:rPr sz="6600" b="1" spc="-25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32372" y="847990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32404" y="8345224"/>
            <a:ext cx="3552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“olleH”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5545" y="7019832"/>
            <a:ext cx="5829300" cy="840740"/>
          </a:xfrm>
          <a:custGeom>
            <a:avLst/>
            <a:gdLst/>
            <a:ahLst/>
            <a:cxnLst/>
            <a:rect l="l" t="t" r="r" b="b"/>
            <a:pathLst>
              <a:path w="5829300" h="840740">
                <a:moveTo>
                  <a:pt x="5828932" y="0"/>
                </a:moveTo>
                <a:lnTo>
                  <a:pt x="0" y="0"/>
                </a:lnTo>
                <a:lnTo>
                  <a:pt x="0" y="840388"/>
                </a:lnTo>
                <a:lnTo>
                  <a:pt x="5828932" y="840388"/>
                </a:lnTo>
                <a:lnTo>
                  <a:pt x="5828932" y="0"/>
                </a:lnTo>
                <a:close/>
              </a:path>
            </a:pathLst>
          </a:custGeom>
          <a:solidFill>
            <a:srgbClr val="FFF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5545" y="7019832"/>
            <a:ext cx="5845175" cy="824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430530" algn="l"/>
              </a:tabLst>
            </a:pPr>
            <a:r>
              <a:rPr sz="4950" b="1" spc="-5" dirty="0">
                <a:latin typeface="Arial"/>
                <a:cs typeface="Arial"/>
              </a:rPr>
              <a:t>[	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“H”</a:t>
            </a:r>
            <a:r>
              <a:rPr sz="4950" b="1" spc="-95" dirty="0">
                <a:latin typeface="Arial"/>
                <a:cs typeface="Arial"/>
              </a:rPr>
              <a:t>,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”e”</a:t>
            </a:r>
            <a:r>
              <a:rPr sz="4950" b="1" spc="-95" dirty="0">
                <a:latin typeface="Arial"/>
                <a:cs typeface="Arial"/>
              </a:rPr>
              <a:t>,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”l”</a:t>
            </a:r>
            <a:r>
              <a:rPr sz="4950" b="1" spc="-95" dirty="0">
                <a:latin typeface="Arial"/>
                <a:cs typeface="Arial"/>
              </a:rPr>
              <a:t>,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”l”</a:t>
            </a:r>
            <a:r>
              <a:rPr sz="4950" b="1" spc="-95" dirty="0">
                <a:latin typeface="Arial"/>
                <a:cs typeface="Arial"/>
              </a:rPr>
              <a:t>,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”o”</a:t>
            </a:r>
            <a:r>
              <a:rPr sz="4950" b="1" spc="-95" dirty="0">
                <a:latin typeface="Arial"/>
                <a:cs typeface="Arial"/>
              </a:rPr>
              <a:t>]</a:t>
            </a:r>
            <a:endParaRPr sz="4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615" y="8647105"/>
            <a:ext cx="9354185" cy="840740"/>
          </a:xfrm>
          <a:prstGeom prst="rect">
            <a:avLst/>
          </a:prstGeom>
          <a:solidFill>
            <a:srgbClr val="FFFC66"/>
          </a:solidFill>
        </p:spPr>
        <p:txBody>
          <a:bodyPr vert="horz" wrap="square" lIns="0" tIns="3302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60"/>
              </a:spcBef>
              <a:tabLst>
                <a:tab pos="391795" algn="l"/>
              </a:tabLst>
            </a:pPr>
            <a:r>
              <a:rPr sz="4950" b="1" spc="-5" dirty="0">
                <a:latin typeface="Arial"/>
                <a:cs typeface="Arial"/>
              </a:rPr>
              <a:t>[	</a:t>
            </a:r>
            <a:r>
              <a:rPr sz="4950" b="1" spc="-105" dirty="0">
                <a:solidFill>
                  <a:srgbClr val="1DB100"/>
                </a:solidFill>
                <a:latin typeface="Arial"/>
                <a:cs typeface="Arial"/>
              </a:rPr>
              <a:t>“o”</a:t>
            </a:r>
            <a:r>
              <a:rPr sz="4950" b="1" spc="-105" dirty="0">
                <a:latin typeface="Arial"/>
                <a:cs typeface="Arial"/>
              </a:rPr>
              <a:t>,</a:t>
            </a:r>
            <a:r>
              <a:rPr sz="4950" b="1" spc="-105" dirty="0">
                <a:solidFill>
                  <a:srgbClr val="1DB100"/>
                </a:solidFill>
                <a:latin typeface="Arial"/>
                <a:cs typeface="Arial"/>
              </a:rPr>
              <a:t>”l”</a:t>
            </a:r>
            <a:r>
              <a:rPr sz="4950" b="1" spc="-105" dirty="0">
                <a:latin typeface="Arial"/>
                <a:cs typeface="Arial"/>
              </a:rPr>
              <a:t>,</a:t>
            </a:r>
            <a:r>
              <a:rPr sz="4950" b="1" spc="-105" dirty="0">
                <a:solidFill>
                  <a:srgbClr val="1DB100"/>
                </a:solidFill>
                <a:latin typeface="Arial"/>
                <a:cs typeface="Arial"/>
              </a:rPr>
              <a:t>”l”</a:t>
            </a:r>
            <a:r>
              <a:rPr sz="4950" b="1" spc="-105" dirty="0">
                <a:latin typeface="Arial"/>
                <a:cs typeface="Arial"/>
              </a:rPr>
              <a:t>,</a:t>
            </a:r>
            <a:r>
              <a:rPr sz="4950" b="1" spc="-105" dirty="0">
                <a:solidFill>
                  <a:srgbClr val="1DB100"/>
                </a:solidFill>
                <a:latin typeface="Arial"/>
                <a:cs typeface="Arial"/>
              </a:rPr>
              <a:t>”e”</a:t>
            </a:r>
            <a:r>
              <a:rPr sz="4950" b="1" spc="-105" dirty="0">
                <a:latin typeface="Arial"/>
                <a:cs typeface="Arial"/>
              </a:rPr>
              <a:t>,</a:t>
            </a:r>
            <a:r>
              <a:rPr sz="4950" b="1" spc="-105" dirty="0">
                <a:solidFill>
                  <a:srgbClr val="1DB100"/>
                </a:solidFill>
                <a:latin typeface="Arial"/>
                <a:cs typeface="Arial"/>
              </a:rPr>
              <a:t>”h”</a:t>
            </a:r>
            <a:r>
              <a:rPr sz="4950" b="1" spc="-105" dirty="0">
                <a:latin typeface="Arial"/>
                <a:cs typeface="Arial"/>
              </a:rPr>
              <a:t>]</a:t>
            </a:r>
            <a:endParaRPr sz="4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7504" y="6954559"/>
            <a:ext cx="5965190" cy="942975"/>
          </a:xfrm>
          <a:custGeom>
            <a:avLst/>
            <a:gdLst/>
            <a:ahLst/>
            <a:cxnLst/>
            <a:rect l="l" t="t" r="r" b="b"/>
            <a:pathLst>
              <a:path w="5965190" h="942975">
                <a:moveTo>
                  <a:pt x="0" y="0"/>
                </a:moveTo>
                <a:lnTo>
                  <a:pt x="5965015" y="0"/>
                </a:lnTo>
                <a:lnTo>
                  <a:pt x="5965015" y="942379"/>
                </a:lnTo>
                <a:lnTo>
                  <a:pt x="0" y="942379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636" y="418588"/>
            <a:ext cx="7145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5704" algn="l"/>
              </a:tabLst>
            </a:pPr>
            <a:r>
              <a:rPr spc="-50" dirty="0"/>
              <a:t>Function	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024" y="2726251"/>
            <a:ext cx="1068197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5097780" algn="l"/>
                <a:tab pos="7501890" algn="l"/>
                <a:tab pos="10178415" algn="l"/>
              </a:tabLst>
            </a:pPr>
            <a:r>
              <a:rPr sz="8250" b="1" spc="-45" dirty="0">
                <a:solidFill>
                  <a:srgbClr val="EE220C"/>
                </a:solidFill>
                <a:latin typeface="Arial"/>
                <a:cs typeface="Arial"/>
              </a:rPr>
              <a:t>word.</a:t>
            </a:r>
            <a:r>
              <a:rPr sz="8250" b="1" spc="-45" dirty="0">
                <a:latin typeface="Arial"/>
                <a:cs typeface="Arial"/>
              </a:rPr>
              <a:t>gx</a:t>
            </a:r>
            <a:r>
              <a:rPr sz="8250" b="1" spc="-45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).</a:t>
            </a:r>
            <a:r>
              <a:rPr sz="8250" b="1" spc="-160" dirty="0">
                <a:latin typeface="Arial"/>
                <a:cs typeface="Arial"/>
              </a:rPr>
              <a:t>fx</a:t>
            </a: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185" dirty="0">
                <a:solidFill>
                  <a:srgbClr val="EE220C"/>
                </a:solidFill>
                <a:latin typeface="Arial"/>
                <a:cs typeface="Arial"/>
              </a:rPr>
              <a:t>).</a:t>
            </a:r>
            <a:r>
              <a:rPr sz="8250" b="1" spc="-185" dirty="0">
                <a:latin typeface="Arial"/>
                <a:cs typeface="Arial"/>
              </a:rPr>
              <a:t>hx</a:t>
            </a:r>
            <a:r>
              <a:rPr sz="8250" b="1" spc="-185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622" y="4905597"/>
            <a:ext cx="278955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2286635" algn="l"/>
              </a:tabLst>
            </a:pP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gx(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6678" y="520875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5136" y="4867885"/>
            <a:ext cx="7374890" cy="1554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887855">
              <a:lnSpc>
                <a:spcPts val="6100"/>
              </a:lnSpc>
              <a:spcBef>
                <a:spcPts val="35"/>
              </a:spcBef>
              <a:tabLst>
                <a:tab pos="3535045" algn="l"/>
                <a:tab pos="3890645" algn="l"/>
                <a:tab pos="5001260" algn="l"/>
                <a:tab pos="6443345" algn="l"/>
              </a:tabLst>
            </a:pP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return	</a:t>
            </a:r>
            <a:r>
              <a:rPr sz="4950" b="1" spc="-40" dirty="0">
                <a:solidFill>
                  <a:srgbClr val="FAE232"/>
                </a:solidFill>
                <a:latin typeface="Arial"/>
                <a:cs typeface="Arial"/>
              </a:rPr>
              <a:t>value </a:t>
            </a:r>
            <a:r>
              <a:rPr sz="4950" b="1" spc="-3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compatible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type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with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-120" dirty="0">
                <a:solidFill>
                  <a:srgbClr val="FAE232"/>
                </a:solidFill>
                <a:latin typeface="Arial"/>
                <a:cs typeface="Arial"/>
              </a:rPr>
              <a:t>fx()</a:t>
            </a:r>
            <a:endParaRPr sz="4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167" y="7143880"/>
            <a:ext cx="24987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1995170" algn="l"/>
              </a:tabLst>
            </a:pP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fx(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6678" y="744704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7"/>
                </a:lnTo>
                <a:lnTo>
                  <a:pt x="376951" y="691077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03463" y="7106167"/>
            <a:ext cx="7538084" cy="1554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969770">
              <a:lnSpc>
                <a:spcPts val="6100"/>
              </a:lnSpc>
              <a:spcBef>
                <a:spcPts val="35"/>
              </a:spcBef>
              <a:tabLst>
                <a:tab pos="3535045" algn="l"/>
                <a:tab pos="3972560" algn="l"/>
                <a:tab pos="5001260" algn="l"/>
                <a:tab pos="6443345" algn="l"/>
              </a:tabLst>
            </a:pP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return	</a:t>
            </a:r>
            <a:r>
              <a:rPr sz="4950" b="1" spc="-40" dirty="0">
                <a:solidFill>
                  <a:srgbClr val="FAE232"/>
                </a:solidFill>
                <a:latin typeface="Arial"/>
                <a:cs typeface="Arial"/>
              </a:rPr>
              <a:t>value </a:t>
            </a:r>
            <a:r>
              <a:rPr sz="4950" b="1" spc="-35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compatible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FAE232"/>
                </a:solidFill>
                <a:latin typeface="Arial"/>
                <a:cs typeface="Arial"/>
              </a:rPr>
              <a:t>type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20" dirty="0">
                <a:solidFill>
                  <a:srgbClr val="FAE232"/>
                </a:solidFill>
                <a:latin typeface="Arial"/>
                <a:cs typeface="Arial"/>
              </a:rPr>
              <a:t>with</a:t>
            </a:r>
            <a:r>
              <a:rPr sz="49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4950" b="1" spc="-140" dirty="0">
                <a:solidFill>
                  <a:srgbClr val="FAE232"/>
                </a:solidFill>
                <a:latin typeface="Arial"/>
                <a:cs typeface="Arial"/>
              </a:rPr>
              <a:t>hx()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9374" y="4917812"/>
            <a:ext cx="79559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8.</a:t>
            </a:r>
            <a:r>
              <a:rPr sz="92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40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sz="92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1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8526" y="8419580"/>
            <a:ext cx="321881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010"/>
              </a:spcBef>
            </a:pPr>
            <a:r>
              <a:rPr sz="6600" spc="180" dirty="0">
                <a:latin typeface="Arial MT"/>
                <a:cs typeface="Arial MT"/>
              </a:rPr>
              <a:t>Mins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26463" y="4309342"/>
            <a:ext cx="9912985" cy="4105275"/>
            <a:chOff x="3926463" y="4309342"/>
            <a:chExt cx="9912985" cy="4105275"/>
          </a:xfrm>
        </p:grpSpPr>
        <p:sp>
          <p:nvSpPr>
            <p:cNvPr id="4" name="object 4"/>
            <p:cNvSpPr/>
            <p:nvPr/>
          </p:nvSpPr>
          <p:spPr>
            <a:xfrm>
              <a:off x="3926463" y="430934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343" y="5250449"/>
              <a:ext cx="885825" cy="3164205"/>
            </a:xfrm>
            <a:custGeom>
              <a:avLst/>
              <a:gdLst/>
              <a:ahLst/>
              <a:cxnLst/>
              <a:rect l="l" t="t" r="r" b="b"/>
              <a:pathLst>
                <a:path w="885825" h="3164204">
                  <a:moveTo>
                    <a:pt x="442740" y="0"/>
                  </a:moveTo>
                  <a:lnTo>
                    <a:pt x="0" y="1025198"/>
                  </a:lnTo>
                  <a:lnTo>
                    <a:pt x="301058" y="1025198"/>
                  </a:lnTo>
                  <a:lnTo>
                    <a:pt x="301058" y="3163939"/>
                  </a:lnTo>
                  <a:lnTo>
                    <a:pt x="584421" y="3163939"/>
                  </a:lnTo>
                  <a:lnTo>
                    <a:pt x="584421" y="1025198"/>
                  </a:lnTo>
                  <a:lnTo>
                    <a:pt x="885480" y="1025198"/>
                  </a:lnTo>
                  <a:lnTo>
                    <a:pt x="442740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2000" y="418588"/>
            <a:ext cx="4927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</a:tabLst>
            </a:pPr>
            <a:r>
              <a:rPr spc="114" dirty="0"/>
              <a:t>Date	</a:t>
            </a:r>
            <a:r>
              <a:rPr spc="-60" dirty="0"/>
              <a:t>Library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2436" y="1868412"/>
            <a:ext cx="941133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2036445" algn="l"/>
                <a:tab pos="2967355" algn="l"/>
                <a:tab pos="3886200" algn="l"/>
                <a:tab pos="6251575" algn="l"/>
              </a:tabLst>
            </a:pPr>
            <a:r>
              <a:rPr sz="8250" b="1" spc="-55" dirty="0">
                <a:latin typeface="Arial"/>
                <a:cs typeface="Arial"/>
              </a:rPr>
              <a:t>var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d	</a:t>
            </a:r>
            <a:r>
              <a:rPr sz="8250" b="1" spc="125" dirty="0">
                <a:latin typeface="Arial"/>
                <a:cs typeface="Arial"/>
              </a:rPr>
              <a:t>=	</a:t>
            </a:r>
            <a:r>
              <a:rPr sz="8250" b="1" spc="95" dirty="0">
                <a:solidFill>
                  <a:srgbClr val="0433FF"/>
                </a:solidFill>
                <a:latin typeface="Arial"/>
                <a:cs typeface="Arial"/>
              </a:rPr>
              <a:t>new	</a:t>
            </a:r>
            <a:r>
              <a:rPr sz="8250" b="1" spc="-5" dirty="0">
                <a:solidFill>
                  <a:srgbClr val="0433FF"/>
                </a:solidFill>
                <a:latin typeface="Arial"/>
                <a:cs typeface="Arial"/>
              </a:rPr>
              <a:t>Date</a:t>
            </a:r>
            <a:r>
              <a:rPr sz="8250" b="1" spc="-5" dirty="0"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9394" y="4162229"/>
            <a:ext cx="73406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d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1031" y="4174657"/>
            <a:ext cx="129667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20" dirty="0">
                <a:solidFill>
                  <a:srgbClr val="1DB100"/>
                </a:solidFill>
                <a:latin typeface="Arial"/>
                <a:cs typeface="Arial"/>
              </a:rPr>
              <a:t>2019-10-07T11:09:34.031Z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7068" y="7519603"/>
            <a:ext cx="3039110" cy="1297305"/>
          </a:xfrm>
          <a:custGeom>
            <a:avLst/>
            <a:gdLst/>
            <a:ahLst/>
            <a:cxnLst/>
            <a:rect l="l" t="t" r="r" b="b"/>
            <a:pathLst>
              <a:path w="3039110" h="1297304">
                <a:moveTo>
                  <a:pt x="3038962" y="0"/>
                </a:moveTo>
                <a:lnTo>
                  <a:pt x="0" y="0"/>
                </a:lnTo>
                <a:lnTo>
                  <a:pt x="0" y="1296744"/>
                </a:lnTo>
                <a:lnTo>
                  <a:pt x="3038962" y="1296744"/>
                </a:lnTo>
                <a:lnTo>
                  <a:pt x="303896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7802" y="7635902"/>
            <a:ext cx="1717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740" dirty="0">
                <a:latin typeface="Arial MT"/>
                <a:cs typeface="Arial MT"/>
              </a:rPr>
              <a:t>Y</a:t>
            </a:r>
            <a:r>
              <a:rPr sz="6600" spc="35" dirty="0">
                <a:latin typeface="Arial MT"/>
                <a:cs typeface="Arial MT"/>
              </a:rPr>
              <a:t>ear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4904" y="5402764"/>
            <a:ext cx="4556125" cy="2534920"/>
          </a:xfrm>
          <a:custGeom>
            <a:avLst/>
            <a:gdLst/>
            <a:ahLst/>
            <a:cxnLst/>
            <a:rect l="l" t="t" r="r" b="b"/>
            <a:pathLst>
              <a:path w="4556125" h="2534920">
                <a:moveTo>
                  <a:pt x="885494" y="1025194"/>
                </a:moveTo>
                <a:lnTo>
                  <a:pt x="442747" y="0"/>
                </a:lnTo>
                <a:lnTo>
                  <a:pt x="0" y="1025194"/>
                </a:lnTo>
                <a:lnTo>
                  <a:pt x="301066" y="1025194"/>
                </a:lnTo>
                <a:lnTo>
                  <a:pt x="301066" y="2534780"/>
                </a:lnTo>
                <a:lnTo>
                  <a:pt x="584428" y="2534780"/>
                </a:lnTo>
                <a:lnTo>
                  <a:pt x="584428" y="1025194"/>
                </a:lnTo>
                <a:lnTo>
                  <a:pt x="885494" y="1025194"/>
                </a:lnTo>
                <a:close/>
              </a:path>
              <a:path w="4556125" h="2534920">
                <a:moveTo>
                  <a:pt x="4556036" y="926109"/>
                </a:moveTo>
                <a:lnTo>
                  <a:pt x="914539" y="926109"/>
                </a:lnTo>
                <a:lnTo>
                  <a:pt x="914539" y="2222855"/>
                </a:lnTo>
                <a:lnTo>
                  <a:pt x="4556036" y="2222855"/>
                </a:lnTo>
                <a:lnTo>
                  <a:pt x="4556036" y="926109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6488" y="6445163"/>
            <a:ext cx="25076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40" dirty="0">
                <a:latin typeface="Arial MT"/>
                <a:cs typeface="Arial MT"/>
              </a:rPr>
              <a:t>Month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1137" y="5236604"/>
            <a:ext cx="885825" cy="1360805"/>
          </a:xfrm>
          <a:custGeom>
            <a:avLst/>
            <a:gdLst/>
            <a:ahLst/>
            <a:cxnLst/>
            <a:rect l="l" t="t" r="r" b="b"/>
            <a:pathLst>
              <a:path w="885825" h="1360804">
                <a:moveTo>
                  <a:pt x="442744" y="0"/>
                </a:moveTo>
                <a:lnTo>
                  <a:pt x="0" y="1025198"/>
                </a:lnTo>
                <a:lnTo>
                  <a:pt x="301066" y="1025198"/>
                </a:lnTo>
                <a:lnTo>
                  <a:pt x="301066" y="1360693"/>
                </a:lnTo>
                <a:lnTo>
                  <a:pt x="584423" y="1360693"/>
                </a:lnTo>
                <a:lnTo>
                  <a:pt x="584423" y="1025198"/>
                </a:lnTo>
                <a:lnTo>
                  <a:pt x="885489" y="1025198"/>
                </a:lnTo>
                <a:lnTo>
                  <a:pt x="44274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84204" y="8474964"/>
            <a:ext cx="322008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1010"/>
              </a:spcBef>
            </a:pPr>
            <a:r>
              <a:rPr sz="6600" spc="35" dirty="0">
                <a:latin typeface="Arial MT"/>
                <a:cs typeface="Arial MT"/>
              </a:rPr>
              <a:t>Day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2059" y="5139683"/>
            <a:ext cx="4692650" cy="3366135"/>
          </a:xfrm>
          <a:custGeom>
            <a:avLst/>
            <a:gdLst/>
            <a:ahLst/>
            <a:cxnLst/>
            <a:rect l="l" t="t" r="r" b="b"/>
            <a:pathLst>
              <a:path w="4692650" h="3366134">
                <a:moveTo>
                  <a:pt x="885494" y="1025207"/>
                </a:moveTo>
                <a:lnTo>
                  <a:pt x="442747" y="0"/>
                </a:lnTo>
                <a:lnTo>
                  <a:pt x="0" y="1025207"/>
                </a:lnTo>
                <a:lnTo>
                  <a:pt x="301066" y="1025207"/>
                </a:lnTo>
                <a:lnTo>
                  <a:pt x="301066" y="3365614"/>
                </a:lnTo>
                <a:lnTo>
                  <a:pt x="584428" y="3365614"/>
                </a:lnTo>
                <a:lnTo>
                  <a:pt x="584428" y="1025207"/>
                </a:lnTo>
                <a:lnTo>
                  <a:pt x="885494" y="1025207"/>
                </a:lnTo>
                <a:close/>
              </a:path>
              <a:path w="4692650" h="3366134">
                <a:moveTo>
                  <a:pt x="4692485" y="1798396"/>
                </a:moveTo>
                <a:lnTo>
                  <a:pt x="800227" y="1798396"/>
                </a:lnTo>
                <a:lnTo>
                  <a:pt x="800227" y="3095142"/>
                </a:lnTo>
                <a:lnTo>
                  <a:pt x="4692485" y="3095142"/>
                </a:lnTo>
                <a:lnTo>
                  <a:pt x="4692485" y="1798396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62297" y="6938079"/>
            <a:ext cx="3892550" cy="12973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10"/>
              </a:spcBef>
              <a:tabLst>
                <a:tab pos="2301875" algn="l"/>
              </a:tabLst>
            </a:pPr>
            <a:r>
              <a:rPr sz="6600" spc="114" dirty="0">
                <a:latin typeface="Arial MT"/>
                <a:cs typeface="Arial MT"/>
              </a:rPr>
              <a:t>Hour	</a:t>
            </a:r>
            <a:r>
              <a:rPr sz="6600" spc="-185" dirty="0">
                <a:latin typeface="Arial MT"/>
                <a:cs typeface="Arial MT"/>
              </a:rPr>
              <a:t>(24)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31206" y="5236609"/>
            <a:ext cx="5575935" cy="2943225"/>
          </a:xfrm>
          <a:custGeom>
            <a:avLst/>
            <a:gdLst/>
            <a:ahLst/>
            <a:cxnLst/>
            <a:rect l="l" t="t" r="r" b="b"/>
            <a:pathLst>
              <a:path w="5575934" h="2943225">
                <a:moveTo>
                  <a:pt x="885482" y="1025194"/>
                </a:moveTo>
                <a:lnTo>
                  <a:pt x="442747" y="0"/>
                </a:lnTo>
                <a:lnTo>
                  <a:pt x="0" y="1025194"/>
                </a:lnTo>
                <a:lnTo>
                  <a:pt x="301066" y="1025194"/>
                </a:lnTo>
                <a:lnTo>
                  <a:pt x="301066" y="1734527"/>
                </a:lnTo>
                <a:lnTo>
                  <a:pt x="584415" y="1734527"/>
                </a:lnTo>
                <a:lnTo>
                  <a:pt x="584415" y="1025194"/>
                </a:lnTo>
                <a:lnTo>
                  <a:pt x="885482" y="1025194"/>
                </a:lnTo>
                <a:close/>
              </a:path>
              <a:path w="5575934" h="2943225">
                <a:moveTo>
                  <a:pt x="5575668" y="1646097"/>
                </a:moveTo>
                <a:lnTo>
                  <a:pt x="2991866" y="1646097"/>
                </a:lnTo>
                <a:lnTo>
                  <a:pt x="2991866" y="2942831"/>
                </a:lnTo>
                <a:lnTo>
                  <a:pt x="5575668" y="2942831"/>
                </a:lnTo>
                <a:lnTo>
                  <a:pt x="5575668" y="164609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65131" y="6998995"/>
            <a:ext cx="14998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75" dirty="0">
                <a:latin typeface="Arial MT"/>
                <a:cs typeface="Arial MT"/>
              </a:rPr>
              <a:t>Sec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14830" y="1813769"/>
            <a:ext cx="5489575" cy="6013450"/>
          </a:xfrm>
          <a:custGeom>
            <a:avLst/>
            <a:gdLst/>
            <a:ahLst/>
            <a:cxnLst/>
            <a:rect l="l" t="t" r="r" b="b"/>
            <a:pathLst>
              <a:path w="5489575" h="6013450">
                <a:moveTo>
                  <a:pt x="885482" y="4503420"/>
                </a:moveTo>
                <a:lnTo>
                  <a:pt x="442747" y="3478225"/>
                </a:lnTo>
                <a:lnTo>
                  <a:pt x="0" y="4503420"/>
                </a:lnTo>
                <a:lnTo>
                  <a:pt x="301066" y="4503420"/>
                </a:lnTo>
                <a:lnTo>
                  <a:pt x="301066" y="6013005"/>
                </a:lnTo>
                <a:lnTo>
                  <a:pt x="584415" y="6013005"/>
                </a:lnTo>
                <a:lnTo>
                  <a:pt x="584415" y="4503420"/>
                </a:lnTo>
                <a:lnTo>
                  <a:pt x="885482" y="4503420"/>
                </a:lnTo>
                <a:close/>
              </a:path>
              <a:path w="5489575" h="6013450">
                <a:moveTo>
                  <a:pt x="5489257" y="0"/>
                </a:moveTo>
                <a:lnTo>
                  <a:pt x="625030" y="0"/>
                </a:lnTo>
                <a:lnTo>
                  <a:pt x="625030" y="1296746"/>
                </a:lnTo>
                <a:lnTo>
                  <a:pt x="5489257" y="1296746"/>
                </a:lnTo>
                <a:lnTo>
                  <a:pt x="548925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92090" y="1930064"/>
            <a:ext cx="31769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65" dirty="0">
                <a:latin typeface="Arial MT"/>
                <a:cs typeface="Arial MT"/>
              </a:rPr>
              <a:t>Milisecs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99297" y="2106084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584421" y="0"/>
                </a:moveTo>
                <a:lnTo>
                  <a:pt x="301058" y="0"/>
                </a:lnTo>
                <a:lnTo>
                  <a:pt x="301058" y="1509582"/>
                </a:lnTo>
                <a:lnTo>
                  <a:pt x="0" y="1509582"/>
                </a:lnTo>
                <a:lnTo>
                  <a:pt x="442740" y="2534781"/>
                </a:lnTo>
                <a:lnTo>
                  <a:pt x="885480" y="1509582"/>
                </a:lnTo>
                <a:lnTo>
                  <a:pt x="584421" y="1509582"/>
                </a:lnTo>
                <a:lnTo>
                  <a:pt x="58442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454" y="2145878"/>
            <a:ext cx="16600805" cy="953135"/>
          </a:xfrm>
          <a:custGeom>
            <a:avLst/>
            <a:gdLst/>
            <a:ahLst/>
            <a:cxnLst/>
            <a:rect l="l" t="t" r="r" b="b"/>
            <a:pathLst>
              <a:path w="16600805" h="953135">
                <a:moveTo>
                  <a:pt x="16600541" y="0"/>
                </a:moveTo>
                <a:lnTo>
                  <a:pt x="0" y="0"/>
                </a:lnTo>
                <a:lnTo>
                  <a:pt x="0" y="952531"/>
                </a:lnTo>
                <a:lnTo>
                  <a:pt x="16600541" y="952531"/>
                </a:lnTo>
                <a:lnTo>
                  <a:pt x="16600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2000" y="418588"/>
            <a:ext cx="4927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</a:tabLst>
            </a:pPr>
            <a:r>
              <a:rPr spc="114" dirty="0"/>
              <a:t>Date	</a:t>
            </a:r>
            <a:r>
              <a:rPr spc="-60" dirty="0"/>
              <a:t>Library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1754" y="2151813"/>
            <a:ext cx="1632839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-25" dirty="0">
                <a:latin typeface="Arial"/>
                <a:cs typeface="Arial"/>
              </a:rPr>
              <a:t>var</a:t>
            </a:r>
            <a:r>
              <a:rPr sz="5750" b="1" dirty="0">
                <a:latin typeface="Arial"/>
                <a:cs typeface="Arial"/>
              </a:rPr>
              <a:t>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d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100" dirty="0">
                <a:latin typeface="Arial"/>
                <a:cs typeface="Arial"/>
              </a:rPr>
              <a:t>=</a:t>
            </a:r>
            <a:r>
              <a:rPr sz="5750" b="1" dirty="0">
                <a:latin typeface="Arial"/>
                <a:cs typeface="Arial"/>
              </a:rPr>
              <a:t> </a:t>
            </a:r>
            <a:r>
              <a:rPr sz="5750" b="1" spc="80" dirty="0">
                <a:solidFill>
                  <a:srgbClr val="0433FF"/>
                </a:solidFill>
                <a:latin typeface="Arial"/>
                <a:cs typeface="Arial"/>
              </a:rPr>
              <a:t>new</a:t>
            </a:r>
            <a:r>
              <a:rPr sz="5750" b="1" spc="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750" b="1" spc="50" dirty="0">
                <a:solidFill>
                  <a:srgbClr val="0433FF"/>
                </a:solidFill>
                <a:latin typeface="Arial"/>
                <a:cs typeface="Arial"/>
              </a:rPr>
              <a:t>Date</a:t>
            </a:r>
            <a:r>
              <a:rPr sz="5750" b="1" spc="50" dirty="0">
                <a:latin typeface="Arial"/>
                <a:cs typeface="Arial"/>
              </a:rPr>
              <a:t>(</a:t>
            </a:r>
            <a:r>
              <a:rPr sz="5750" b="1" dirty="0">
                <a:latin typeface="Arial"/>
                <a:cs typeface="Arial"/>
              </a:rPr>
              <a:t>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2019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,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11</a:t>
            </a:r>
            <a:r>
              <a:rPr sz="57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,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24</a:t>
            </a:r>
            <a:r>
              <a:rPr sz="57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,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10</a:t>
            </a:r>
            <a:r>
              <a:rPr sz="57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,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33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,</a:t>
            </a:r>
            <a:r>
              <a:rPr sz="57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30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,</a:t>
            </a:r>
            <a:r>
              <a:rPr sz="57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-100" dirty="0">
                <a:solidFill>
                  <a:srgbClr val="EE220C"/>
                </a:solidFill>
                <a:latin typeface="Arial"/>
                <a:cs typeface="Arial"/>
              </a:rPr>
              <a:t>0</a:t>
            </a:r>
            <a:r>
              <a:rPr sz="5750" b="1" spc="-100" dirty="0">
                <a:latin typeface="Arial"/>
                <a:cs typeface="Arial"/>
              </a:rPr>
              <a:t>)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319" y="6377325"/>
            <a:ext cx="321881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010"/>
              </a:spcBef>
            </a:pPr>
            <a:r>
              <a:rPr sz="6600" spc="180" dirty="0">
                <a:latin typeface="Arial MT"/>
                <a:cs typeface="Arial MT"/>
              </a:rPr>
              <a:t>Mins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4682" y="3208203"/>
            <a:ext cx="9868535" cy="3192145"/>
          </a:xfrm>
          <a:custGeom>
            <a:avLst/>
            <a:gdLst/>
            <a:ahLst/>
            <a:cxnLst/>
            <a:rect l="l" t="t" r="r" b="b"/>
            <a:pathLst>
              <a:path w="9868535" h="3192145">
                <a:moveTo>
                  <a:pt x="3038957" y="1895309"/>
                </a:moveTo>
                <a:lnTo>
                  <a:pt x="0" y="1895309"/>
                </a:lnTo>
                <a:lnTo>
                  <a:pt x="0" y="3192056"/>
                </a:lnTo>
                <a:lnTo>
                  <a:pt x="3038957" y="3192056"/>
                </a:lnTo>
                <a:lnTo>
                  <a:pt x="3038957" y="1895309"/>
                </a:lnTo>
                <a:close/>
              </a:path>
              <a:path w="9868535" h="3192145">
                <a:moveTo>
                  <a:pt x="9867938" y="1025194"/>
                </a:moveTo>
                <a:lnTo>
                  <a:pt x="9425191" y="0"/>
                </a:lnTo>
                <a:lnTo>
                  <a:pt x="8982443" y="1025194"/>
                </a:lnTo>
                <a:lnTo>
                  <a:pt x="9283509" y="1025194"/>
                </a:lnTo>
                <a:lnTo>
                  <a:pt x="9283509" y="3163938"/>
                </a:lnTo>
                <a:lnTo>
                  <a:pt x="9566872" y="3163938"/>
                </a:lnTo>
                <a:lnTo>
                  <a:pt x="9566872" y="1025194"/>
                </a:lnTo>
                <a:lnTo>
                  <a:pt x="9867938" y="1025194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25420" y="5219810"/>
            <a:ext cx="1717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740" dirty="0">
                <a:latin typeface="Arial MT"/>
                <a:cs typeface="Arial MT"/>
              </a:rPr>
              <a:t>Y</a:t>
            </a:r>
            <a:r>
              <a:rPr sz="6600" spc="35" dirty="0">
                <a:latin typeface="Arial MT"/>
                <a:cs typeface="Arial MT"/>
              </a:rPr>
              <a:t>ear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62518" y="2986664"/>
            <a:ext cx="4037965" cy="2534920"/>
          </a:xfrm>
          <a:custGeom>
            <a:avLst/>
            <a:gdLst/>
            <a:ahLst/>
            <a:cxnLst/>
            <a:rect l="l" t="t" r="r" b="b"/>
            <a:pathLst>
              <a:path w="4037965" h="2534920">
                <a:moveTo>
                  <a:pt x="885494" y="1025194"/>
                </a:moveTo>
                <a:lnTo>
                  <a:pt x="442747" y="0"/>
                </a:lnTo>
                <a:lnTo>
                  <a:pt x="0" y="1025194"/>
                </a:lnTo>
                <a:lnTo>
                  <a:pt x="301066" y="1025194"/>
                </a:lnTo>
                <a:lnTo>
                  <a:pt x="301066" y="2534780"/>
                </a:lnTo>
                <a:lnTo>
                  <a:pt x="584428" y="2534780"/>
                </a:lnTo>
                <a:lnTo>
                  <a:pt x="584428" y="1025194"/>
                </a:lnTo>
                <a:lnTo>
                  <a:pt x="885494" y="1025194"/>
                </a:lnTo>
                <a:close/>
              </a:path>
              <a:path w="4037965" h="2534920">
                <a:moveTo>
                  <a:pt x="4037901" y="1126883"/>
                </a:moveTo>
                <a:lnTo>
                  <a:pt x="1053109" y="1126883"/>
                </a:lnTo>
                <a:lnTo>
                  <a:pt x="1053109" y="2423617"/>
                </a:lnTo>
                <a:lnTo>
                  <a:pt x="4037901" y="2423617"/>
                </a:lnTo>
                <a:lnTo>
                  <a:pt x="4037901" y="112688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54314" y="4229835"/>
            <a:ext cx="25076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40" dirty="0">
                <a:latin typeface="Arial MT"/>
                <a:cs typeface="Arial MT"/>
              </a:rPr>
              <a:t>Month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15018" y="2965892"/>
            <a:ext cx="885825" cy="1360805"/>
          </a:xfrm>
          <a:custGeom>
            <a:avLst/>
            <a:gdLst/>
            <a:ahLst/>
            <a:cxnLst/>
            <a:rect l="l" t="t" r="r" b="b"/>
            <a:pathLst>
              <a:path w="885825" h="1360804">
                <a:moveTo>
                  <a:pt x="442750" y="0"/>
                </a:moveTo>
                <a:lnTo>
                  <a:pt x="0" y="1025198"/>
                </a:lnTo>
                <a:lnTo>
                  <a:pt x="301069" y="1025198"/>
                </a:lnTo>
                <a:lnTo>
                  <a:pt x="301069" y="1360693"/>
                </a:lnTo>
                <a:lnTo>
                  <a:pt x="584421" y="1360693"/>
                </a:lnTo>
                <a:lnTo>
                  <a:pt x="584421" y="1025198"/>
                </a:lnTo>
                <a:lnTo>
                  <a:pt x="885491" y="1025198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82602" y="6155792"/>
            <a:ext cx="322008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1010"/>
              </a:spcBef>
            </a:pPr>
            <a:r>
              <a:rPr sz="6600" spc="35" dirty="0">
                <a:latin typeface="Arial MT"/>
                <a:cs typeface="Arial MT"/>
              </a:rPr>
              <a:t>Day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60454" y="2820510"/>
            <a:ext cx="3161030" cy="3366135"/>
          </a:xfrm>
          <a:custGeom>
            <a:avLst/>
            <a:gdLst/>
            <a:ahLst/>
            <a:cxnLst/>
            <a:rect l="l" t="t" r="r" b="b"/>
            <a:pathLst>
              <a:path w="3161030" h="3366135">
                <a:moveTo>
                  <a:pt x="885494" y="1025207"/>
                </a:moveTo>
                <a:lnTo>
                  <a:pt x="442760" y="0"/>
                </a:lnTo>
                <a:lnTo>
                  <a:pt x="0" y="1025207"/>
                </a:lnTo>
                <a:lnTo>
                  <a:pt x="301078" y="1025207"/>
                </a:lnTo>
                <a:lnTo>
                  <a:pt x="301078" y="3365614"/>
                </a:lnTo>
                <a:lnTo>
                  <a:pt x="584441" y="3365614"/>
                </a:lnTo>
                <a:lnTo>
                  <a:pt x="584441" y="1025207"/>
                </a:lnTo>
                <a:lnTo>
                  <a:pt x="885494" y="1025207"/>
                </a:lnTo>
                <a:close/>
              </a:path>
              <a:path w="3161030" h="3366135">
                <a:moveTo>
                  <a:pt x="3160522" y="1632254"/>
                </a:moveTo>
                <a:lnTo>
                  <a:pt x="943292" y="1632254"/>
                </a:lnTo>
                <a:lnTo>
                  <a:pt x="943292" y="2929001"/>
                </a:lnTo>
                <a:lnTo>
                  <a:pt x="3160522" y="2929001"/>
                </a:lnTo>
                <a:lnTo>
                  <a:pt x="3160522" y="1632254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61058" y="4569057"/>
            <a:ext cx="1903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14" dirty="0">
                <a:latin typeface="Arial MT"/>
                <a:cs typeface="Arial MT"/>
              </a:rPr>
              <a:t>Hour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69618" y="2972815"/>
            <a:ext cx="885825" cy="1734820"/>
          </a:xfrm>
          <a:custGeom>
            <a:avLst/>
            <a:gdLst/>
            <a:ahLst/>
            <a:cxnLst/>
            <a:rect l="l" t="t" r="r" b="b"/>
            <a:pathLst>
              <a:path w="885825" h="1734820">
                <a:moveTo>
                  <a:pt x="442750" y="0"/>
                </a:moveTo>
                <a:lnTo>
                  <a:pt x="0" y="1025199"/>
                </a:lnTo>
                <a:lnTo>
                  <a:pt x="301069" y="1025199"/>
                </a:lnTo>
                <a:lnTo>
                  <a:pt x="301069" y="1734525"/>
                </a:lnTo>
                <a:lnTo>
                  <a:pt x="584421" y="1734525"/>
                </a:lnTo>
                <a:lnTo>
                  <a:pt x="584421" y="1025199"/>
                </a:lnTo>
                <a:lnTo>
                  <a:pt x="885491" y="1025199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06104" y="4722752"/>
            <a:ext cx="258381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010"/>
              </a:spcBef>
            </a:pPr>
            <a:r>
              <a:rPr sz="6600" spc="75" dirty="0">
                <a:latin typeface="Arial MT"/>
                <a:cs typeface="Arial MT"/>
              </a:rPr>
              <a:t>Sec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97864" y="3132041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40" y="0"/>
                </a:moveTo>
                <a:lnTo>
                  <a:pt x="0" y="1025199"/>
                </a:lnTo>
                <a:lnTo>
                  <a:pt x="301069" y="1025199"/>
                </a:lnTo>
                <a:lnTo>
                  <a:pt x="301069" y="2534781"/>
                </a:lnTo>
                <a:lnTo>
                  <a:pt x="584421" y="2534781"/>
                </a:lnTo>
                <a:lnTo>
                  <a:pt x="584421" y="1025199"/>
                </a:lnTo>
                <a:lnTo>
                  <a:pt x="885491" y="1025199"/>
                </a:lnTo>
                <a:lnTo>
                  <a:pt x="44274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6744" y="5941192"/>
            <a:ext cx="11238230" cy="1075690"/>
          </a:xfrm>
          <a:custGeom>
            <a:avLst/>
            <a:gdLst/>
            <a:ahLst/>
            <a:cxnLst/>
            <a:rect l="l" t="t" r="r" b="b"/>
            <a:pathLst>
              <a:path w="11238230" h="1075690">
                <a:moveTo>
                  <a:pt x="11237773" y="0"/>
                </a:moveTo>
                <a:lnTo>
                  <a:pt x="0" y="0"/>
                </a:lnTo>
                <a:lnTo>
                  <a:pt x="0" y="1075144"/>
                </a:lnTo>
                <a:lnTo>
                  <a:pt x="11237773" y="1075144"/>
                </a:lnTo>
                <a:lnTo>
                  <a:pt x="11237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1163" y="5942312"/>
            <a:ext cx="111690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0360" algn="l"/>
                <a:tab pos="2480310" algn="l"/>
                <a:tab pos="4312285" algn="l"/>
                <a:tab pos="5010785" algn="l"/>
                <a:tab pos="7990840" algn="l"/>
              </a:tabLst>
            </a:pPr>
            <a:r>
              <a:rPr sz="6600" spc="114" dirty="0">
                <a:solidFill>
                  <a:srgbClr val="88FA4E"/>
                </a:solidFill>
                <a:latin typeface="Arial MT"/>
                <a:cs typeface="Arial MT"/>
              </a:rPr>
              <a:t>null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is	also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special	</a:t>
            </a:r>
            <a:r>
              <a:rPr sz="6600" spc="360" dirty="0">
                <a:solidFill>
                  <a:srgbClr val="FFFFFF"/>
                </a:solidFill>
                <a:latin typeface="Arial MT"/>
                <a:cs typeface="Arial MT"/>
              </a:rPr>
              <a:t>“object”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547" y="3964932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3"/>
                </a:lnTo>
                <a:lnTo>
                  <a:pt x="249616" y="850003"/>
                </a:lnTo>
                <a:lnTo>
                  <a:pt x="249616" y="2101613"/>
                </a:lnTo>
                <a:lnTo>
                  <a:pt x="484545" y="2101613"/>
                </a:lnTo>
                <a:lnTo>
                  <a:pt x="484545" y="850003"/>
                </a:lnTo>
                <a:lnTo>
                  <a:pt x="734171" y="850003"/>
                </a:lnTo>
                <a:lnTo>
                  <a:pt x="367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59210" y="380001"/>
            <a:ext cx="45859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  <a:tab pos="2726690" algn="l"/>
              </a:tabLst>
            </a:pPr>
            <a:r>
              <a:rPr spc="-5" dirty="0"/>
              <a:t>7.	</a:t>
            </a:r>
            <a:r>
              <a:rPr spc="-70" dirty="0"/>
              <a:t>Null	</a:t>
            </a:r>
            <a:r>
              <a:rPr spc="-740" dirty="0"/>
              <a:t>T</a:t>
            </a:r>
            <a:r>
              <a:rPr spc="-45" dirty="0"/>
              <a:t>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3120" y="3337807"/>
            <a:ext cx="59340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9209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0570" y="3325379"/>
            <a:ext cx="1876425" cy="13417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60" dirty="0">
                <a:solidFill>
                  <a:srgbClr val="1DB100"/>
                </a:solidFill>
                <a:latin typeface="Arial"/>
                <a:cs typeface="Arial"/>
              </a:rPr>
              <a:t>null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00" y="418588"/>
            <a:ext cx="4927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</a:tabLst>
            </a:pPr>
            <a:r>
              <a:rPr spc="114" dirty="0"/>
              <a:t>Date	</a:t>
            </a:r>
            <a:r>
              <a:rPr spc="-60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2107" y="2374900"/>
            <a:ext cx="546608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-35" dirty="0">
                <a:latin typeface="Arial"/>
                <a:cs typeface="Arial"/>
              </a:rPr>
              <a:t>getDay</a:t>
            </a: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5930" y="2628093"/>
            <a:ext cx="1126490" cy="6264910"/>
          </a:xfrm>
          <a:custGeom>
            <a:avLst/>
            <a:gdLst/>
            <a:ahLst/>
            <a:cxnLst/>
            <a:rect l="l" t="t" r="r" b="b"/>
            <a:pathLst>
              <a:path w="1126490" h="6264909">
                <a:moveTo>
                  <a:pt x="1047089" y="523544"/>
                </a:moveTo>
                <a:lnTo>
                  <a:pt x="376961" y="0"/>
                </a:lnTo>
                <a:lnTo>
                  <a:pt x="376961" y="356006"/>
                </a:lnTo>
                <a:lnTo>
                  <a:pt x="0" y="356006"/>
                </a:lnTo>
                <a:lnTo>
                  <a:pt x="0" y="691070"/>
                </a:lnTo>
                <a:lnTo>
                  <a:pt x="376961" y="691070"/>
                </a:lnTo>
                <a:lnTo>
                  <a:pt x="376961" y="1047089"/>
                </a:lnTo>
                <a:lnTo>
                  <a:pt x="1047089" y="523544"/>
                </a:lnTo>
                <a:close/>
              </a:path>
              <a:path w="1126490" h="6264909">
                <a:moveTo>
                  <a:pt x="1068031" y="2268220"/>
                </a:moveTo>
                <a:lnTo>
                  <a:pt x="397903" y="1744675"/>
                </a:lnTo>
                <a:lnTo>
                  <a:pt x="397903" y="2100681"/>
                </a:lnTo>
                <a:lnTo>
                  <a:pt x="20942" y="2100681"/>
                </a:lnTo>
                <a:lnTo>
                  <a:pt x="20942" y="2435758"/>
                </a:lnTo>
                <a:lnTo>
                  <a:pt x="397903" y="2435758"/>
                </a:lnTo>
                <a:lnTo>
                  <a:pt x="397903" y="2791764"/>
                </a:lnTo>
                <a:lnTo>
                  <a:pt x="1068031" y="2268220"/>
                </a:lnTo>
                <a:close/>
              </a:path>
              <a:path w="1126490" h="6264909">
                <a:moveTo>
                  <a:pt x="1098435" y="4012895"/>
                </a:moveTo>
                <a:lnTo>
                  <a:pt x="428294" y="3489350"/>
                </a:lnTo>
                <a:lnTo>
                  <a:pt x="428294" y="3845369"/>
                </a:lnTo>
                <a:lnTo>
                  <a:pt x="51346" y="3845369"/>
                </a:lnTo>
                <a:lnTo>
                  <a:pt x="51346" y="4180433"/>
                </a:lnTo>
                <a:lnTo>
                  <a:pt x="428294" y="4180433"/>
                </a:lnTo>
                <a:lnTo>
                  <a:pt x="428294" y="4536440"/>
                </a:lnTo>
                <a:lnTo>
                  <a:pt x="1098435" y="4012895"/>
                </a:lnTo>
                <a:close/>
              </a:path>
              <a:path w="1126490" h="6264909">
                <a:moveTo>
                  <a:pt x="1125969" y="5740984"/>
                </a:moveTo>
                <a:lnTo>
                  <a:pt x="455828" y="5217439"/>
                </a:lnTo>
                <a:lnTo>
                  <a:pt x="455828" y="5573446"/>
                </a:lnTo>
                <a:lnTo>
                  <a:pt x="78879" y="5573446"/>
                </a:lnTo>
                <a:lnTo>
                  <a:pt x="78879" y="5908522"/>
                </a:lnTo>
                <a:lnTo>
                  <a:pt x="455828" y="5908522"/>
                </a:lnTo>
                <a:lnTo>
                  <a:pt x="455828" y="6264529"/>
                </a:lnTo>
                <a:lnTo>
                  <a:pt x="1125969" y="5740984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9024" y="4136172"/>
            <a:ext cx="58921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2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25" dirty="0">
                <a:latin typeface="Arial"/>
                <a:cs typeface="Arial"/>
              </a:rPr>
              <a:t>getDate</a:t>
            </a:r>
            <a:r>
              <a:rPr sz="8250" b="1" spc="25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336" y="5864258"/>
            <a:ext cx="67456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10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10" dirty="0">
                <a:latin typeface="Arial"/>
                <a:cs typeface="Arial"/>
              </a:rPr>
              <a:t>getMonth</a:t>
            </a:r>
            <a:r>
              <a:rPr sz="8250" b="1" spc="1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70361" y="1988633"/>
            <a:ext cx="2354580" cy="6987540"/>
          </a:xfrm>
          <a:prstGeom prst="rect">
            <a:avLst/>
          </a:prstGeom>
        </p:spPr>
        <p:txBody>
          <a:bodyPr vert="horz" wrap="square" lIns="0" tIns="499745" rIns="0" bIns="0" rtlCol="0">
            <a:spAutoFit/>
          </a:bodyPr>
          <a:lstStyle/>
          <a:p>
            <a:pPr marR="149860" algn="ctr">
              <a:lnSpc>
                <a:spcPct val="100000"/>
              </a:lnSpc>
              <a:spcBef>
                <a:spcPts val="393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</a:t>
            </a:r>
            <a:endParaRPr sz="8250">
              <a:latin typeface="Arial"/>
              <a:cs typeface="Arial"/>
            </a:endParaRPr>
          </a:p>
          <a:p>
            <a:pPr marR="149860" algn="ctr">
              <a:lnSpc>
                <a:spcPct val="100000"/>
              </a:lnSpc>
              <a:spcBef>
                <a:spcPts val="384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24</a:t>
            </a:r>
            <a:endParaRPr sz="8250">
              <a:latin typeface="Arial"/>
              <a:cs typeface="Arial"/>
            </a:endParaRPr>
          </a:p>
          <a:p>
            <a:pPr marR="46990" algn="ctr">
              <a:lnSpc>
                <a:spcPct val="100000"/>
              </a:lnSpc>
              <a:spcBef>
                <a:spcPts val="383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11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1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2019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2970" y="7592342"/>
            <a:ext cx="751967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110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-110" dirty="0">
                <a:latin typeface="Arial"/>
                <a:cs typeface="Arial"/>
              </a:rPr>
              <a:t>getFullYear</a:t>
            </a:r>
            <a:r>
              <a:rPr sz="8250" b="1" spc="-11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614" y="2942771"/>
            <a:ext cx="2565400" cy="539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815"/>
              </a:lnSpc>
              <a:tabLst>
                <a:tab pos="1488440" algn="l"/>
                <a:tab pos="2040255" algn="l"/>
              </a:tabLst>
            </a:pPr>
            <a:r>
              <a:rPr sz="4950" spc="-35" dirty="0">
                <a:solidFill>
                  <a:srgbClr val="FFFFFF"/>
                </a:solidFill>
                <a:latin typeface="Arial MT"/>
                <a:cs typeface="Arial MT"/>
              </a:rPr>
              <a:t>SUN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663700" algn="l"/>
                <a:tab pos="2215515" algn="l"/>
              </a:tabLst>
            </a:pP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MON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396365" algn="l"/>
                <a:tab pos="1947545" algn="l"/>
              </a:tabLst>
            </a:pPr>
            <a:r>
              <a:rPr sz="4950" spc="-95" dirty="0">
                <a:solidFill>
                  <a:srgbClr val="FFFFFF"/>
                </a:solidFill>
                <a:latin typeface="Arial MT"/>
                <a:cs typeface="Arial MT"/>
              </a:rPr>
              <a:t>TUE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616710" algn="l"/>
                <a:tab pos="216852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WED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  <a:tabLst>
                <a:tab pos="1454150" algn="l"/>
                <a:tab pos="2005330" algn="l"/>
              </a:tabLst>
            </a:pPr>
            <a:r>
              <a:rPr sz="4950" spc="-35" dirty="0">
                <a:solidFill>
                  <a:srgbClr val="FFFFFF"/>
                </a:solidFill>
                <a:latin typeface="Arial MT"/>
                <a:cs typeface="Arial MT"/>
              </a:rPr>
              <a:t>THU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163955" algn="l"/>
                <a:tab pos="171513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FRI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315085" algn="l"/>
                <a:tab pos="1866900" algn="l"/>
              </a:tabLst>
            </a:pPr>
            <a:r>
              <a:rPr sz="4950" spc="-220" dirty="0">
                <a:solidFill>
                  <a:srgbClr val="FFFFFF"/>
                </a:solidFill>
                <a:latin typeface="Arial MT"/>
                <a:cs typeface="Arial MT"/>
              </a:rPr>
              <a:t>SAT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312" y="1385333"/>
            <a:ext cx="3048000" cy="928433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384300" algn="l"/>
              </a:tabLst>
            </a:pP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JAN	</a:t>
            </a:r>
            <a:r>
              <a:rPr sz="4950" spc="35" dirty="0">
                <a:solidFill>
                  <a:srgbClr val="FFFFFF"/>
                </a:solidFill>
                <a:latin typeface="Arial MT"/>
                <a:cs typeface="Arial MT"/>
              </a:rPr>
              <a:t>=0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  <a:tabLst>
                <a:tab pos="1384935" algn="l"/>
              </a:tabLst>
            </a:pPr>
            <a:r>
              <a:rPr sz="4950" spc="-35" dirty="0">
                <a:solidFill>
                  <a:srgbClr val="FFFFFF"/>
                </a:solidFill>
                <a:latin typeface="Arial MT"/>
                <a:cs typeface="Arial MT"/>
              </a:rPr>
              <a:t>FEB	</a:t>
            </a:r>
            <a:r>
              <a:rPr sz="4950" spc="35" dirty="0">
                <a:solidFill>
                  <a:srgbClr val="FFFFFF"/>
                </a:solidFill>
                <a:latin typeface="Arial MT"/>
                <a:cs typeface="Arial MT"/>
              </a:rPr>
              <a:t>=1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593850" algn="l"/>
                <a:tab pos="2145665" algn="l"/>
              </a:tabLst>
            </a:pP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MAR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sz="4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477010" algn="l"/>
                <a:tab pos="202882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DEC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=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00" y="418588"/>
            <a:ext cx="4927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170" algn="l"/>
              </a:tabLst>
            </a:pPr>
            <a:r>
              <a:rPr spc="114" dirty="0"/>
              <a:t>Date	</a:t>
            </a:r>
            <a:r>
              <a:rPr spc="-60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8626" y="2145878"/>
            <a:ext cx="15174594" cy="9531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65"/>
              </a:spcBef>
            </a:pPr>
            <a:r>
              <a:rPr sz="5750" b="1" spc="-25" dirty="0">
                <a:latin typeface="Arial"/>
                <a:cs typeface="Arial"/>
              </a:rPr>
              <a:t>var</a:t>
            </a:r>
            <a:r>
              <a:rPr sz="5750" b="1" spc="5" dirty="0">
                <a:latin typeface="Arial"/>
                <a:cs typeface="Arial"/>
              </a:rPr>
              <a:t> 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d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100" dirty="0">
                <a:latin typeface="Arial"/>
                <a:cs typeface="Arial"/>
              </a:rPr>
              <a:t>=</a:t>
            </a:r>
            <a:r>
              <a:rPr sz="5750" b="1" spc="5" dirty="0">
                <a:latin typeface="Arial"/>
                <a:cs typeface="Arial"/>
              </a:rPr>
              <a:t> </a:t>
            </a:r>
            <a:r>
              <a:rPr sz="5750" b="1" spc="80" dirty="0">
                <a:solidFill>
                  <a:srgbClr val="0433FF"/>
                </a:solidFill>
                <a:latin typeface="Arial"/>
                <a:cs typeface="Arial"/>
              </a:rPr>
              <a:t>new</a:t>
            </a:r>
            <a:r>
              <a:rPr sz="5750" b="1" spc="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5750" b="1" spc="30" dirty="0">
                <a:solidFill>
                  <a:srgbClr val="0433FF"/>
                </a:solidFill>
                <a:latin typeface="Arial"/>
                <a:cs typeface="Arial"/>
              </a:rPr>
              <a:t>Date</a:t>
            </a:r>
            <a:r>
              <a:rPr sz="5750" b="1" spc="30" dirty="0">
                <a:latin typeface="Arial"/>
                <a:cs typeface="Arial"/>
              </a:rPr>
              <a:t>(</a:t>
            </a:r>
            <a:r>
              <a:rPr sz="5750" b="1" spc="30" dirty="0">
                <a:solidFill>
                  <a:srgbClr val="EE220C"/>
                </a:solidFill>
                <a:latin typeface="Arial"/>
                <a:cs typeface="Arial"/>
              </a:rPr>
              <a:t>2019,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11,</a:t>
            </a:r>
            <a:r>
              <a:rPr sz="5750" b="1" spc="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24, 10, 33, 30, </a:t>
            </a:r>
            <a:r>
              <a:rPr sz="5750" b="1" spc="-100" dirty="0">
                <a:solidFill>
                  <a:srgbClr val="EE220C"/>
                </a:solidFill>
                <a:latin typeface="Arial"/>
                <a:cs typeface="Arial"/>
              </a:rPr>
              <a:t>0</a:t>
            </a:r>
            <a:r>
              <a:rPr sz="5750" b="1" spc="-100" dirty="0">
                <a:latin typeface="Arial"/>
                <a:cs typeface="Arial"/>
              </a:rPr>
              <a:t>)</a:t>
            </a:r>
            <a:endParaRPr sz="5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622" y="3541246"/>
            <a:ext cx="600519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-20" dirty="0">
                <a:latin typeface="Arial"/>
                <a:cs typeface="Arial"/>
              </a:rPr>
              <a:t>getTime</a:t>
            </a:r>
            <a:r>
              <a:rPr sz="8250" b="1" spc="-20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4622" y="3688365"/>
            <a:ext cx="1988185" cy="4876800"/>
          </a:xfrm>
          <a:custGeom>
            <a:avLst/>
            <a:gdLst/>
            <a:ahLst/>
            <a:cxnLst/>
            <a:rect l="l" t="t" r="r" b="b"/>
            <a:pathLst>
              <a:path w="1988184" h="4876800">
                <a:moveTo>
                  <a:pt x="1047076" y="523544"/>
                </a:moveTo>
                <a:lnTo>
                  <a:pt x="376948" y="0"/>
                </a:lnTo>
                <a:lnTo>
                  <a:pt x="376948" y="356006"/>
                </a:lnTo>
                <a:lnTo>
                  <a:pt x="0" y="356006"/>
                </a:lnTo>
                <a:lnTo>
                  <a:pt x="0" y="691070"/>
                </a:lnTo>
                <a:lnTo>
                  <a:pt x="376948" y="691070"/>
                </a:lnTo>
                <a:lnTo>
                  <a:pt x="376948" y="1047089"/>
                </a:lnTo>
                <a:lnTo>
                  <a:pt x="1047076" y="523544"/>
                </a:lnTo>
                <a:close/>
              </a:path>
              <a:path w="1988184" h="4876800">
                <a:moveTo>
                  <a:pt x="1987753" y="4352836"/>
                </a:moveTo>
                <a:lnTo>
                  <a:pt x="1317625" y="3829291"/>
                </a:lnTo>
                <a:lnTo>
                  <a:pt x="1317625" y="4185297"/>
                </a:lnTo>
                <a:lnTo>
                  <a:pt x="940663" y="4185297"/>
                </a:lnTo>
                <a:lnTo>
                  <a:pt x="940663" y="4520362"/>
                </a:lnTo>
                <a:lnTo>
                  <a:pt x="1317625" y="4520362"/>
                </a:lnTo>
                <a:lnTo>
                  <a:pt x="1317625" y="4876381"/>
                </a:lnTo>
                <a:lnTo>
                  <a:pt x="1987753" y="435283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6456" y="3567808"/>
            <a:ext cx="6080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1577163810000</a:t>
            </a:r>
            <a:endParaRPr sz="6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532" y="7676305"/>
            <a:ext cx="98729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1960" algn="l"/>
                <a:tab pos="2585085" algn="l"/>
                <a:tab pos="3946525" algn="l"/>
                <a:tab pos="5518150" algn="l"/>
                <a:tab pos="8138159" algn="l"/>
              </a:tabLst>
            </a:pPr>
            <a:r>
              <a:rPr sz="4950" b="1" spc="-60" dirty="0">
                <a:solidFill>
                  <a:srgbClr val="1DB100"/>
                </a:solidFill>
                <a:latin typeface="Arial"/>
                <a:cs typeface="Arial"/>
              </a:rPr>
              <a:t>"</a:t>
            </a:r>
            <a:r>
              <a:rPr sz="4950" b="1" spc="-465" dirty="0">
                <a:solidFill>
                  <a:srgbClr val="1DB100"/>
                </a:solidFill>
                <a:latin typeface="Arial"/>
                <a:cs typeface="Arial"/>
              </a:rPr>
              <a:t>T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ue,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24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85" dirty="0">
                <a:solidFill>
                  <a:srgbClr val="1DB100"/>
                </a:solidFill>
                <a:latin typeface="Arial"/>
                <a:cs typeface="Arial"/>
              </a:rPr>
              <a:t>Dec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2019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75" dirty="0">
                <a:solidFill>
                  <a:srgbClr val="1DB100"/>
                </a:solidFill>
                <a:latin typeface="Arial"/>
                <a:cs typeface="Arial"/>
              </a:rPr>
              <a:t>05:03:30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20" dirty="0">
                <a:solidFill>
                  <a:srgbClr val="1DB100"/>
                </a:solidFill>
                <a:latin typeface="Arial"/>
                <a:cs typeface="Arial"/>
              </a:rPr>
              <a:t>GMT”</a:t>
            </a:r>
            <a:endParaRPr sz="4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859" y="7370533"/>
            <a:ext cx="8122284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-35" dirty="0">
                <a:latin typeface="Arial"/>
                <a:cs typeface="Arial"/>
              </a:rPr>
              <a:t>toUTCString</a:t>
            </a: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5295" y="924573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11455" y="9370305"/>
            <a:ext cx="83718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1DB100"/>
                </a:solidFill>
                <a:latin typeface="Arial"/>
                <a:cs typeface="Arial"/>
              </a:rPr>
              <a:t>"2019-12-24T05:03:30.000Z"</a:t>
            </a:r>
            <a:endParaRPr sz="4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038" y="9098619"/>
            <a:ext cx="773430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spc="-55" dirty="0">
                <a:solidFill>
                  <a:srgbClr val="EE220C"/>
                </a:solidFill>
                <a:latin typeface="Arial"/>
                <a:cs typeface="Arial"/>
              </a:rPr>
              <a:t>d.</a:t>
            </a:r>
            <a:r>
              <a:rPr sz="8250" b="1" spc="-55" dirty="0">
                <a:latin typeface="Arial"/>
                <a:cs typeface="Arial"/>
              </a:rPr>
              <a:t>toISOString</a:t>
            </a:r>
            <a:r>
              <a:rPr sz="8250" b="1" spc="-55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23195" y="4530097"/>
            <a:ext cx="800735" cy="2292350"/>
          </a:xfrm>
          <a:custGeom>
            <a:avLst/>
            <a:gdLst/>
            <a:ahLst/>
            <a:cxnLst/>
            <a:rect l="l" t="t" r="r" b="b"/>
            <a:pathLst>
              <a:path w="800734" h="2292350">
                <a:moveTo>
                  <a:pt x="400354" y="0"/>
                </a:moveTo>
                <a:lnTo>
                  <a:pt x="0" y="927033"/>
                </a:lnTo>
                <a:lnTo>
                  <a:pt x="272243" y="927033"/>
                </a:lnTo>
                <a:lnTo>
                  <a:pt x="272243" y="2292071"/>
                </a:lnTo>
                <a:lnTo>
                  <a:pt x="528465" y="2292071"/>
                </a:lnTo>
                <a:lnTo>
                  <a:pt x="528465" y="927033"/>
                </a:lnTo>
                <a:lnTo>
                  <a:pt x="800708" y="927033"/>
                </a:lnTo>
                <a:lnTo>
                  <a:pt x="40035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12216" y="5992860"/>
            <a:ext cx="12453620" cy="117284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65405" rIns="0" bIns="0" rtlCol="0">
            <a:spAutoFit/>
          </a:bodyPr>
          <a:lstStyle/>
          <a:p>
            <a:pPr marL="979805">
              <a:lnSpc>
                <a:spcPct val="100000"/>
              </a:lnSpc>
              <a:spcBef>
                <a:spcPts val="515"/>
              </a:spcBef>
              <a:tabLst>
                <a:tab pos="4566285" algn="l"/>
                <a:tab pos="6568440" algn="l"/>
                <a:tab pos="7980680" algn="l"/>
                <a:tab pos="9609455" algn="l"/>
              </a:tabLst>
            </a:pPr>
            <a:r>
              <a:rPr sz="6600" spc="160" dirty="0">
                <a:latin typeface="Arial MT"/>
                <a:cs typeface="Arial MT"/>
              </a:rPr>
              <a:t>Millisecs	</a:t>
            </a:r>
            <a:r>
              <a:rPr sz="6600" spc="180" dirty="0">
                <a:latin typeface="Arial MT"/>
                <a:cs typeface="Arial MT"/>
              </a:rPr>
              <a:t>from	</a:t>
            </a:r>
            <a:r>
              <a:rPr sz="6600" spc="160" dirty="0">
                <a:latin typeface="Arial MT"/>
                <a:cs typeface="Arial MT"/>
              </a:rPr>
              <a:t>1st	</a:t>
            </a:r>
            <a:r>
              <a:rPr sz="6600" spc="114" dirty="0">
                <a:latin typeface="Arial MT"/>
                <a:cs typeface="Arial MT"/>
              </a:rPr>
              <a:t>Jan	</a:t>
            </a:r>
            <a:r>
              <a:rPr sz="6600" spc="-5" dirty="0">
                <a:latin typeface="Arial MT"/>
                <a:cs typeface="Arial MT"/>
              </a:rPr>
              <a:t>1970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04" y="4917812"/>
            <a:ext cx="85432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9.</a:t>
            </a:r>
            <a:r>
              <a:rPr sz="9200" b="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15" dirty="0">
                <a:solidFill>
                  <a:srgbClr val="FFFFFF"/>
                </a:solidFill>
                <a:latin typeface="Arial MT"/>
                <a:cs typeface="Arial MT"/>
              </a:rPr>
              <a:t>LocalStorage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368" y="338461"/>
            <a:ext cx="53619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LocalStorage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731" y="2375072"/>
            <a:ext cx="10026015" cy="207645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598805" marR="565785" indent="-25400">
              <a:lnSpc>
                <a:spcPct val="102099"/>
              </a:lnSpc>
              <a:spcBef>
                <a:spcPts val="1565"/>
              </a:spcBef>
            </a:pPr>
            <a:r>
              <a:rPr sz="5250" spc="17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04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0" dirty="0">
                <a:solidFill>
                  <a:srgbClr val="FFFFFF"/>
                </a:solidFill>
                <a:latin typeface="Arial MT"/>
                <a:cs typeface="Arial MT"/>
              </a:rPr>
              <a:t>(window </a:t>
            </a:r>
            <a:r>
              <a:rPr sz="5250" spc="-1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95" dirty="0">
                <a:solidFill>
                  <a:srgbClr val="FFFFFF"/>
                </a:solidFill>
                <a:latin typeface="Arial MT"/>
                <a:cs typeface="Arial MT"/>
              </a:rPr>
              <a:t>Object)</a:t>
            </a:r>
            <a:r>
              <a:rPr sz="5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90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FFF"/>
                </a:solidFill>
                <a:latin typeface="Arial MT"/>
                <a:cs typeface="Arial MT"/>
              </a:rPr>
              <a:t>Locally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1670" y="5612373"/>
            <a:ext cx="11266170" cy="466026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261620" rIns="0" bIns="0" rtlCol="0">
            <a:spAutoFit/>
          </a:bodyPr>
          <a:lstStyle/>
          <a:p>
            <a:pPr marL="218440" marR="210820" algn="ctr">
              <a:lnSpc>
                <a:spcPct val="102099"/>
              </a:lnSpc>
              <a:spcBef>
                <a:spcPts val="2060"/>
              </a:spcBef>
            </a:pPr>
            <a:r>
              <a:rPr sz="5250" spc="30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90" dirty="0">
                <a:solidFill>
                  <a:srgbClr val="FFFFFF"/>
                </a:solidFill>
                <a:latin typeface="Arial MT"/>
                <a:cs typeface="Arial MT"/>
              </a:rPr>
              <a:t>Origin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10" dirty="0">
                <a:solidFill>
                  <a:srgbClr val="FFFFFF"/>
                </a:solidFill>
                <a:latin typeface="Arial MT"/>
                <a:cs typeface="Arial MT"/>
              </a:rPr>
              <a:t>separately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25" dirty="0">
                <a:solidFill>
                  <a:srgbClr val="FFFFFF"/>
                </a:solidFill>
                <a:latin typeface="Arial MT"/>
                <a:cs typeface="Arial MT"/>
              </a:rPr>
              <a:t>stores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5250" spc="-1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60" dirty="0">
                <a:solidFill>
                  <a:srgbClr val="FFFFFF"/>
                </a:solidFill>
                <a:latin typeface="Arial MT"/>
                <a:cs typeface="Arial MT"/>
              </a:rPr>
              <a:t>e.g.</a:t>
            </a:r>
            <a:endParaRPr sz="5250">
              <a:latin typeface="Arial MT"/>
              <a:cs typeface="Arial MT"/>
            </a:endParaRPr>
          </a:p>
          <a:p>
            <a:pPr marL="281305" marR="273685" algn="ctr">
              <a:lnSpc>
                <a:spcPts val="6430"/>
              </a:lnSpc>
              <a:spcBef>
                <a:spcPts val="235"/>
              </a:spcBef>
            </a:pPr>
            <a:r>
              <a:rPr sz="5250" u="heavy" spc="170" dirty="0">
                <a:solidFill>
                  <a:srgbClr val="FFFC66"/>
                </a:solidFill>
                <a:uFill>
                  <a:solidFill>
                    <a:srgbClr val="FFFC66"/>
                  </a:solidFill>
                </a:uFill>
                <a:latin typeface="Arial MT"/>
                <a:cs typeface="Arial MT"/>
              </a:rPr>
              <a:t>google.com</a:t>
            </a:r>
            <a:r>
              <a:rPr sz="5250" spc="17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C66"/>
                </a:solidFill>
                <a:latin typeface="Arial MT"/>
                <a:cs typeface="Arial MT"/>
              </a:rPr>
              <a:t>will </a:t>
            </a:r>
            <a:r>
              <a:rPr sz="5250" spc="60" dirty="0">
                <a:solidFill>
                  <a:srgbClr val="FFFC66"/>
                </a:solidFill>
                <a:latin typeface="Arial MT"/>
                <a:cs typeface="Arial MT"/>
              </a:rPr>
              <a:t>have </a:t>
            </a:r>
            <a:r>
              <a:rPr sz="5250" spc="130" dirty="0">
                <a:solidFill>
                  <a:srgbClr val="FFFC66"/>
                </a:solidFill>
                <a:latin typeface="Arial MT"/>
                <a:cs typeface="Arial MT"/>
              </a:rPr>
              <a:t>different </a:t>
            </a:r>
            <a:r>
              <a:rPr sz="5250" spc="135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20" dirty="0">
                <a:solidFill>
                  <a:srgbClr val="FFFC66"/>
                </a:solidFill>
                <a:latin typeface="Arial MT"/>
                <a:cs typeface="Arial MT"/>
              </a:rPr>
              <a:t>database,</a:t>
            </a:r>
            <a:r>
              <a:rPr sz="5250" spc="-5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C66"/>
                </a:solidFill>
                <a:latin typeface="Arial MT"/>
                <a:cs typeface="Arial MT"/>
              </a:rPr>
              <a:t>and</a:t>
            </a:r>
            <a:r>
              <a:rPr sz="525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u="heavy" spc="180" dirty="0">
                <a:solidFill>
                  <a:srgbClr val="FFFC66"/>
                </a:solidFill>
                <a:uFill>
                  <a:solidFill>
                    <a:srgbClr val="FFFC66"/>
                  </a:solidFill>
                </a:uFill>
                <a:latin typeface="Arial MT"/>
                <a:cs typeface="Arial MT"/>
              </a:rPr>
              <a:t>facebook.com</a:t>
            </a:r>
            <a:r>
              <a:rPr sz="5250" spc="-5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60" dirty="0">
                <a:solidFill>
                  <a:srgbClr val="FFFC66"/>
                </a:solidFill>
                <a:latin typeface="Arial MT"/>
                <a:cs typeface="Arial MT"/>
              </a:rPr>
              <a:t>have </a:t>
            </a:r>
            <a:r>
              <a:rPr sz="5250" spc="-144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30" dirty="0">
                <a:solidFill>
                  <a:srgbClr val="FFFC66"/>
                </a:solidFill>
                <a:latin typeface="Arial MT"/>
                <a:cs typeface="Arial MT"/>
              </a:rPr>
              <a:t>different</a:t>
            </a:r>
            <a:r>
              <a:rPr sz="5250" spc="-5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C66"/>
                </a:solidFill>
                <a:latin typeface="Arial MT"/>
                <a:cs typeface="Arial MT"/>
              </a:rPr>
              <a:t>storage</a:t>
            </a:r>
            <a:r>
              <a:rPr sz="525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55" dirty="0">
                <a:solidFill>
                  <a:srgbClr val="FFFC66"/>
                </a:solidFill>
                <a:latin typeface="Arial MT"/>
                <a:cs typeface="Arial MT"/>
              </a:rPr>
              <a:t>on</a:t>
            </a:r>
            <a:r>
              <a:rPr sz="525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C66"/>
                </a:solidFill>
                <a:latin typeface="Arial MT"/>
                <a:cs typeface="Arial MT"/>
              </a:rPr>
              <a:t>your</a:t>
            </a:r>
            <a:r>
              <a:rPr sz="5250" dirty="0">
                <a:solidFill>
                  <a:srgbClr val="FFFC66"/>
                </a:solidFill>
                <a:latin typeface="Arial MT"/>
                <a:cs typeface="Arial MT"/>
              </a:rPr>
              <a:t> </a:t>
            </a:r>
            <a:r>
              <a:rPr sz="5250" spc="150" dirty="0">
                <a:solidFill>
                  <a:srgbClr val="FFFC66"/>
                </a:solidFill>
                <a:latin typeface="Arial MT"/>
                <a:cs typeface="Arial MT"/>
              </a:rPr>
              <a:t>browser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368" y="338461"/>
            <a:ext cx="53619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LocalStorage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049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120"/>
              </a:spcBef>
            </a:pPr>
            <a:r>
              <a:rPr spc="20" dirty="0">
                <a:solidFill>
                  <a:srgbClr val="FF644E"/>
                </a:solidFill>
              </a:rPr>
              <a:t>window</a:t>
            </a:r>
            <a:r>
              <a:rPr spc="20" dirty="0"/>
              <a:t>.localStorage</a:t>
            </a:r>
          </a:p>
          <a:p>
            <a:pPr marL="210820" algn="ctr">
              <a:lnSpc>
                <a:spcPct val="100000"/>
              </a:lnSpc>
              <a:spcBef>
                <a:spcPts val="3375"/>
              </a:spcBef>
            </a:pP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210820" algn="ctr">
              <a:lnSpc>
                <a:spcPct val="100000"/>
              </a:lnSpc>
              <a:spcBef>
                <a:spcPts val="2985"/>
              </a:spcBef>
            </a:pPr>
            <a:r>
              <a:rPr spc="20" dirty="0"/>
              <a:t>localStorage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393" y="338461"/>
            <a:ext cx="10759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4060" algn="l"/>
                <a:tab pos="8869045" algn="l"/>
              </a:tabLst>
            </a:pPr>
            <a:r>
              <a:rPr spc="-15" dirty="0"/>
              <a:t>LocalStorage:	</a:t>
            </a:r>
            <a:r>
              <a:rPr spc="-85" dirty="0"/>
              <a:t>Adding	</a:t>
            </a:r>
            <a:r>
              <a:rPr spc="114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373" y="3642971"/>
            <a:ext cx="1723580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localStorage</a:t>
            </a:r>
            <a:r>
              <a:rPr sz="5750" b="1" spc="20" dirty="0">
                <a:solidFill>
                  <a:srgbClr val="61D836"/>
                </a:solidFill>
                <a:latin typeface="Courier New"/>
                <a:cs typeface="Courier New"/>
              </a:rPr>
              <a:t>.setItem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FF644E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FF644E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9232" y="4370977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60">
                <a:moveTo>
                  <a:pt x="0" y="0"/>
                </a:moveTo>
                <a:lnTo>
                  <a:pt x="223145" y="1381009"/>
                </a:lnTo>
                <a:lnTo>
                  <a:pt x="439735" y="1286561"/>
                </a:lnTo>
                <a:lnTo>
                  <a:pt x="730218" y="1952714"/>
                </a:lnTo>
                <a:lnTo>
                  <a:pt x="934065" y="1863821"/>
                </a:lnTo>
                <a:lnTo>
                  <a:pt x="643572" y="1197669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7430" y="6252623"/>
            <a:ext cx="447548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40"/>
              </a:lnSpc>
            </a:pP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=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String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only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7724" y="5918079"/>
            <a:ext cx="5154930" cy="1301115"/>
          </a:xfrm>
          <a:custGeom>
            <a:avLst/>
            <a:gdLst/>
            <a:ahLst/>
            <a:cxnLst/>
            <a:rect l="l" t="t" r="r" b="b"/>
            <a:pathLst>
              <a:path w="5154930" h="1301115">
                <a:moveTo>
                  <a:pt x="5154663" y="0"/>
                </a:moveTo>
                <a:lnTo>
                  <a:pt x="0" y="0"/>
                </a:lnTo>
                <a:lnTo>
                  <a:pt x="0" y="1300770"/>
                </a:lnTo>
                <a:lnTo>
                  <a:pt x="5154663" y="1300770"/>
                </a:lnTo>
                <a:lnTo>
                  <a:pt x="515466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730" y="6226834"/>
            <a:ext cx="45008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=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String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only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88806" y="4410631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60">
                <a:moveTo>
                  <a:pt x="0" y="0"/>
                </a:moveTo>
                <a:lnTo>
                  <a:pt x="223145" y="1381009"/>
                </a:lnTo>
                <a:lnTo>
                  <a:pt x="439735" y="1286561"/>
                </a:lnTo>
                <a:lnTo>
                  <a:pt x="730229" y="1952714"/>
                </a:lnTo>
                <a:lnTo>
                  <a:pt x="934076" y="1863821"/>
                </a:lnTo>
                <a:lnTo>
                  <a:pt x="643582" y="1197669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43830" y="6252623"/>
            <a:ext cx="447548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40"/>
              </a:lnSpc>
            </a:pPr>
            <a:r>
              <a:rPr sz="4100" spc="55" dirty="0">
                <a:latin typeface="Arial MT"/>
                <a:cs typeface="Arial MT"/>
              </a:rPr>
              <a:t>value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=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String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only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4124" y="5918079"/>
            <a:ext cx="515493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2550"/>
              </a:spcBef>
            </a:pPr>
            <a:r>
              <a:rPr sz="4100" spc="85" dirty="0">
                <a:latin typeface="Arial MT"/>
                <a:cs typeface="Arial MT"/>
              </a:rPr>
              <a:t>key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=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95" dirty="0">
                <a:latin typeface="Arial MT"/>
                <a:cs typeface="Arial MT"/>
              </a:rPr>
              <a:t>String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only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393" y="338461"/>
            <a:ext cx="10759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4060" algn="l"/>
                <a:tab pos="8869045" algn="l"/>
              </a:tabLst>
            </a:pPr>
            <a:r>
              <a:rPr spc="-15" dirty="0"/>
              <a:t>LocalStorage:	</a:t>
            </a:r>
            <a:r>
              <a:rPr spc="-85" dirty="0"/>
              <a:t>Adding	</a:t>
            </a:r>
            <a:r>
              <a:rPr spc="114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48" y="3623144"/>
            <a:ext cx="123818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localStorage</a:t>
            </a:r>
            <a:r>
              <a:rPr sz="5750" b="1" spc="20" dirty="0">
                <a:solidFill>
                  <a:srgbClr val="61D836"/>
                </a:solidFill>
                <a:latin typeface="Courier New"/>
                <a:cs typeface="Courier New"/>
              </a:rPr>
              <a:t>.getItem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FF644E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1379" y="4509763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60">
                <a:moveTo>
                  <a:pt x="0" y="0"/>
                </a:moveTo>
                <a:lnTo>
                  <a:pt x="223155" y="1381010"/>
                </a:lnTo>
                <a:lnTo>
                  <a:pt x="439735" y="1286561"/>
                </a:lnTo>
                <a:lnTo>
                  <a:pt x="730229" y="1952714"/>
                </a:lnTo>
                <a:lnTo>
                  <a:pt x="934076" y="1863822"/>
                </a:lnTo>
                <a:lnTo>
                  <a:pt x="643582" y="1197670"/>
                </a:lnTo>
                <a:lnTo>
                  <a:pt x="86017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5762" y="6294783"/>
            <a:ext cx="230378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marL="729615">
              <a:lnSpc>
                <a:spcPct val="100000"/>
              </a:lnSpc>
              <a:spcBef>
                <a:spcPts val="2550"/>
              </a:spcBef>
            </a:pPr>
            <a:r>
              <a:rPr sz="4100" spc="85" dirty="0">
                <a:latin typeface="Arial MT"/>
                <a:cs typeface="Arial MT"/>
              </a:rPr>
              <a:t>key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03182" y="4509763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60">
                <a:moveTo>
                  <a:pt x="0" y="0"/>
                </a:moveTo>
                <a:lnTo>
                  <a:pt x="223145" y="1381010"/>
                </a:lnTo>
                <a:lnTo>
                  <a:pt x="439735" y="1286561"/>
                </a:lnTo>
                <a:lnTo>
                  <a:pt x="730229" y="1952714"/>
                </a:lnTo>
                <a:lnTo>
                  <a:pt x="934076" y="1863822"/>
                </a:lnTo>
                <a:lnTo>
                  <a:pt x="643582" y="1197670"/>
                </a:lnTo>
                <a:lnTo>
                  <a:pt x="86017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77556" y="6294783"/>
            <a:ext cx="230378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550"/>
              </a:spcBef>
            </a:pPr>
            <a:r>
              <a:rPr sz="4100" spc="55" dirty="0">
                <a:latin typeface="Arial MT"/>
                <a:cs typeface="Arial MT"/>
              </a:rPr>
              <a:t>value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77454" y="358881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9768" y="3575909"/>
            <a:ext cx="44151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6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8833" y="8308780"/>
            <a:ext cx="10026015" cy="207645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4168775" marR="585470" indent="-3575685">
              <a:lnSpc>
                <a:spcPct val="102099"/>
              </a:lnSpc>
              <a:spcBef>
                <a:spcPts val="1565"/>
              </a:spcBef>
            </a:pPr>
            <a:r>
              <a:rPr sz="5250" spc="15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305" dirty="0">
                <a:solidFill>
                  <a:srgbClr val="FFFFFF"/>
                </a:solidFill>
                <a:latin typeface="Arial MT"/>
                <a:cs typeface="Arial MT"/>
              </a:rPr>
              <a:t>“key”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04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85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20" dirty="0">
                <a:solidFill>
                  <a:srgbClr val="FFFFFF"/>
                </a:solidFill>
                <a:latin typeface="Arial MT"/>
                <a:cs typeface="Arial MT"/>
              </a:rPr>
              <a:t>returns </a:t>
            </a:r>
            <a:r>
              <a:rPr sz="5250" spc="-1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265" dirty="0">
                <a:solidFill>
                  <a:srgbClr val="FFFFFF"/>
                </a:solidFill>
                <a:latin typeface="Arial MT"/>
                <a:cs typeface="Arial MT"/>
              </a:rPr>
              <a:t>“null”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144" y="338461"/>
            <a:ext cx="116598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4060" algn="l"/>
                <a:tab pos="9769475" algn="l"/>
              </a:tabLst>
            </a:pPr>
            <a:r>
              <a:rPr spc="-15" dirty="0"/>
              <a:t>LocalStorage:	</a:t>
            </a:r>
            <a:r>
              <a:rPr spc="-125" dirty="0"/>
              <a:t>r</a:t>
            </a:r>
            <a:r>
              <a:rPr spc="-40" dirty="0"/>
              <a:t>emoving</a:t>
            </a:r>
            <a:r>
              <a:rPr dirty="0"/>
              <a:t>	</a:t>
            </a:r>
            <a:r>
              <a:rPr spc="114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8352" y="3623144"/>
            <a:ext cx="1370520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localStorage</a:t>
            </a:r>
            <a:r>
              <a:rPr sz="5750" b="1" spc="20" dirty="0">
                <a:solidFill>
                  <a:srgbClr val="61D836"/>
                </a:solidFill>
                <a:latin typeface="Courier New"/>
                <a:cs typeface="Courier New"/>
              </a:rPr>
              <a:t>.removeItem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FF644E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2767" y="4509763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60">
                <a:moveTo>
                  <a:pt x="0" y="0"/>
                </a:moveTo>
                <a:lnTo>
                  <a:pt x="223145" y="1381010"/>
                </a:lnTo>
                <a:lnTo>
                  <a:pt x="439724" y="1286561"/>
                </a:lnTo>
                <a:lnTo>
                  <a:pt x="730218" y="1952714"/>
                </a:lnTo>
                <a:lnTo>
                  <a:pt x="934065" y="1863822"/>
                </a:lnTo>
                <a:lnTo>
                  <a:pt x="643572" y="1197670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97141" y="6294783"/>
            <a:ext cx="230378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marL="729615">
              <a:lnSpc>
                <a:spcPct val="100000"/>
              </a:lnSpc>
              <a:spcBef>
                <a:spcPts val="2550"/>
              </a:spcBef>
            </a:pPr>
            <a:r>
              <a:rPr sz="4100" spc="85" dirty="0">
                <a:latin typeface="Arial MT"/>
                <a:cs typeface="Arial MT"/>
              </a:rPr>
              <a:t>key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1825" y="338461"/>
            <a:ext cx="113004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4060" algn="l"/>
                <a:tab pos="8171180" algn="l"/>
                <a:tab pos="9410065" algn="l"/>
              </a:tabLst>
            </a:pPr>
            <a:r>
              <a:rPr spc="-15" dirty="0"/>
              <a:t>LocalStorage:	</a:t>
            </a:r>
            <a:r>
              <a:rPr spc="40" dirty="0"/>
              <a:t>Clear	</a:t>
            </a:r>
            <a:r>
              <a:rPr spc="-175" dirty="0"/>
              <a:t>All	</a:t>
            </a:r>
            <a:r>
              <a:rPr spc="114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5393" y="3623144"/>
            <a:ext cx="88512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localStorage</a:t>
            </a:r>
            <a:r>
              <a:rPr sz="5750" b="1" spc="20" dirty="0">
                <a:solidFill>
                  <a:srgbClr val="61D836"/>
                </a:solidFill>
                <a:latin typeface="Courier New"/>
                <a:cs typeface="Courier New"/>
              </a:rPr>
              <a:t>.clear</a:t>
            </a:r>
            <a:r>
              <a:rPr sz="5750" b="1" spc="20" dirty="0">
                <a:solidFill>
                  <a:srgbClr val="FAE232"/>
                </a:solidFill>
                <a:latin typeface="Courier New"/>
                <a:cs typeface="Courier New"/>
              </a:rPr>
              <a:t>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2889" y="5025253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59">
                <a:moveTo>
                  <a:pt x="0" y="0"/>
                </a:moveTo>
                <a:lnTo>
                  <a:pt x="223145" y="1381010"/>
                </a:lnTo>
                <a:lnTo>
                  <a:pt x="439724" y="1286561"/>
                </a:lnTo>
                <a:lnTo>
                  <a:pt x="730218" y="1952714"/>
                </a:lnTo>
                <a:lnTo>
                  <a:pt x="934065" y="1863821"/>
                </a:lnTo>
                <a:lnTo>
                  <a:pt x="643572" y="1197669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3932" y="6810273"/>
            <a:ext cx="826897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2550"/>
              </a:spcBef>
            </a:pPr>
            <a:r>
              <a:rPr sz="4100" spc="75" dirty="0">
                <a:latin typeface="Arial MT"/>
                <a:cs typeface="Arial MT"/>
              </a:rPr>
              <a:t>removes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all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keys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for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that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origin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28998" y="2704714"/>
            <a:ext cx="8809355" cy="840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b="1" spc="-25" dirty="0">
                <a:solidFill>
                  <a:srgbClr val="EE220C"/>
                </a:solidFill>
                <a:latin typeface="Arial"/>
                <a:cs typeface="Arial"/>
              </a:rPr>
              <a:t>JSON.</a:t>
            </a:r>
            <a:r>
              <a:rPr sz="4950" b="1" spc="-25" dirty="0">
                <a:latin typeface="Arial"/>
                <a:cs typeface="Arial"/>
              </a:rPr>
              <a:t>stringify</a:t>
            </a:r>
            <a:r>
              <a:rPr sz="4950" b="1" spc="-25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4950" b="1" spc="-25" dirty="0">
                <a:solidFill>
                  <a:srgbClr val="EF5FA7"/>
                </a:solidFill>
                <a:latin typeface="Arial"/>
                <a:cs typeface="Arial"/>
              </a:rPr>
              <a:t>sourceObject</a:t>
            </a:r>
            <a:r>
              <a:rPr sz="4950" b="1" spc="-25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65" y="2921377"/>
            <a:ext cx="663194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F5FA7"/>
                </a:solidFill>
                <a:latin typeface="Courier New"/>
                <a:cs typeface="Courier New"/>
              </a:rPr>
              <a:t>sourceObject</a:t>
            </a:r>
            <a:r>
              <a:rPr sz="4100" b="1" spc="-5" dirty="0">
                <a:solidFill>
                  <a:srgbClr val="EF5FA7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65" y="3528688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“abhishek”,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65" y="4135999"/>
            <a:ext cx="44259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age:</a:t>
            </a:r>
            <a:r>
              <a:rPr sz="4100" b="1" spc="-5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30,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65" y="4743311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course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165" y="5350622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67100"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name</a:t>
            </a:r>
            <a:r>
              <a:rPr sz="4100" b="1" spc="-1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:</a:t>
            </a:r>
            <a:r>
              <a:rPr sz="410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“nodejs”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65" y="5957934"/>
            <a:ext cx="37953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165" y="6565245"/>
            <a:ext cx="3282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24251" y="338461"/>
            <a:ext cx="124561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7300" algn="l"/>
                <a:tab pos="3566795" algn="l"/>
                <a:tab pos="6499225" algn="l"/>
                <a:tab pos="9121140" algn="l"/>
                <a:tab pos="10160635" algn="l"/>
              </a:tabLst>
            </a:pPr>
            <a:r>
              <a:rPr spc="-5" dirty="0"/>
              <a:t>JSON	</a:t>
            </a:r>
            <a:r>
              <a:rPr spc="60" dirty="0"/>
              <a:t>to	</a:t>
            </a:r>
            <a:r>
              <a:rPr spc="50" dirty="0"/>
              <a:t>String/	</a:t>
            </a:r>
            <a:r>
              <a:rPr spc="-45" dirty="0"/>
              <a:t>String	</a:t>
            </a:r>
            <a:r>
              <a:rPr spc="60" dirty="0"/>
              <a:t>to	</a:t>
            </a:r>
            <a:r>
              <a:rPr spc="-5" dirty="0"/>
              <a:t>JSON</a:t>
            </a:r>
          </a:p>
        </p:txBody>
      </p:sp>
      <p:sp>
        <p:nvSpPr>
          <p:cNvPr id="12" name="object 12"/>
          <p:cNvSpPr/>
          <p:nvPr/>
        </p:nvSpPr>
        <p:spPr>
          <a:xfrm>
            <a:off x="14139716" y="38079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691078" y="0"/>
                </a:moveTo>
                <a:lnTo>
                  <a:pt x="356010" y="0"/>
                </a:lnTo>
                <a:lnTo>
                  <a:pt x="356010" y="376951"/>
                </a:lnTo>
                <a:lnTo>
                  <a:pt x="0" y="376951"/>
                </a:lnTo>
                <a:lnTo>
                  <a:pt x="523544" y="1047088"/>
                </a:lnTo>
                <a:lnTo>
                  <a:pt x="1047088" y="376951"/>
                </a:lnTo>
                <a:lnTo>
                  <a:pt x="691078" y="376951"/>
                </a:lnTo>
                <a:lnTo>
                  <a:pt x="69107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98262" y="5117796"/>
            <a:ext cx="2530475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565"/>
              </a:spcBef>
            </a:pPr>
            <a:r>
              <a:rPr sz="4100" spc="-4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39716" y="64590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691078" y="0"/>
                </a:moveTo>
                <a:lnTo>
                  <a:pt x="356010" y="0"/>
                </a:lnTo>
                <a:lnTo>
                  <a:pt x="356010" y="376951"/>
                </a:lnTo>
                <a:lnTo>
                  <a:pt x="0" y="376951"/>
                </a:lnTo>
                <a:lnTo>
                  <a:pt x="523544" y="1047088"/>
                </a:lnTo>
                <a:lnTo>
                  <a:pt x="1047088" y="376951"/>
                </a:lnTo>
                <a:lnTo>
                  <a:pt x="691078" y="376951"/>
                </a:lnTo>
                <a:lnTo>
                  <a:pt x="69107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27391" y="7737577"/>
            <a:ext cx="6412230" cy="840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b="1" spc="-20" dirty="0">
                <a:solidFill>
                  <a:srgbClr val="EE220C"/>
                </a:solidFill>
                <a:latin typeface="Arial"/>
                <a:cs typeface="Arial"/>
              </a:rPr>
              <a:t>JSON.</a:t>
            </a:r>
            <a:r>
              <a:rPr sz="4950" b="1" spc="-20" dirty="0">
                <a:latin typeface="Arial"/>
                <a:cs typeface="Arial"/>
              </a:rPr>
              <a:t>parse</a:t>
            </a:r>
            <a:r>
              <a:rPr sz="4950" b="1" spc="-20" dirty="0">
                <a:solidFill>
                  <a:srgbClr val="EE220C"/>
                </a:solidFill>
                <a:latin typeface="Arial"/>
                <a:cs typeface="Arial"/>
              </a:rPr>
              <a:t>(STRING)</a:t>
            </a:r>
            <a:endParaRPr sz="4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39716" y="870571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691078" y="0"/>
                </a:moveTo>
                <a:lnTo>
                  <a:pt x="356010" y="0"/>
                </a:lnTo>
                <a:lnTo>
                  <a:pt x="356010" y="376951"/>
                </a:lnTo>
                <a:lnTo>
                  <a:pt x="0" y="376951"/>
                </a:lnTo>
                <a:lnTo>
                  <a:pt x="523544" y="1047088"/>
                </a:lnTo>
                <a:lnTo>
                  <a:pt x="1047088" y="376951"/>
                </a:lnTo>
                <a:lnTo>
                  <a:pt x="691078" y="376951"/>
                </a:lnTo>
                <a:lnTo>
                  <a:pt x="69107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901879" y="10192542"/>
            <a:ext cx="37953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targetObject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sp>
          <p:nvSpPr>
            <p:cNvPr id="3" name="object 3"/>
            <p:cNvSpPr/>
            <p:nvPr/>
          </p:nvSpPr>
          <p:spPr>
            <a:xfrm>
              <a:off x="10085870" y="6346754"/>
              <a:ext cx="4097654" cy="3051810"/>
            </a:xfrm>
            <a:custGeom>
              <a:avLst/>
              <a:gdLst/>
              <a:ahLst/>
              <a:cxnLst/>
              <a:rect l="l" t="t" r="r" b="b"/>
              <a:pathLst>
                <a:path w="4097655" h="3051809">
                  <a:moveTo>
                    <a:pt x="4097477" y="1976259"/>
                  </a:moveTo>
                  <a:lnTo>
                    <a:pt x="2166201" y="1976259"/>
                  </a:lnTo>
                  <a:lnTo>
                    <a:pt x="2166201" y="849998"/>
                  </a:lnTo>
                  <a:lnTo>
                    <a:pt x="2415832" y="849998"/>
                  </a:lnTo>
                  <a:lnTo>
                    <a:pt x="2048738" y="0"/>
                  </a:lnTo>
                  <a:lnTo>
                    <a:pt x="1681645" y="849998"/>
                  </a:lnTo>
                  <a:lnTo>
                    <a:pt x="1931276" y="849998"/>
                  </a:lnTo>
                  <a:lnTo>
                    <a:pt x="1931276" y="1976259"/>
                  </a:lnTo>
                  <a:lnTo>
                    <a:pt x="0" y="1976259"/>
                  </a:lnTo>
                  <a:lnTo>
                    <a:pt x="0" y="3051403"/>
                  </a:lnTo>
                  <a:lnTo>
                    <a:pt x="4097477" y="3051403"/>
                  </a:lnTo>
                  <a:lnTo>
                    <a:pt x="4097477" y="1976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76341" y="6784901"/>
              <a:ext cx="11221085" cy="1075690"/>
            </a:xfrm>
            <a:custGeom>
              <a:avLst/>
              <a:gdLst/>
              <a:ahLst/>
              <a:cxnLst/>
              <a:rect l="l" t="t" r="r" b="b"/>
              <a:pathLst>
                <a:path w="11221085" h="1075690">
                  <a:moveTo>
                    <a:pt x="11221019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11221019" y="1075144"/>
                  </a:lnTo>
                  <a:lnTo>
                    <a:pt x="11221019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6865" y="380001"/>
            <a:ext cx="5330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  <a:tab pos="4307840" algn="l"/>
              </a:tabLst>
            </a:pPr>
            <a:r>
              <a:rPr spc="-50" dirty="0"/>
              <a:t>Printing	</a:t>
            </a:r>
            <a:r>
              <a:rPr spc="-130" dirty="0"/>
              <a:t>in	</a:t>
            </a:r>
            <a:r>
              <a:rPr spc="-65" dirty="0"/>
              <a:t>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80791" y="3708132"/>
            <a:ext cx="15872460" cy="573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60" dirty="0">
                <a:solidFill>
                  <a:srgbClr val="0076BA"/>
                </a:solidFill>
                <a:latin typeface="Arial"/>
                <a:cs typeface="Arial"/>
              </a:rPr>
              <a:t>console.log(</a:t>
            </a:r>
            <a:r>
              <a:rPr sz="8250" b="1" spc="60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49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310" dirty="0">
                <a:solidFill>
                  <a:srgbClr val="0076BA"/>
                </a:solidFill>
                <a:latin typeface="Arial"/>
                <a:cs typeface="Arial"/>
              </a:rPr>
              <a:t>)</a:t>
            </a:r>
            <a:r>
              <a:rPr sz="8250" b="1" spc="-57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450">
              <a:latin typeface="Arial"/>
              <a:cs typeface="Arial"/>
            </a:endParaRPr>
          </a:p>
          <a:p>
            <a:pPr marR="452120" algn="ctr">
              <a:lnSpc>
                <a:spcPct val="100000"/>
              </a:lnSpc>
              <a:spcBef>
                <a:spcPts val="5"/>
              </a:spcBef>
              <a:tabLst>
                <a:tab pos="2312670" algn="l"/>
                <a:tab pos="3305810" algn="l"/>
                <a:tab pos="5680075" algn="l"/>
                <a:tab pos="7169784" algn="l"/>
                <a:tab pos="8380730" algn="l"/>
              </a:tabLst>
            </a:pPr>
            <a:r>
              <a:rPr sz="6600" spc="-105" dirty="0">
                <a:latin typeface="Arial MT"/>
                <a:cs typeface="Arial MT"/>
              </a:rPr>
              <a:t>Value	</a:t>
            </a:r>
            <a:r>
              <a:rPr sz="6600" spc="240" dirty="0">
                <a:latin typeface="Arial MT"/>
                <a:cs typeface="Arial MT"/>
              </a:rPr>
              <a:t>of	</a:t>
            </a:r>
            <a:r>
              <a:rPr sz="6600" spc="85" dirty="0">
                <a:latin typeface="Arial MT"/>
                <a:cs typeface="Arial MT"/>
              </a:rPr>
              <a:t>name	</a:t>
            </a:r>
            <a:r>
              <a:rPr sz="6600" spc="180" dirty="0">
                <a:latin typeface="Arial MT"/>
                <a:cs typeface="Arial MT"/>
              </a:rPr>
              <a:t>will	</a:t>
            </a:r>
            <a:r>
              <a:rPr sz="6600" spc="175" dirty="0">
                <a:latin typeface="Arial MT"/>
                <a:cs typeface="Arial MT"/>
              </a:rPr>
              <a:t>be	</a:t>
            </a:r>
            <a:r>
              <a:rPr sz="6600" spc="204" dirty="0">
                <a:latin typeface="Arial MT"/>
                <a:cs typeface="Arial MT"/>
              </a:rPr>
              <a:t>printed</a:t>
            </a:r>
            <a:endParaRPr sz="6600">
              <a:latin typeface="Arial MT"/>
              <a:cs typeface="Arial MT"/>
            </a:endParaRPr>
          </a:p>
          <a:p>
            <a:pPr marL="6551930">
              <a:lnSpc>
                <a:spcPct val="100000"/>
              </a:lnSpc>
              <a:spcBef>
                <a:spcPts val="2885"/>
              </a:spcBef>
              <a:tabLst>
                <a:tab pos="7886065" algn="l"/>
                <a:tab pos="11004550" algn="l"/>
                <a:tab pos="11924030" algn="l"/>
              </a:tabLst>
            </a:pPr>
            <a:r>
              <a:rPr sz="9900" spc="172" baseline="2946" dirty="0">
                <a:solidFill>
                  <a:srgbClr val="FFFFFF"/>
                </a:solidFill>
                <a:latin typeface="Arial MT"/>
                <a:cs typeface="Arial MT"/>
              </a:rPr>
              <a:t>No	</a:t>
            </a:r>
            <a:r>
              <a:rPr sz="9900" spc="292" baseline="2946" dirty="0">
                <a:solidFill>
                  <a:srgbClr val="FFFFFF"/>
                </a:solidFill>
                <a:latin typeface="Arial MT"/>
                <a:cs typeface="Arial MT"/>
              </a:rPr>
              <a:t>quotes	</a:t>
            </a:r>
            <a:r>
              <a:rPr sz="8250" b="1" spc="125" dirty="0">
                <a:solidFill>
                  <a:srgbClr val="1DB100"/>
                </a:solidFill>
                <a:latin typeface="Arial"/>
                <a:cs typeface="Arial"/>
              </a:rPr>
              <a:t>=	</a:t>
            </a:r>
            <a:r>
              <a:rPr sz="8250" b="1" spc="-30" dirty="0">
                <a:solidFill>
                  <a:srgbClr val="1DB100"/>
                </a:solidFill>
                <a:latin typeface="Arial"/>
                <a:cs typeface="Arial"/>
              </a:rPr>
              <a:t>variable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19772" y="4808640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430" y="4917812"/>
            <a:ext cx="1227963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10.</a:t>
            </a:r>
            <a:r>
              <a:rPr sz="92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7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92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85" dirty="0">
                <a:solidFill>
                  <a:srgbClr val="FFFFFF"/>
                </a:solidFill>
                <a:latin typeface="Arial MT"/>
                <a:cs typeface="Arial MT"/>
              </a:rPr>
              <a:t>Oriented</a:t>
            </a:r>
            <a:r>
              <a:rPr sz="92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100" dirty="0">
                <a:solidFill>
                  <a:srgbClr val="FFFFFF"/>
                </a:solidFill>
                <a:latin typeface="Arial MT"/>
                <a:cs typeface="Arial MT"/>
              </a:rPr>
              <a:t>JS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4396" y="338461"/>
            <a:ext cx="4835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4411" y="2236892"/>
            <a:ext cx="53714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411" y="2844203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4411" y="3451514"/>
            <a:ext cx="316484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5823" y="4734026"/>
            <a:ext cx="88385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new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Object</a:t>
            </a:r>
            <a:r>
              <a:rPr sz="4100" b="1" spc="20" dirty="0">
                <a:latin typeface="Courier New"/>
                <a:cs typeface="Courier New"/>
              </a:rPr>
              <a:t>({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5823" y="5341337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“p1”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5823" y="5948649"/>
            <a:ext cx="348043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24500" y="5461436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59">
                <a:moveTo>
                  <a:pt x="0" y="0"/>
                </a:moveTo>
                <a:lnTo>
                  <a:pt x="223145" y="1381010"/>
                </a:lnTo>
                <a:lnTo>
                  <a:pt x="439724" y="1286561"/>
                </a:lnTo>
                <a:lnTo>
                  <a:pt x="730218" y="1952714"/>
                </a:lnTo>
                <a:lnTo>
                  <a:pt x="934065" y="1863821"/>
                </a:lnTo>
                <a:lnTo>
                  <a:pt x="643572" y="1197669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70311" y="7206803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0"/>
              </a:spcBef>
            </a:pPr>
            <a:r>
              <a:rPr sz="4100" spc="155" dirty="0">
                <a:latin typeface="Arial MT"/>
                <a:cs typeface="Arial MT"/>
              </a:rPr>
              <a:t>constructor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599" y="5012031"/>
            <a:ext cx="5160010" cy="12846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780"/>
              </a:spcBef>
            </a:pPr>
            <a:r>
              <a:rPr sz="5250" spc="155" dirty="0">
                <a:solidFill>
                  <a:srgbClr val="FAE232"/>
                </a:solidFill>
                <a:latin typeface="Arial MT"/>
                <a:cs typeface="Arial MT"/>
              </a:rPr>
              <a:t>this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05" dirty="0">
                <a:solidFill>
                  <a:srgbClr val="FAE232"/>
                </a:solidFill>
                <a:latin typeface="Arial MT"/>
                <a:cs typeface="Arial MT"/>
              </a:rPr>
              <a:t>is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30" dirty="0">
                <a:solidFill>
                  <a:srgbClr val="FAE232"/>
                </a:solidFill>
                <a:latin typeface="Arial MT"/>
                <a:cs typeface="Arial MT"/>
              </a:rPr>
              <a:t>full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AE232"/>
                </a:solidFill>
                <a:latin typeface="Arial MT"/>
                <a:cs typeface="Arial MT"/>
              </a:rPr>
              <a:t>form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99" y="2569113"/>
            <a:ext cx="5160010" cy="12846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780"/>
              </a:spcBef>
            </a:pPr>
            <a:r>
              <a:rPr sz="5250" spc="155" dirty="0">
                <a:solidFill>
                  <a:srgbClr val="FAE232"/>
                </a:solidFill>
                <a:latin typeface="Arial MT"/>
                <a:cs typeface="Arial MT"/>
              </a:rPr>
              <a:t>this</a:t>
            </a:r>
            <a:r>
              <a:rPr sz="5250" spc="-15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05" dirty="0">
                <a:solidFill>
                  <a:srgbClr val="FAE232"/>
                </a:solidFill>
                <a:latin typeface="Arial MT"/>
                <a:cs typeface="Arial MT"/>
              </a:rPr>
              <a:t>is</a:t>
            </a:r>
            <a:r>
              <a:rPr sz="5250" spc="-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5250" spc="190" dirty="0">
                <a:solidFill>
                  <a:srgbClr val="FAE232"/>
                </a:solidFill>
                <a:latin typeface="Arial MT"/>
                <a:cs typeface="Arial MT"/>
              </a:rPr>
              <a:t>shortcut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4396" y="338461"/>
            <a:ext cx="4835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6411" y="2325502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Person(name){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6411" y="2932813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this.name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name;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411" y="3540124"/>
            <a:ext cx="316484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1249" y="5717204"/>
            <a:ext cx="978408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new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Person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‘p1’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89142" y="6413968"/>
            <a:ext cx="934085" cy="1953260"/>
          </a:xfrm>
          <a:custGeom>
            <a:avLst/>
            <a:gdLst/>
            <a:ahLst/>
            <a:cxnLst/>
            <a:rect l="l" t="t" r="r" b="b"/>
            <a:pathLst>
              <a:path w="934084" h="1953259">
                <a:moveTo>
                  <a:pt x="0" y="0"/>
                </a:moveTo>
                <a:lnTo>
                  <a:pt x="223145" y="1381009"/>
                </a:lnTo>
                <a:lnTo>
                  <a:pt x="439735" y="1286561"/>
                </a:lnTo>
                <a:lnTo>
                  <a:pt x="730218" y="1952714"/>
                </a:lnTo>
                <a:lnTo>
                  <a:pt x="934065" y="1863821"/>
                </a:lnTo>
                <a:lnTo>
                  <a:pt x="643572" y="1197669"/>
                </a:lnTo>
                <a:lnTo>
                  <a:pt x="860162" y="1103221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34953" y="8159336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323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0"/>
              </a:spcBef>
            </a:pPr>
            <a:r>
              <a:rPr sz="4100" spc="155" dirty="0">
                <a:latin typeface="Arial MT"/>
                <a:cs typeface="Arial MT"/>
              </a:rPr>
              <a:t>constructor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374" y="6637776"/>
            <a:ext cx="10026015" cy="207645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157095" marR="336550" indent="-1812925">
              <a:lnSpc>
                <a:spcPct val="102099"/>
              </a:lnSpc>
              <a:spcBef>
                <a:spcPts val="1565"/>
              </a:spcBef>
            </a:pPr>
            <a:r>
              <a:rPr sz="5250" spc="30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35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5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5250" spc="-1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1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5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70" dirty="0">
                <a:solidFill>
                  <a:srgbClr val="FAE232"/>
                </a:solidFill>
                <a:latin typeface="Arial MT"/>
                <a:cs typeface="Arial MT"/>
              </a:rPr>
              <a:t>Constructor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3085" y="338461"/>
            <a:ext cx="80784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8450" algn="l"/>
                <a:tab pos="468249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15" dirty="0"/>
              <a:t>ototype</a:t>
            </a:r>
            <a:r>
              <a:rPr dirty="0"/>
              <a:t>	</a:t>
            </a:r>
            <a:r>
              <a:rPr spc="484" dirty="0"/>
              <a:t>-</a:t>
            </a:r>
            <a:r>
              <a:rPr dirty="0"/>
              <a:t>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-5" dirty="0"/>
              <a:t>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1835" y="2369134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Person(name){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1835" y="2976445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this.name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name;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1835" y="3583756"/>
            <a:ext cx="316484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5260" y="7762342"/>
            <a:ext cx="978408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new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Person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‘p1’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7057" y="5121249"/>
            <a:ext cx="1262126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Person.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prototype.</a:t>
            </a:r>
            <a:r>
              <a:rPr sz="4100" b="1" spc="20" dirty="0">
                <a:solidFill>
                  <a:srgbClr val="CB297B"/>
                </a:solidFill>
                <a:latin typeface="Courier New"/>
                <a:cs typeface="Courier New"/>
              </a:rPr>
              <a:t>printName</a:t>
            </a:r>
            <a:r>
              <a:rPr sz="4100" b="1" spc="-5" dirty="0">
                <a:solidFill>
                  <a:srgbClr val="CB297B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latin typeface="Courier New"/>
                <a:cs typeface="Courier New"/>
              </a:rPr>
              <a:t>function(){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7057" y="5728560"/>
            <a:ext cx="78930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5515"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console.log(this.name)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057" y="6335872"/>
            <a:ext cx="3282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0359" y="9188813"/>
            <a:ext cx="56864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perso</a:t>
            </a:r>
            <a:r>
              <a:rPr sz="4100" b="1" spc="15" dirty="0">
                <a:latin typeface="Courier New"/>
                <a:cs typeface="Courier New"/>
              </a:rPr>
              <a:t>n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.</a:t>
            </a:r>
            <a:r>
              <a:rPr sz="4100" b="1" spc="20" dirty="0">
                <a:solidFill>
                  <a:srgbClr val="CB297B"/>
                </a:solidFill>
                <a:latin typeface="Courier New"/>
                <a:cs typeface="Courier New"/>
              </a:rPr>
              <a:t>printName()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13085" y="338461"/>
            <a:ext cx="80784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8450" algn="l"/>
                <a:tab pos="468249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15" dirty="0"/>
              <a:t>ototype</a:t>
            </a:r>
            <a:r>
              <a:rPr dirty="0"/>
              <a:t>	</a:t>
            </a:r>
            <a:r>
              <a:rPr spc="484" dirty="0"/>
              <a:t>-</a:t>
            </a:r>
            <a:r>
              <a:rPr dirty="0"/>
              <a:t>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-5" dirty="0"/>
              <a:t>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1835" y="2369134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Person(name){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1835" y="2976445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this.name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name;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1835" y="3583756"/>
            <a:ext cx="316484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5260" y="5103949"/>
            <a:ext cx="978408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new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Person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‘p1’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3599" y="7951147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79554" y="0"/>
                </a:lnTo>
              </a:path>
            </a:pathLst>
          </a:custGeom>
          <a:ln w="43977">
            <a:solidFill>
              <a:srgbClr val="F9E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7411" y="6970938"/>
            <a:ext cx="30892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155" dirty="0">
                <a:solidFill>
                  <a:srgbClr val="FAE232"/>
                </a:solidFill>
                <a:latin typeface="Arial MT"/>
                <a:cs typeface="Arial MT"/>
              </a:rPr>
              <a:t>person.</a:t>
            </a:r>
            <a:endParaRPr sz="69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0376" y="7951147"/>
            <a:ext cx="880110" cy="0"/>
          </a:xfrm>
          <a:custGeom>
            <a:avLst/>
            <a:gdLst/>
            <a:ahLst/>
            <a:cxnLst/>
            <a:rect l="l" t="t" r="r" b="b"/>
            <a:pathLst>
              <a:path w="880109">
                <a:moveTo>
                  <a:pt x="0" y="0"/>
                </a:moveTo>
                <a:lnTo>
                  <a:pt x="879554" y="0"/>
                </a:lnTo>
              </a:path>
            </a:pathLst>
          </a:custGeom>
          <a:ln w="43977">
            <a:solidFill>
              <a:srgbClr val="F9E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30453" y="6970938"/>
            <a:ext cx="1295781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88355" algn="l"/>
              </a:tabLst>
            </a:pPr>
            <a:r>
              <a:rPr sz="6900" spc="265" dirty="0">
                <a:solidFill>
                  <a:srgbClr val="FAE232"/>
                </a:solidFill>
                <a:latin typeface="Arial MT"/>
                <a:cs typeface="Arial MT"/>
              </a:rPr>
              <a:t>proto	</a:t>
            </a:r>
            <a:r>
              <a:rPr sz="6900" spc="185" dirty="0">
                <a:solidFill>
                  <a:srgbClr val="FAE232"/>
                </a:solidFill>
                <a:latin typeface="Arial MT"/>
                <a:cs typeface="Arial MT"/>
              </a:rPr>
              <a:t>Person.prototype</a:t>
            </a:r>
            <a:endParaRPr sz="69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67210" y="7009248"/>
            <a:ext cx="1875155" cy="1047115"/>
          </a:xfrm>
          <a:custGeom>
            <a:avLst/>
            <a:gdLst/>
            <a:ahLst/>
            <a:cxnLst/>
            <a:rect l="l" t="t" r="r" b="b"/>
            <a:pathLst>
              <a:path w="1875154" h="1047115">
                <a:moveTo>
                  <a:pt x="1414070" y="0"/>
                </a:moveTo>
                <a:lnTo>
                  <a:pt x="1414070" y="356010"/>
                </a:lnTo>
                <a:lnTo>
                  <a:pt x="460718" y="356010"/>
                </a:lnTo>
                <a:lnTo>
                  <a:pt x="460718" y="0"/>
                </a:lnTo>
                <a:lnTo>
                  <a:pt x="0" y="523544"/>
                </a:lnTo>
                <a:lnTo>
                  <a:pt x="460718" y="1047088"/>
                </a:lnTo>
                <a:lnTo>
                  <a:pt x="460718" y="691078"/>
                </a:lnTo>
                <a:lnTo>
                  <a:pt x="1414070" y="691078"/>
                </a:lnTo>
                <a:lnTo>
                  <a:pt x="1414070" y="1047088"/>
                </a:lnTo>
                <a:lnTo>
                  <a:pt x="1874788" y="523544"/>
                </a:lnTo>
                <a:lnTo>
                  <a:pt x="14140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50" y="8474075"/>
            <a:ext cx="6519939" cy="2456010"/>
          </a:xfrm>
          <a:custGeom>
            <a:avLst/>
            <a:gdLst/>
            <a:ahLst/>
            <a:cxnLst/>
            <a:rect l="l" t="t" r="r" b="b"/>
            <a:pathLst>
              <a:path w="6699884" h="3046729">
                <a:moveTo>
                  <a:pt x="6699885" y="1745373"/>
                </a:moveTo>
                <a:lnTo>
                  <a:pt x="2236597" y="1745373"/>
                </a:lnTo>
                <a:lnTo>
                  <a:pt x="1997760" y="1197673"/>
                </a:lnTo>
                <a:lnTo>
                  <a:pt x="2214359" y="1103223"/>
                </a:lnTo>
                <a:lnTo>
                  <a:pt x="1354188" y="0"/>
                </a:lnTo>
                <a:lnTo>
                  <a:pt x="1577327" y="1381010"/>
                </a:lnTo>
                <a:lnTo>
                  <a:pt x="1793925" y="1286560"/>
                </a:lnTo>
                <a:lnTo>
                  <a:pt x="1993988" y="1745373"/>
                </a:lnTo>
                <a:lnTo>
                  <a:pt x="0" y="1745373"/>
                </a:lnTo>
                <a:lnTo>
                  <a:pt x="0" y="3046145"/>
                </a:lnTo>
                <a:lnTo>
                  <a:pt x="6699885" y="3046145"/>
                </a:lnTo>
                <a:lnTo>
                  <a:pt x="6699885" y="174537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45273" y="10129587"/>
            <a:ext cx="58356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08754" algn="l"/>
                <a:tab pos="5822315" algn="l"/>
              </a:tabLst>
            </a:pPr>
            <a:r>
              <a:rPr sz="4100" spc="105" dirty="0">
                <a:latin typeface="Arial MT"/>
                <a:cs typeface="Arial MT"/>
              </a:rPr>
              <a:t>instance</a:t>
            </a:r>
            <a:r>
              <a:rPr sz="4100" spc="10" dirty="0">
                <a:latin typeface="Arial MT"/>
                <a:cs typeface="Arial MT"/>
              </a:rPr>
              <a:t> </a:t>
            </a:r>
            <a:r>
              <a:rPr sz="4100" spc="65" dirty="0">
                <a:latin typeface="Arial MT"/>
                <a:cs typeface="Arial MT"/>
              </a:rPr>
              <a:t>uses</a:t>
            </a:r>
            <a:r>
              <a:rPr sz="4100" u="heavy" spc="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4100" spc="160" dirty="0">
                <a:latin typeface="Arial MT"/>
                <a:cs typeface="Arial MT"/>
              </a:rPr>
              <a:t>proto</a:t>
            </a:r>
            <a:r>
              <a:rPr sz="4100" u="heavy" spc="1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4100" u="heavy" spc="1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41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28450" y="8093075"/>
            <a:ext cx="6699884" cy="3046730"/>
          </a:xfrm>
          <a:custGeom>
            <a:avLst/>
            <a:gdLst/>
            <a:ahLst/>
            <a:cxnLst/>
            <a:rect l="l" t="t" r="r" b="b"/>
            <a:pathLst>
              <a:path w="6699884" h="3046729">
                <a:moveTo>
                  <a:pt x="6699885" y="1745373"/>
                </a:moveTo>
                <a:lnTo>
                  <a:pt x="2236597" y="1745373"/>
                </a:lnTo>
                <a:lnTo>
                  <a:pt x="1997773" y="1197673"/>
                </a:lnTo>
                <a:lnTo>
                  <a:pt x="2214359" y="1103223"/>
                </a:lnTo>
                <a:lnTo>
                  <a:pt x="1354188" y="0"/>
                </a:lnTo>
                <a:lnTo>
                  <a:pt x="1577327" y="1381010"/>
                </a:lnTo>
                <a:lnTo>
                  <a:pt x="1793925" y="1286560"/>
                </a:lnTo>
                <a:lnTo>
                  <a:pt x="1993988" y="1745373"/>
                </a:lnTo>
                <a:lnTo>
                  <a:pt x="0" y="1745373"/>
                </a:lnTo>
                <a:lnTo>
                  <a:pt x="0" y="3046145"/>
                </a:lnTo>
                <a:lnTo>
                  <a:pt x="6699885" y="3046145"/>
                </a:lnTo>
                <a:lnTo>
                  <a:pt x="6699885" y="174537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447884" y="9836401"/>
            <a:ext cx="3799204" cy="12928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446405">
              <a:lnSpc>
                <a:spcPct val="102200"/>
              </a:lnSpc>
              <a:spcBef>
                <a:spcPts val="15"/>
              </a:spcBef>
            </a:pPr>
            <a:r>
              <a:rPr sz="4100" spc="135" dirty="0">
                <a:latin typeface="Arial MT"/>
                <a:cs typeface="Arial MT"/>
              </a:rPr>
              <a:t>Constructor </a:t>
            </a:r>
            <a:r>
              <a:rPr sz="4100" spc="140" dirty="0">
                <a:latin typeface="Arial MT"/>
                <a:cs typeface="Arial MT"/>
              </a:rPr>
              <a:t> </a:t>
            </a:r>
            <a:r>
              <a:rPr sz="4100" spc="65" dirty="0">
                <a:latin typeface="Arial MT"/>
                <a:cs typeface="Arial MT"/>
              </a:rPr>
              <a:t>uses</a:t>
            </a:r>
            <a:r>
              <a:rPr sz="4100" spc="-40" dirty="0">
                <a:latin typeface="Arial MT"/>
                <a:cs typeface="Arial MT"/>
              </a:rPr>
              <a:t> </a:t>
            </a:r>
            <a:r>
              <a:rPr sz="4100" spc="135" dirty="0">
                <a:latin typeface="Arial MT"/>
                <a:cs typeface="Arial MT"/>
              </a:rPr>
              <a:t>.prototype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681" y="338461"/>
            <a:ext cx="38887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15" dirty="0"/>
              <a:t>ototype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413" y="2632353"/>
            <a:ext cx="107295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Array.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prototype.</a:t>
            </a:r>
            <a:r>
              <a:rPr sz="4100" b="1" spc="20" dirty="0">
                <a:solidFill>
                  <a:srgbClr val="CB297B"/>
                </a:solidFill>
                <a:latin typeface="Courier New"/>
                <a:cs typeface="Courier New"/>
              </a:rPr>
              <a:t>push</a:t>
            </a:r>
            <a:r>
              <a:rPr sz="4100" b="1" spc="-10" dirty="0">
                <a:solidFill>
                  <a:srgbClr val="CB297B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latin typeface="Courier New"/>
                <a:cs typeface="Courier New"/>
              </a:rPr>
              <a:t>function(){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3413" y="3846976"/>
            <a:ext cx="3282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3413" y="5418895"/>
            <a:ext cx="1041463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Array.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prototype.</a:t>
            </a:r>
            <a:r>
              <a:rPr sz="4100" b="1" spc="20" dirty="0">
                <a:solidFill>
                  <a:srgbClr val="CB297B"/>
                </a:solidFill>
                <a:latin typeface="Courier New"/>
                <a:cs typeface="Courier New"/>
              </a:rPr>
              <a:t>pop</a:t>
            </a:r>
            <a:r>
              <a:rPr sz="4100" b="1" spc="-10" dirty="0">
                <a:solidFill>
                  <a:srgbClr val="CB297B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=</a:t>
            </a:r>
            <a:r>
              <a:rPr sz="41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latin typeface="Courier New"/>
                <a:cs typeface="Courier New"/>
              </a:rPr>
              <a:t>function(){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3413" y="6633518"/>
            <a:ext cx="3282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6680" y="8163552"/>
            <a:ext cx="10026015" cy="207645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3653154" marR="100330" indent="-3545840">
              <a:lnSpc>
                <a:spcPct val="102099"/>
              </a:lnSpc>
              <a:spcBef>
                <a:spcPts val="1565"/>
              </a:spcBef>
            </a:pPr>
            <a:r>
              <a:rPr sz="5250" spc="-85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1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25" dirty="0">
                <a:solidFill>
                  <a:srgbClr val="FFFFFF"/>
                </a:solidFill>
                <a:latin typeface="Arial MT"/>
                <a:cs typeface="Arial MT"/>
              </a:rPr>
              <a:t>over-write</a:t>
            </a:r>
            <a:r>
              <a:rPr sz="5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45" dirty="0">
                <a:solidFill>
                  <a:srgbClr val="FFFFFF"/>
                </a:solidFill>
                <a:latin typeface="Arial MT"/>
                <a:cs typeface="Arial MT"/>
              </a:rPr>
              <a:t>existing </a:t>
            </a:r>
            <a:r>
              <a:rPr sz="5250" spc="-1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250" spc="180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062" y="338461"/>
            <a:ext cx="8666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5440" algn="l"/>
              </a:tabLst>
            </a:pPr>
            <a:r>
              <a:rPr spc="-5" dirty="0"/>
              <a:t>Prototype	</a:t>
            </a:r>
            <a:r>
              <a:rPr spc="1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3507679" y="6514120"/>
            <a:ext cx="6516370" cy="1976120"/>
          </a:xfrm>
          <a:custGeom>
            <a:avLst/>
            <a:gdLst/>
            <a:ahLst/>
            <a:cxnLst/>
            <a:rect l="l" t="t" r="r" b="b"/>
            <a:pathLst>
              <a:path w="6516370" h="1976120">
                <a:moveTo>
                  <a:pt x="6516340" y="0"/>
                </a:moveTo>
                <a:lnTo>
                  <a:pt x="0" y="0"/>
                </a:lnTo>
                <a:lnTo>
                  <a:pt x="0" y="1975604"/>
                </a:lnTo>
                <a:lnTo>
                  <a:pt x="6516340" y="1975604"/>
                </a:lnTo>
                <a:lnTo>
                  <a:pt x="65163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0782" y="6473355"/>
            <a:ext cx="2710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878" y="7508299"/>
            <a:ext cx="10960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8099" y="7209576"/>
            <a:ext cx="808355" cy="58483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54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8195" y="7835217"/>
            <a:ext cx="1964055" cy="584835"/>
          </a:xfrm>
          <a:custGeom>
            <a:avLst/>
            <a:gdLst/>
            <a:ahLst/>
            <a:cxnLst/>
            <a:rect l="l" t="t" r="r" b="b"/>
            <a:pathLst>
              <a:path w="1964054" h="584834">
                <a:moveTo>
                  <a:pt x="1963919" y="0"/>
                </a:moveTo>
                <a:lnTo>
                  <a:pt x="0" y="0"/>
                </a:lnTo>
                <a:lnTo>
                  <a:pt x="0" y="584691"/>
                </a:lnTo>
                <a:lnTo>
                  <a:pt x="1963919" y="584691"/>
                </a:lnTo>
                <a:lnTo>
                  <a:pt x="19639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2614" y="7855604"/>
            <a:ext cx="18954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165" algn="l"/>
                <a:tab pos="1882139" algn="l"/>
              </a:tabLst>
            </a:pPr>
            <a:r>
              <a:rPr sz="33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r>
              <a:rPr sz="3300" spc="120" dirty="0">
                <a:solidFill>
                  <a:srgbClr val="FFFFFF"/>
                </a:solidFill>
                <a:latin typeface="Arial MT"/>
                <a:cs typeface="Arial MT"/>
              </a:rPr>
              <a:t>proto</a:t>
            </a:r>
            <a:r>
              <a:rPr sz="3300" u="heavy" spc="114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9191" y="2397128"/>
            <a:ext cx="6516370" cy="1976120"/>
          </a:xfrm>
          <a:custGeom>
            <a:avLst/>
            <a:gdLst/>
            <a:ahLst/>
            <a:cxnLst/>
            <a:rect l="l" t="t" r="r" b="b"/>
            <a:pathLst>
              <a:path w="6516370" h="1976120">
                <a:moveTo>
                  <a:pt x="6516340" y="0"/>
                </a:moveTo>
                <a:lnTo>
                  <a:pt x="0" y="0"/>
                </a:lnTo>
                <a:lnTo>
                  <a:pt x="0" y="1975604"/>
                </a:lnTo>
                <a:lnTo>
                  <a:pt x="6516340" y="1975604"/>
                </a:lnTo>
                <a:lnTo>
                  <a:pt x="65163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94282" y="2296886"/>
            <a:ext cx="2586355" cy="16224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29924" y="3685040"/>
            <a:ext cx="15674340" cy="6831965"/>
            <a:chOff x="4429924" y="3685040"/>
            <a:chExt cx="15674340" cy="6831965"/>
          </a:xfrm>
        </p:grpSpPr>
        <p:sp>
          <p:nvSpPr>
            <p:cNvPr id="12" name="object 12"/>
            <p:cNvSpPr/>
            <p:nvPr/>
          </p:nvSpPr>
          <p:spPr>
            <a:xfrm>
              <a:off x="4429924" y="3685040"/>
              <a:ext cx="2087880" cy="4226560"/>
            </a:xfrm>
            <a:custGeom>
              <a:avLst/>
              <a:gdLst/>
              <a:ahLst/>
              <a:cxnLst/>
              <a:rect l="l" t="t" r="r" b="b"/>
              <a:pathLst>
                <a:path w="2087879" h="4226559">
                  <a:moveTo>
                    <a:pt x="2087836" y="0"/>
                  </a:moveTo>
                  <a:lnTo>
                    <a:pt x="1235863" y="1029031"/>
                  </a:lnTo>
                  <a:lnTo>
                    <a:pt x="1436084" y="1124489"/>
                  </a:lnTo>
                  <a:lnTo>
                    <a:pt x="0" y="4136639"/>
                  </a:lnTo>
                  <a:lnTo>
                    <a:pt x="188442" y="4226481"/>
                  </a:lnTo>
                  <a:lnTo>
                    <a:pt x="1624525" y="1214331"/>
                  </a:lnTo>
                  <a:lnTo>
                    <a:pt x="1824745" y="1309788"/>
                  </a:lnTo>
                  <a:lnTo>
                    <a:pt x="2087836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41158" y="8440468"/>
              <a:ext cx="9663430" cy="2076450"/>
            </a:xfrm>
            <a:custGeom>
              <a:avLst/>
              <a:gdLst/>
              <a:ahLst/>
              <a:cxnLst/>
              <a:rect l="l" t="t" r="r" b="b"/>
              <a:pathLst>
                <a:path w="9663430" h="2076450">
                  <a:moveTo>
                    <a:pt x="0" y="2076248"/>
                  </a:moveTo>
                  <a:lnTo>
                    <a:pt x="9662941" y="2076248"/>
                  </a:lnTo>
                  <a:lnTo>
                    <a:pt x="9662941" y="0"/>
                  </a:lnTo>
                  <a:lnTo>
                    <a:pt x="0" y="0"/>
                  </a:lnTo>
                  <a:lnTo>
                    <a:pt x="0" y="2076248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17550" y="8461357"/>
            <a:ext cx="8872855" cy="2019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ts val="5280"/>
              </a:lnSpc>
              <a:spcBef>
                <a:spcPts val="55"/>
              </a:spcBef>
              <a:tabLst>
                <a:tab pos="556895" algn="l"/>
                <a:tab pos="2442845" algn="l"/>
              </a:tabLst>
            </a:pPr>
            <a:r>
              <a:rPr sz="4250" u="heavy" spc="1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r>
              <a:rPr sz="4250" spc="170" dirty="0">
                <a:solidFill>
                  <a:srgbClr val="FFFFFF"/>
                </a:solidFill>
                <a:latin typeface="Arial MT"/>
                <a:cs typeface="Arial MT"/>
              </a:rPr>
              <a:t>proto</a:t>
            </a:r>
            <a:r>
              <a:rPr sz="4250" u="heavy" spc="17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	</a:t>
            </a:r>
            <a:r>
              <a:rPr sz="4250" spc="145" dirty="0">
                <a:solidFill>
                  <a:srgbClr val="FFFFFF"/>
                </a:solidFill>
                <a:latin typeface="Arial MT"/>
                <a:cs typeface="Arial MT"/>
              </a:rPr>
              <a:t>property </a:t>
            </a:r>
            <a:r>
              <a:rPr sz="4250" spc="105" dirty="0">
                <a:solidFill>
                  <a:srgbClr val="FFFFFF"/>
                </a:solidFill>
                <a:latin typeface="Arial MT"/>
                <a:cs typeface="Arial MT"/>
              </a:rPr>
              <a:t>tells </a:t>
            </a:r>
            <a:r>
              <a:rPr sz="4250" spc="155" dirty="0">
                <a:solidFill>
                  <a:srgbClr val="FFFFFF"/>
                </a:solidFill>
                <a:latin typeface="Arial MT"/>
                <a:cs typeface="Arial MT"/>
              </a:rPr>
              <a:t>about </a:t>
            </a:r>
            <a:r>
              <a:rPr sz="4250" spc="12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Arial MT"/>
                <a:cs typeface="Arial MT"/>
              </a:rPr>
              <a:t>ProtoType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00" dirty="0">
                <a:solidFill>
                  <a:srgbClr val="FFFFFF"/>
                </a:solidFill>
                <a:latin typeface="Arial MT"/>
                <a:cs typeface="Arial MT"/>
              </a:rPr>
              <a:t>instance.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-6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4250" spc="-1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MT"/>
                <a:cs typeface="Arial MT"/>
              </a:rPr>
              <a:t>start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Arial MT"/>
                <a:cs typeface="Arial MT"/>
              </a:rPr>
              <a:t>searching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24" y="8994136"/>
            <a:ext cx="6598920" cy="143510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6034" rIns="0" bIns="0" rtlCol="0">
            <a:spAutoFit/>
          </a:bodyPr>
          <a:lstStyle/>
          <a:p>
            <a:pPr marL="2185035" marR="657860" indent="-1519555">
              <a:lnSpc>
                <a:spcPct val="103499"/>
              </a:lnSpc>
              <a:spcBef>
                <a:spcPts val="204"/>
              </a:spcBef>
            </a:pPr>
            <a:r>
              <a:rPr sz="4250" spc="95" dirty="0">
                <a:solidFill>
                  <a:srgbClr val="FFFFFF"/>
                </a:solidFill>
                <a:latin typeface="Arial MT"/>
                <a:cs typeface="Arial MT"/>
              </a:rPr>
              <a:t>searching</a:t>
            </a:r>
            <a:r>
              <a:rPr sz="4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MT"/>
                <a:cs typeface="Arial MT"/>
              </a:rPr>
              <a:t>‘age’</a:t>
            </a:r>
            <a:r>
              <a:rPr sz="4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4250" spc="-1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Arial MT"/>
                <a:cs typeface="Arial MT"/>
              </a:rPr>
              <a:t>“person”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134429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https://w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2654" y="9331734"/>
            <a:ext cx="6516370" cy="1762760"/>
          </a:xfrm>
          <a:custGeom>
            <a:avLst/>
            <a:gdLst/>
            <a:ahLst/>
            <a:cxnLst/>
            <a:rect l="l" t="t" r="r" b="b"/>
            <a:pathLst>
              <a:path w="6516370" h="1762759">
                <a:moveTo>
                  <a:pt x="6516340" y="0"/>
                </a:moveTo>
                <a:lnTo>
                  <a:pt x="0" y="0"/>
                </a:lnTo>
                <a:lnTo>
                  <a:pt x="0" y="1762647"/>
                </a:lnTo>
                <a:lnTo>
                  <a:pt x="6516340" y="1762647"/>
                </a:lnTo>
                <a:lnTo>
                  <a:pt x="65163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5756" y="9290970"/>
            <a:ext cx="2710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2852" y="10325913"/>
            <a:ext cx="10960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3072" y="9814233"/>
            <a:ext cx="808355" cy="58483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54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3169" y="10439874"/>
            <a:ext cx="1964055" cy="584835"/>
          </a:xfrm>
          <a:custGeom>
            <a:avLst/>
            <a:gdLst/>
            <a:ahLst/>
            <a:cxnLst/>
            <a:rect l="l" t="t" r="r" b="b"/>
            <a:pathLst>
              <a:path w="1964054" h="584834">
                <a:moveTo>
                  <a:pt x="1963919" y="0"/>
                </a:moveTo>
                <a:lnTo>
                  <a:pt x="0" y="0"/>
                </a:lnTo>
                <a:lnTo>
                  <a:pt x="0" y="584691"/>
                </a:lnTo>
                <a:lnTo>
                  <a:pt x="1963919" y="584691"/>
                </a:lnTo>
                <a:lnTo>
                  <a:pt x="19639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7587" y="10460261"/>
            <a:ext cx="18954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165" algn="l"/>
                <a:tab pos="1882139" algn="l"/>
              </a:tabLst>
            </a:pPr>
            <a:r>
              <a:rPr sz="33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r>
              <a:rPr sz="3300" spc="120" dirty="0">
                <a:solidFill>
                  <a:srgbClr val="FFFFFF"/>
                </a:solidFill>
                <a:latin typeface="Arial MT"/>
                <a:cs typeface="Arial MT"/>
              </a:rPr>
              <a:t>proto</a:t>
            </a:r>
            <a:r>
              <a:rPr sz="3300" u="heavy" spc="114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86407" y="5175429"/>
            <a:ext cx="6516370" cy="1890395"/>
          </a:xfrm>
          <a:custGeom>
            <a:avLst/>
            <a:gdLst/>
            <a:ahLst/>
            <a:cxnLst/>
            <a:rect l="l" t="t" r="r" b="b"/>
            <a:pathLst>
              <a:path w="6516370" h="1890395">
                <a:moveTo>
                  <a:pt x="6516340" y="0"/>
                </a:moveTo>
                <a:lnTo>
                  <a:pt x="0" y="0"/>
                </a:lnTo>
                <a:lnTo>
                  <a:pt x="0" y="1890328"/>
                </a:lnTo>
                <a:lnTo>
                  <a:pt x="6516340" y="1890328"/>
                </a:lnTo>
                <a:lnTo>
                  <a:pt x="65163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86407" y="5175429"/>
            <a:ext cx="6516370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  <a:p>
            <a:pPr algn="ctr">
              <a:lnSpc>
                <a:spcPts val="2450"/>
              </a:lnSpc>
              <a:spcBef>
                <a:spcPts val="229"/>
              </a:spcBef>
            </a:pPr>
            <a:r>
              <a:rPr sz="3300" spc="100" dirty="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54899" y="6492893"/>
            <a:ext cx="3538854" cy="4023360"/>
            <a:chOff x="2654899" y="6492893"/>
            <a:chExt cx="3538854" cy="4023360"/>
          </a:xfrm>
        </p:grpSpPr>
        <p:sp>
          <p:nvSpPr>
            <p:cNvPr id="13" name="object 13"/>
            <p:cNvSpPr/>
            <p:nvPr/>
          </p:nvSpPr>
          <p:spPr>
            <a:xfrm>
              <a:off x="2654899" y="7054052"/>
              <a:ext cx="1724025" cy="3462654"/>
            </a:xfrm>
            <a:custGeom>
              <a:avLst/>
              <a:gdLst/>
              <a:ahLst/>
              <a:cxnLst/>
              <a:rect l="l" t="t" r="r" b="b"/>
              <a:pathLst>
                <a:path w="1724025" h="3462654">
                  <a:moveTo>
                    <a:pt x="1723419" y="0"/>
                  </a:moveTo>
                  <a:lnTo>
                    <a:pt x="871446" y="1029031"/>
                  </a:lnTo>
                  <a:lnTo>
                    <a:pt x="1071666" y="1124489"/>
                  </a:lnTo>
                  <a:lnTo>
                    <a:pt x="0" y="3372285"/>
                  </a:lnTo>
                  <a:lnTo>
                    <a:pt x="188442" y="3462128"/>
                  </a:lnTo>
                  <a:lnTo>
                    <a:pt x="1260109" y="1214331"/>
                  </a:lnTo>
                  <a:lnTo>
                    <a:pt x="1460329" y="1309789"/>
                  </a:lnTo>
                  <a:lnTo>
                    <a:pt x="1723419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29538" y="6492893"/>
              <a:ext cx="1964055" cy="584835"/>
            </a:xfrm>
            <a:custGeom>
              <a:avLst/>
              <a:gdLst/>
              <a:ahLst/>
              <a:cxnLst/>
              <a:rect l="l" t="t" r="r" b="b"/>
              <a:pathLst>
                <a:path w="1964054" h="584834">
                  <a:moveTo>
                    <a:pt x="1963919" y="0"/>
                  </a:moveTo>
                  <a:lnTo>
                    <a:pt x="0" y="0"/>
                  </a:lnTo>
                  <a:lnTo>
                    <a:pt x="0" y="584691"/>
                  </a:lnTo>
                  <a:lnTo>
                    <a:pt x="1963919" y="584691"/>
                  </a:lnTo>
                  <a:lnTo>
                    <a:pt x="196391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29538" y="6492893"/>
            <a:ext cx="1964055" cy="5848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54"/>
              </a:spcBef>
              <a:tabLst>
                <a:tab pos="465455" algn="l"/>
                <a:tab pos="1916430" algn="l"/>
              </a:tabLst>
            </a:pPr>
            <a:r>
              <a:rPr sz="3300" u="heavy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r>
              <a:rPr sz="3300" spc="120" dirty="0">
                <a:solidFill>
                  <a:srgbClr val="FFFFFF"/>
                </a:solidFill>
                <a:latin typeface="Arial MT"/>
                <a:cs typeface="Arial MT"/>
              </a:rPr>
              <a:t>proto</a:t>
            </a:r>
            <a:r>
              <a:rPr sz="3300" u="heavy" spc="114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Arial MT"/>
                <a:cs typeface="Arial MT"/>
              </a:rPr>
              <a:t> 	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3879" y="2000199"/>
            <a:ext cx="6516370" cy="1762760"/>
          </a:xfrm>
          <a:custGeom>
            <a:avLst/>
            <a:gdLst/>
            <a:ahLst/>
            <a:cxnLst/>
            <a:rect l="l" t="t" r="r" b="b"/>
            <a:pathLst>
              <a:path w="6516369" h="1762760">
                <a:moveTo>
                  <a:pt x="6516340" y="0"/>
                </a:moveTo>
                <a:lnTo>
                  <a:pt x="0" y="0"/>
                </a:lnTo>
                <a:lnTo>
                  <a:pt x="0" y="1762647"/>
                </a:lnTo>
                <a:lnTo>
                  <a:pt x="6516340" y="1762647"/>
                </a:lnTo>
                <a:lnTo>
                  <a:pt x="65163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3879" y="2000199"/>
            <a:ext cx="6516370" cy="83502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570"/>
              </a:lnSpc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82292" y="2994377"/>
            <a:ext cx="7397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87090" y="2834616"/>
            <a:ext cx="10521950" cy="3908425"/>
            <a:chOff x="5287090" y="2834616"/>
            <a:chExt cx="10521950" cy="3908425"/>
          </a:xfrm>
        </p:grpSpPr>
        <p:sp>
          <p:nvSpPr>
            <p:cNvPr id="20" name="object 20"/>
            <p:cNvSpPr/>
            <p:nvPr/>
          </p:nvSpPr>
          <p:spPr>
            <a:xfrm>
              <a:off x="5287090" y="3280714"/>
              <a:ext cx="1724025" cy="3462654"/>
            </a:xfrm>
            <a:custGeom>
              <a:avLst/>
              <a:gdLst/>
              <a:ahLst/>
              <a:cxnLst/>
              <a:rect l="l" t="t" r="r" b="b"/>
              <a:pathLst>
                <a:path w="1724025" h="3462654">
                  <a:moveTo>
                    <a:pt x="1723420" y="0"/>
                  </a:moveTo>
                  <a:lnTo>
                    <a:pt x="871447" y="1029031"/>
                  </a:lnTo>
                  <a:lnTo>
                    <a:pt x="1071667" y="1124489"/>
                  </a:lnTo>
                  <a:lnTo>
                    <a:pt x="0" y="3372285"/>
                  </a:lnTo>
                  <a:lnTo>
                    <a:pt x="188442" y="3462128"/>
                  </a:lnTo>
                  <a:lnTo>
                    <a:pt x="1260109" y="1214331"/>
                  </a:lnTo>
                  <a:lnTo>
                    <a:pt x="1460329" y="1309789"/>
                  </a:lnTo>
                  <a:lnTo>
                    <a:pt x="172342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07523" y="2834616"/>
              <a:ext cx="3601085" cy="919480"/>
            </a:xfrm>
            <a:custGeom>
              <a:avLst/>
              <a:gdLst/>
              <a:ahLst/>
              <a:cxnLst/>
              <a:rect l="l" t="t" r="r" b="b"/>
              <a:pathLst>
                <a:path w="3601084" h="919479">
                  <a:moveTo>
                    <a:pt x="3600930" y="0"/>
                  </a:moveTo>
                  <a:lnTo>
                    <a:pt x="0" y="0"/>
                  </a:lnTo>
                  <a:lnTo>
                    <a:pt x="0" y="919294"/>
                  </a:lnTo>
                  <a:lnTo>
                    <a:pt x="3600930" y="919294"/>
                  </a:lnTo>
                  <a:lnTo>
                    <a:pt x="360093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719062" y="338461"/>
            <a:ext cx="8666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5440" algn="l"/>
              </a:tabLst>
            </a:pPr>
            <a:r>
              <a:rPr spc="-5" dirty="0"/>
              <a:t>Prototype	</a:t>
            </a:r>
            <a:r>
              <a:rPr spc="15" dirty="0"/>
              <a:t>Inheritance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721176" y="7997403"/>
            <a:ext cx="10026015" cy="20764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350520" rIns="0" bIns="0" rtlCol="0">
            <a:spAutoFit/>
          </a:bodyPr>
          <a:lstStyle/>
          <a:p>
            <a:pPr marL="1073150" marR="1065530" indent="221615">
              <a:lnSpc>
                <a:spcPct val="103499"/>
              </a:lnSpc>
              <a:spcBef>
                <a:spcPts val="2760"/>
              </a:spcBef>
            </a:pP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4250" spc="85" dirty="0">
                <a:solidFill>
                  <a:srgbClr val="FFFFFF"/>
                </a:solidFill>
                <a:latin typeface="Arial MT"/>
                <a:cs typeface="Arial MT"/>
              </a:rPr>
              <a:t>search </a:t>
            </a:r>
            <a:r>
              <a:rPr sz="4250" spc="14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4250" spc="235" dirty="0">
                <a:solidFill>
                  <a:srgbClr val="FFFFFF"/>
                </a:solidFill>
                <a:latin typeface="Arial MT"/>
                <a:cs typeface="Arial MT"/>
              </a:rPr>
              <a:t>“age” </a:t>
            </a:r>
            <a:r>
              <a:rPr sz="4250" spc="145" dirty="0">
                <a:solidFill>
                  <a:srgbClr val="FFFFFF"/>
                </a:solidFill>
                <a:latin typeface="Arial MT"/>
                <a:cs typeface="Arial MT"/>
              </a:rPr>
              <a:t>property </a:t>
            </a:r>
            <a:r>
              <a:rPr sz="4250" spc="-1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till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Arial MT"/>
                <a:cs typeface="Arial MT"/>
              </a:rPr>
              <a:t>ProtoType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10" dirty="0">
                <a:solidFill>
                  <a:srgbClr val="FFFFFF"/>
                </a:solidFill>
                <a:latin typeface="Arial MT"/>
                <a:cs typeface="Arial MT"/>
              </a:rPr>
              <a:t>chain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-15" dirty="0">
                <a:solidFill>
                  <a:srgbClr val="FFFFFF"/>
                </a:solidFill>
                <a:latin typeface="Arial MT"/>
                <a:cs typeface="Arial MT"/>
              </a:rPr>
              <a:t>(null)</a:t>
            </a:r>
            <a:endParaRPr sz="4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07523" y="2834616"/>
            <a:ext cx="3601085" cy="9283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4250" spc="155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r>
              <a:rPr sz="42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01" y="338461"/>
            <a:ext cx="74860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2770" algn="l"/>
              </a:tabLst>
            </a:pPr>
            <a:r>
              <a:rPr spc="-20" dirty="0"/>
              <a:t>Built-in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-5" dirty="0"/>
              <a:t>ototypes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3831" y="3044416"/>
            <a:ext cx="5696585" cy="1047115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13779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85"/>
              </a:spcBef>
            </a:pPr>
            <a:r>
              <a:rPr sz="4950" spc="145" dirty="0">
                <a:solidFill>
                  <a:srgbClr val="FFFFFF"/>
                </a:solidFill>
                <a:latin typeface="Arial MT"/>
                <a:cs typeface="Arial MT"/>
              </a:rPr>
              <a:t>Object.prototype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3831" y="4550201"/>
            <a:ext cx="5696585" cy="1047115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13779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085"/>
              </a:spcBef>
            </a:pP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Array.prototype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831" y="6055987"/>
            <a:ext cx="5696585" cy="1047115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13779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85"/>
              </a:spcBef>
            </a:pP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Function.prototype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sp>
          <p:nvSpPr>
            <p:cNvPr id="3" name="object 3"/>
            <p:cNvSpPr/>
            <p:nvPr/>
          </p:nvSpPr>
          <p:spPr>
            <a:xfrm>
              <a:off x="10268648" y="6642791"/>
              <a:ext cx="2763520" cy="3051810"/>
            </a:xfrm>
            <a:custGeom>
              <a:avLst/>
              <a:gdLst/>
              <a:ahLst/>
              <a:cxnLst/>
              <a:rect l="l" t="t" r="r" b="b"/>
              <a:pathLst>
                <a:path w="2763519" h="3051809">
                  <a:moveTo>
                    <a:pt x="2763050" y="1976259"/>
                  </a:moveTo>
                  <a:lnTo>
                    <a:pt x="1498981" y="1976259"/>
                  </a:lnTo>
                  <a:lnTo>
                    <a:pt x="1498981" y="850011"/>
                  </a:lnTo>
                  <a:lnTo>
                    <a:pt x="1748599" y="850011"/>
                  </a:lnTo>
                  <a:lnTo>
                    <a:pt x="1381518" y="0"/>
                  </a:lnTo>
                  <a:lnTo>
                    <a:pt x="1014437" y="850011"/>
                  </a:lnTo>
                  <a:lnTo>
                    <a:pt x="1264056" y="850011"/>
                  </a:lnTo>
                  <a:lnTo>
                    <a:pt x="1264056" y="1976259"/>
                  </a:lnTo>
                  <a:lnTo>
                    <a:pt x="0" y="1976259"/>
                  </a:lnTo>
                  <a:lnTo>
                    <a:pt x="0" y="3051403"/>
                  </a:lnTo>
                  <a:lnTo>
                    <a:pt x="2763050" y="3051403"/>
                  </a:lnTo>
                  <a:lnTo>
                    <a:pt x="2763050" y="1976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7558" y="6784901"/>
              <a:ext cx="8658860" cy="1075690"/>
            </a:xfrm>
            <a:custGeom>
              <a:avLst/>
              <a:gdLst/>
              <a:ahLst/>
              <a:cxnLst/>
              <a:rect l="l" t="t" r="r" b="b"/>
              <a:pathLst>
                <a:path w="8658860" h="1075690">
                  <a:moveTo>
                    <a:pt x="8658584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8658584" y="1075144"/>
                  </a:lnTo>
                  <a:lnTo>
                    <a:pt x="865858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6865" y="380001"/>
            <a:ext cx="5330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2325" algn="l"/>
                <a:tab pos="4307840" algn="l"/>
              </a:tabLst>
            </a:pPr>
            <a:r>
              <a:rPr spc="-50" dirty="0"/>
              <a:t>Printing	</a:t>
            </a:r>
            <a:r>
              <a:rPr spc="-130" dirty="0"/>
              <a:t>in	</a:t>
            </a:r>
            <a:r>
              <a:rPr spc="-65" dirty="0"/>
              <a:t>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80791" y="3708132"/>
            <a:ext cx="13600430" cy="599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35" dirty="0">
                <a:solidFill>
                  <a:srgbClr val="0076BA"/>
                </a:solidFill>
                <a:latin typeface="Arial"/>
                <a:cs typeface="Arial"/>
              </a:rPr>
              <a:t>console.log</a:t>
            </a:r>
            <a:r>
              <a:rPr sz="8250" b="1" spc="-1235" dirty="0">
                <a:solidFill>
                  <a:srgbClr val="0076BA"/>
                </a:solidFill>
                <a:latin typeface="Arial"/>
                <a:cs typeface="Arial"/>
              </a:rPr>
              <a:t>(</a:t>
            </a:r>
            <a:r>
              <a:rPr sz="8250" b="1" spc="-10" dirty="0">
                <a:solidFill>
                  <a:srgbClr val="EE220C"/>
                </a:solidFill>
                <a:latin typeface="Arial"/>
                <a:cs typeface="Arial"/>
              </a:rPr>
              <a:t>“name</a:t>
            </a:r>
            <a:r>
              <a:rPr sz="8250" b="1" spc="-1340" dirty="0">
                <a:solidFill>
                  <a:srgbClr val="EE220C"/>
                </a:solidFill>
                <a:latin typeface="Arial"/>
                <a:cs typeface="Arial"/>
              </a:rPr>
              <a:t>”</a:t>
            </a:r>
            <a:r>
              <a:rPr sz="8250" b="1" spc="-310" dirty="0">
                <a:solidFill>
                  <a:srgbClr val="0076BA"/>
                </a:solidFill>
                <a:latin typeface="Arial"/>
                <a:cs typeface="Arial"/>
              </a:rPr>
              <a:t>)</a:t>
            </a:r>
            <a:r>
              <a:rPr sz="8250" b="1" spc="-57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450">
              <a:latin typeface="Arial"/>
              <a:cs typeface="Arial"/>
            </a:endParaRPr>
          </a:p>
          <a:p>
            <a:pPr marL="1811655" algn="ctr">
              <a:lnSpc>
                <a:spcPct val="100000"/>
              </a:lnSpc>
              <a:spcBef>
                <a:spcPts val="5"/>
              </a:spcBef>
              <a:tabLst>
                <a:tab pos="4929505" algn="l"/>
                <a:tab pos="6419850" algn="l"/>
                <a:tab pos="7630159" algn="l"/>
              </a:tabLst>
            </a:pPr>
            <a:r>
              <a:rPr sz="6600" spc="300" dirty="0">
                <a:latin typeface="Arial MT"/>
                <a:cs typeface="Arial MT"/>
              </a:rPr>
              <a:t>“name”	</a:t>
            </a:r>
            <a:r>
              <a:rPr sz="6600" spc="180" dirty="0">
                <a:latin typeface="Arial MT"/>
                <a:cs typeface="Arial MT"/>
              </a:rPr>
              <a:t>will	</a:t>
            </a:r>
            <a:r>
              <a:rPr sz="6600" spc="175" dirty="0">
                <a:latin typeface="Arial MT"/>
                <a:cs typeface="Arial MT"/>
              </a:rPr>
              <a:t>be	</a:t>
            </a:r>
            <a:r>
              <a:rPr sz="6600" spc="204" dirty="0">
                <a:latin typeface="Arial MT"/>
                <a:cs typeface="Arial MT"/>
              </a:rPr>
              <a:t>printed</a:t>
            </a:r>
            <a:endParaRPr sz="6600">
              <a:latin typeface="Arial MT"/>
              <a:cs typeface="Arial MT"/>
            </a:endParaRPr>
          </a:p>
          <a:p>
            <a:pPr marL="6734809">
              <a:lnSpc>
                <a:spcPct val="100000"/>
              </a:lnSpc>
              <a:spcBef>
                <a:spcPts val="4955"/>
              </a:spcBef>
              <a:tabLst>
                <a:tab pos="10600690" algn="l"/>
              </a:tabLst>
            </a:pP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quotes</a:t>
            </a:r>
            <a:r>
              <a:rPr sz="66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250" b="1" spc="125" dirty="0">
                <a:solidFill>
                  <a:srgbClr val="1DB100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-55" dirty="0">
                <a:solidFill>
                  <a:srgbClr val="1DB100"/>
                </a:solidFill>
                <a:latin typeface="Arial"/>
                <a:cs typeface="Arial"/>
              </a:rPr>
              <a:t>String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19772" y="4808640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1252" y="338461"/>
            <a:ext cx="46018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685" algn="l"/>
                <a:tab pos="2371090" algn="l"/>
              </a:tabLst>
            </a:pPr>
            <a:r>
              <a:rPr spc="-85" dirty="0"/>
              <a:t>ES6	</a:t>
            </a:r>
            <a:r>
              <a:rPr spc="484" dirty="0"/>
              <a:t>-	</a:t>
            </a:r>
            <a:r>
              <a:rPr spc="-3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136079" y="313262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0292" y="3107553"/>
            <a:ext cx="1510030" cy="707390"/>
          </a:xfrm>
          <a:custGeom>
            <a:avLst/>
            <a:gdLst/>
            <a:ahLst/>
            <a:cxnLst/>
            <a:rect l="l" t="t" r="r" b="b"/>
            <a:pathLst>
              <a:path w="1510029" h="707389">
                <a:moveTo>
                  <a:pt x="1509901" y="0"/>
                </a:moveTo>
                <a:lnTo>
                  <a:pt x="0" y="0"/>
                </a:lnTo>
                <a:lnTo>
                  <a:pt x="0" y="707304"/>
                </a:lnTo>
                <a:lnTo>
                  <a:pt x="1509901" y="707304"/>
                </a:lnTo>
                <a:lnTo>
                  <a:pt x="1509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4711" y="3123123"/>
            <a:ext cx="14414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6079" y="4665070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5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7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2745" y="4640000"/>
            <a:ext cx="1045210" cy="707390"/>
          </a:xfrm>
          <a:custGeom>
            <a:avLst/>
            <a:gdLst/>
            <a:ahLst/>
            <a:cxnLst/>
            <a:rect l="l" t="t" r="r" b="b"/>
            <a:pathLst>
              <a:path w="1045209" h="707389">
                <a:moveTo>
                  <a:pt x="1044994" y="0"/>
                </a:moveTo>
                <a:lnTo>
                  <a:pt x="0" y="0"/>
                </a:lnTo>
                <a:lnTo>
                  <a:pt x="0" y="707304"/>
                </a:lnTo>
                <a:lnTo>
                  <a:pt x="1044994" y="707304"/>
                </a:lnTo>
                <a:lnTo>
                  <a:pt x="1044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7164" y="4655570"/>
            <a:ext cx="97663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36079" y="6197518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6"/>
                </a:lnTo>
                <a:lnTo>
                  <a:pt x="0" y="237676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5521" y="6193389"/>
            <a:ext cx="2092960" cy="707390"/>
          </a:xfrm>
          <a:custGeom>
            <a:avLst/>
            <a:gdLst/>
            <a:ahLst/>
            <a:cxnLst/>
            <a:rect l="l" t="t" r="r" b="b"/>
            <a:pathLst>
              <a:path w="2092959" h="707390">
                <a:moveTo>
                  <a:pt x="2092606" y="0"/>
                </a:moveTo>
                <a:lnTo>
                  <a:pt x="0" y="0"/>
                </a:lnTo>
                <a:lnTo>
                  <a:pt x="0" y="707304"/>
                </a:lnTo>
                <a:lnTo>
                  <a:pt x="2092606" y="707304"/>
                </a:lnTo>
                <a:lnTo>
                  <a:pt x="209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99940" y="6208959"/>
            <a:ext cx="20243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6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4100" spc="1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ess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36079" y="7734094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5" h="699134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5097" y="7729965"/>
            <a:ext cx="1733550" cy="707390"/>
          </a:xfrm>
          <a:custGeom>
            <a:avLst/>
            <a:gdLst/>
            <a:ahLst/>
            <a:cxnLst/>
            <a:rect l="l" t="t" r="r" b="b"/>
            <a:pathLst>
              <a:path w="1733550" h="707390">
                <a:moveTo>
                  <a:pt x="1733455" y="0"/>
                </a:moveTo>
                <a:lnTo>
                  <a:pt x="0" y="0"/>
                </a:lnTo>
                <a:lnTo>
                  <a:pt x="0" y="707304"/>
                </a:lnTo>
                <a:lnTo>
                  <a:pt x="1733455" y="707304"/>
                </a:lnTo>
                <a:lnTo>
                  <a:pt x="1733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79515" y="7745535"/>
            <a:ext cx="16649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3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25613" y="2935585"/>
            <a:ext cx="27362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5" dirty="0">
                <a:solidFill>
                  <a:srgbClr val="1DB100"/>
                </a:solidFill>
                <a:latin typeface="Arial"/>
                <a:cs typeface="Arial"/>
              </a:rPr>
              <a:t>abhishek</a:t>
            </a:r>
            <a:endParaRPr sz="4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5349" y="4611495"/>
            <a:ext cx="724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4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09592" y="6148071"/>
            <a:ext cx="72605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1360" algn="l"/>
                <a:tab pos="3039110" algn="l"/>
                <a:tab pos="5805805" algn="l"/>
              </a:tabLst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St</a:t>
            </a:r>
            <a:r>
              <a:rPr sz="4950" b="1" spc="-95" dirty="0">
                <a:solidFill>
                  <a:srgbClr val="1DB100"/>
                </a:solidFill>
                <a:latin typeface="Arial"/>
                <a:cs typeface="Arial"/>
              </a:rPr>
              <a:t>r</a:t>
            </a:r>
            <a:r>
              <a:rPr sz="4950" b="1" spc="85" dirty="0">
                <a:solidFill>
                  <a:srgbClr val="1DB100"/>
                </a:solidFill>
                <a:latin typeface="Arial"/>
                <a:cs typeface="Arial"/>
              </a:rPr>
              <a:t>eet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10,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5" dirty="0">
                <a:solidFill>
                  <a:srgbClr val="1DB100"/>
                </a:solidFill>
                <a:latin typeface="Arial"/>
                <a:cs typeface="Arial"/>
              </a:rPr>
              <a:t>mumbai,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45" dirty="0">
                <a:solidFill>
                  <a:srgbClr val="1DB100"/>
                </a:solidFill>
                <a:latin typeface="Arial"/>
                <a:cs typeface="Arial"/>
              </a:rPr>
              <a:t>india</a:t>
            </a:r>
            <a:endParaRPr sz="4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02979" y="7684647"/>
            <a:ext cx="3169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888888888</a:t>
            </a:r>
            <a:endParaRPr sz="4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2163" y="2059324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5" y="4089400"/>
                </a:moveTo>
                <a:lnTo>
                  <a:pt x="1350379" y="4089400"/>
                </a:lnTo>
                <a:lnTo>
                  <a:pt x="1356633" y="4102100"/>
                </a:lnTo>
                <a:lnTo>
                  <a:pt x="1362394" y="4127500"/>
                </a:lnTo>
                <a:lnTo>
                  <a:pt x="1368369" y="4178300"/>
                </a:lnTo>
                <a:lnTo>
                  <a:pt x="1374545" y="4216400"/>
                </a:lnTo>
                <a:lnTo>
                  <a:pt x="1380912" y="4267200"/>
                </a:lnTo>
                <a:lnTo>
                  <a:pt x="1387458" y="4305300"/>
                </a:lnTo>
                <a:lnTo>
                  <a:pt x="1394174" y="4356100"/>
                </a:lnTo>
                <a:lnTo>
                  <a:pt x="1408067" y="4470400"/>
                </a:lnTo>
                <a:lnTo>
                  <a:pt x="1415223" y="4521200"/>
                </a:lnTo>
                <a:lnTo>
                  <a:pt x="1422503" y="4584700"/>
                </a:lnTo>
                <a:lnTo>
                  <a:pt x="1429898" y="4635500"/>
                </a:lnTo>
                <a:lnTo>
                  <a:pt x="1437395" y="4686300"/>
                </a:lnTo>
                <a:lnTo>
                  <a:pt x="1444984" y="4737100"/>
                </a:lnTo>
                <a:lnTo>
                  <a:pt x="1452655" y="4787900"/>
                </a:lnTo>
                <a:lnTo>
                  <a:pt x="1460395" y="4838700"/>
                </a:lnTo>
                <a:lnTo>
                  <a:pt x="1464469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59" y="5067300"/>
                </a:lnTo>
                <a:lnTo>
                  <a:pt x="1493211" y="5130800"/>
                </a:lnTo>
                <a:lnTo>
                  <a:pt x="1497246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2" y="5753100"/>
                </a:lnTo>
                <a:lnTo>
                  <a:pt x="1499700" y="5880100"/>
                </a:lnTo>
                <a:lnTo>
                  <a:pt x="1499109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59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2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8" y="7035800"/>
                </a:lnTo>
                <a:lnTo>
                  <a:pt x="1570944" y="7048500"/>
                </a:lnTo>
                <a:lnTo>
                  <a:pt x="1750416" y="7048500"/>
                </a:lnTo>
                <a:lnTo>
                  <a:pt x="1791191" y="7035800"/>
                </a:lnTo>
                <a:lnTo>
                  <a:pt x="1854470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5" y="6908800"/>
                </a:lnTo>
                <a:lnTo>
                  <a:pt x="1931409" y="6858000"/>
                </a:lnTo>
                <a:lnTo>
                  <a:pt x="1927062" y="6819900"/>
                </a:lnTo>
                <a:lnTo>
                  <a:pt x="1920225" y="6781800"/>
                </a:lnTo>
                <a:lnTo>
                  <a:pt x="1914372" y="6743700"/>
                </a:lnTo>
                <a:lnTo>
                  <a:pt x="1912974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8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7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3" y="6108700"/>
                </a:lnTo>
                <a:lnTo>
                  <a:pt x="1985486" y="6057900"/>
                </a:lnTo>
                <a:lnTo>
                  <a:pt x="1985006" y="6007100"/>
                </a:lnTo>
                <a:lnTo>
                  <a:pt x="1984283" y="5956300"/>
                </a:lnTo>
                <a:lnTo>
                  <a:pt x="1983367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7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0" y="5549900"/>
                </a:lnTo>
                <a:lnTo>
                  <a:pt x="1975063" y="5499100"/>
                </a:lnTo>
                <a:lnTo>
                  <a:pt x="1974650" y="5448300"/>
                </a:lnTo>
                <a:lnTo>
                  <a:pt x="1974625" y="5384800"/>
                </a:lnTo>
                <a:lnTo>
                  <a:pt x="1974790" y="5359400"/>
                </a:lnTo>
                <a:lnTo>
                  <a:pt x="1975808" y="5321300"/>
                </a:lnTo>
                <a:lnTo>
                  <a:pt x="1977975" y="5295900"/>
                </a:lnTo>
                <a:lnTo>
                  <a:pt x="1981095" y="5257800"/>
                </a:lnTo>
                <a:lnTo>
                  <a:pt x="1984972" y="5219700"/>
                </a:lnTo>
                <a:lnTo>
                  <a:pt x="1994213" y="5130800"/>
                </a:lnTo>
                <a:lnTo>
                  <a:pt x="1999184" y="5092700"/>
                </a:lnTo>
                <a:lnTo>
                  <a:pt x="2004129" y="5041900"/>
                </a:lnTo>
                <a:lnTo>
                  <a:pt x="2008851" y="4978400"/>
                </a:lnTo>
                <a:lnTo>
                  <a:pt x="2013154" y="4927600"/>
                </a:lnTo>
                <a:lnTo>
                  <a:pt x="2016841" y="4864100"/>
                </a:lnTo>
                <a:lnTo>
                  <a:pt x="2019718" y="4800600"/>
                </a:lnTo>
                <a:lnTo>
                  <a:pt x="2021588" y="4737100"/>
                </a:lnTo>
                <a:lnTo>
                  <a:pt x="2022255" y="4673600"/>
                </a:lnTo>
                <a:lnTo>
                  <a:pt x="2022174" y="4508500"/>
                </a:lnTo>
                <a:lnTo>
                  <a:pt x="2022009" y="4445000"/>
                </a:lnTo>
                <a:lnTo>
                  <a:pt x="2021843" y="4394200"/>
                </a:lnTo>
                <a:lnTo>
                  <a:pt x="2021528" y="4343400"/>
                </a:lnTo>
                <a:lnTo>
                  <a:pt x="2021083" y="4292600"/>
                </a:lnTo>
                <a:lnTo>
                  <a:pt x="2020487" y="4241800"/>
                </a:lnTo>
                <a:lnTo>
                  <a:pt x="2019717" y="4191000"/>
                </a:lnTo>
                <a:lnTo>
                  <a:pt x="2018750" y="4140200"/>
                </a:lnTo>
                <a:lnTo>
                  <a:pt x="2017565" y="4089400"/>
                </a:lnTo>
                <a:close/>
              </a:path>
              <a:path w="2733040" h="7048500">
                <a:moveTo>
                  <a:pt x="1584478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8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5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1" y="1333500"/>
                </a:lnTo>
                <a:lnTo>
                  <a:pt x="462854" y="1371600"/>
                </a:lnTo>
                <a:lnTo>
                  <a:pt x="437335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5" y="1562100"/>
                </a:lnTo>
                <a:lnTo>
                  <a:pt x="316774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2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0" y="2794000"/>
                </a:lnTo>
                <a:lnTo>
                  <a:pt x="184680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0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5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6" y="3695700"/>
                </a:lnTo>
                <a:lnTo>
                  <a:pt x="657252" y="4013200"/>
                </a:lnTo>
                <a:lnTo>
                  <a:pt x="650720" y="4127500"/>
                </a:lnTo>
                <a:lnTo>
                  <a:pt x="647390" y="4178300"/>
                </a:lnTo>
                <a:lnTo>
                  <a:pt x="644030" y="4241800"/>
                </a:lnTo>
                <a:lnTo>
                  <a:pt x="637256" y="4343400"/>
                </a:lnTo>
                <a:lnTo>
                  <a:pt x="633860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7" y="4610100"/>
                </a:lnTo>
                <a:lnTo>
                  <a:pt x="617152" y="4660900"/>
                </a:lnTo>
                <a:lnTo>
                  <a:pt x="613927" y="4699000"/>
                </a:lnTo>
                <a:lnTo>
                  <a:pt x="610764" y="4749800"/>
                </a:lnTo>
                <a:lnTo>
                  <a:pt x="607669" y="4787900"/>
                </a:lnTo>
                <a:lnTo>
                  <a:pt x="603326" y="4838700"/>
                </a:lnTo>
                <a:lnTo>
                  <a:pt x="599124" y="4889500"/>
                </a:lnTo>
                <a:lnTo>
                  <a:pt x="595058" y="4953000"/>
                </a:lnTo>
                <a:lnTo>
                  <a:pt x="591120" y="5003800"/>
                </a:lnTo>
                <a:lnTo>
                  <a:pt x="587304" y="5054600"/>
                </a:lnTo>
                <a:lnTo>
                  <a:pt x="576532" y="5219700"/>
                </a:lnTo>
                <a:lnTo>
                  <a:pt x="573146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0" y="5816600"/>
                </a:lnTo>
                <a:lnTo>
                  <a:pt x="528979" y="5867400"/>
                </a:lnTo>
                <a:lnTo>
                  <a:pt x="523927" y="5918200"/>
                </a:lnTo>
                <a:lnTo>
                  <a:pt x="518249" y="5969000"/>
                </a:lnTo>
                <a:lnTo>
                  <a:pt x="511863" y="6019800"/>
                </a:lnTo>
                <a:lnTo>
                  <a:pt x="504684" y="6070600"/>
                </a:lnTo>
                <a:lnTo>
                  <a:pt x="496630" y="6121400"/>
                </a:lnTo>
                <a:lnTo>
                  <a:pt x="487616" y="6184900"/>
                </a:lnTo>
                <a:lnTo>
                  <a:pt x="477559" y="6235700"/>
                </a:lnTo>
                <a:lnTo>
                  <a:pt x="466376" y="6286500"/>
                </a:lnTo>
                <a:lnTo>
                  <a:pt x="453523" y="6350000"/>
                </a:lnTo>
                <a:lnTo>
                  <a:pt x="439718" y="6400800"/>
                </a:lnTo>
                <a:lnTo>
                  <a:pt x="426327" y="6464300"/>
                </a:lnTo>
                <a:lnTo>
                  <a:pt x="414716" y="6515100"/>
                </a:lnTo>
                <a:lnTo>
                  <a:pt x="406250" y="6565900"/>
                </a:lnTo>
                <a:lnTo>
                  <a:pt x="402297" y="6604000"/>
                </a:lnTo>
                <a:lnTo>
                  <a:pt x="404222" y="6629400"/>
                </a:lnTo>
                <a:lnTo>
                  <a:pt x="413391" y="6629400"/>
                </a:lnTo>
                <a:lnTo>
                  <a:pt x="390506" y="6667500"/>
                </a:lnTo>
                <a:lnTo>
                  <a:pt x="358552" y="6705600"/>
                </a:lnTo>
                <a:lnTo>
                  <a:pt x="319596" y="6743700"/>
                </a:lnTo>
                <a:lnTo>
                  <a:pt x="275708" y="6769100"/>
                </a:lnTo>
                <a:lnTo>
                  <a:pt x="181402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3" y="6870700"/>
                </a:lnTo>
                <a:lnTo>
                  <a:pt x="12748" y="6896100"/>
                </a:lnTo>
                <a:lnTo>
                  <a:pt x="2079" y="6908800"/>
                </a:lnTo>
                <a:lnTo>
                  <a:pt x="0" y="6946900"/>
                </a:lnTo>
                <a:lnTo>
                  <a:pt x="3310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6" y="7010400"/>
                </a:lnTo>
                <a:lnTo>
                  <a:pt x="407872" y="6985000"/>
                </a:lnTo>
                <a:lnTo>
                  <a:pt x="453518" y="6972300"/>
                </a:lnTo>
                <a:lnTo>
                  <a:pt x="501109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1" y="6934200"/>
                </a:lnTo>
                <a:lnTo>
                  <a:pt x="927341" y="6883400"/>
                </a:lnTo>
                <a:lnTo>
                  <a:pt x="933001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4" y="6680200"/>
                </a:lnTo>
                <a:lnTo>
                  <a:pt x="943820" y="6654800"/>
                </a:lnTo>
                <a:lnTo>
                  <a:pt x="950981" y="6642100"/>
                </a:lnTo>
                <a:lnTo>
                  <a:pt x="965238" y="6591300"/>
                </a:lnTo>
                <a:lnTo>
                  <a:pt x="972321" y="6553200"/>
                </a:lnTo>
                <a:lnTo>
                  <a:pt x="979366" y="6515100"/>
                </a:lnTo>
                <a:lnTo>
                  <a:pt x="986367" y="6477000"/>
                </a:lnTo>
                <a:lnTo>
                  <a:pt x="993318" y="6438900"/>
                </a:lnTo>
                <a:lnTo>
                  <a:pt x="1000214" y="6388100"/>
                </a:lnTo>
                <a:lnTo>
                  <a:pt x="1007047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3" y="6121400"/>
                </a:lnTo>
                <a:lnTo>
                  <a:pt x="1040078" y="6057900"/>
                </a:lnTo>
                <a:lnTo>
                  <a:pt x="1046416" y="5994400"/>
                </a:lnTo>
                <a:lnTo>
                  <a:pt x="1052649" y="5930900"/>
                </a:lnTo>
                <a:lnTo>
                  <a:pt x="1058773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29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8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1" y="4622800"/>
                </a:lnTo>
                <a:lnTo>
                  <a:pt x="1220657" y="4559300"/>
                </a:lnTo>
                <a:lnTo>
                  <a:pt x="1232792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1" y="4343400"/>
                </a:lnTo>
                <a:lnTo>
                  <a:pt x="1279160" y="4292600"/>
                </a:lnTo>
                <a:lnTo>
                  <a:pt x="1289591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5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5" y="3898900"/>
                </a:lnTo>
                <a:lnTo>
                  <a:pt x="2007584" y="3848100"/>
                </a:lnTo>
                <a:lnTo>
                  <a:pt x="2004620" y="3797300"/>
                </a:lnTo>
                <a:lnTo>
                  <a:pt x="2001282" y="3746500"/>
                </a:lnTo>
                <a:lnTo>
                  <a:pt x="1999175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6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6" y="3035300"/>
                </a:lnTo>
                <a:lnTo>
                  <a:pt x="536734" y="2984500"/>
                </a:lnTo>
                <a:lnTo>
                  <a:pt x="520409" y="2933700"/>
                </a:lnTo>
                <a:lnTo>
                  <a:pt x="503378" y="2870200"/>
                </a:lnTo>
                <a:lnTo>
                  <a:pt x="486057" y="2819400"/>
                </a:lnTo>
                <a:lnTo>
                  <a:pt x="468860" y="2755900"/>
                </a:lnTo>
                <a:lnTo>
                  <a:pt x="452205" y="2692400"/>
                </a:lnTo>
                <a:lnTo>
                  <a:pt x="436505" y="2628900"/>
                </a:lnTo>
                <a:lnTo>
                  <a:pt x="422177" y="2578100"/>
                </a:lnTo>
                <a:lnTo>
                  <a:pt x="409637" y="2527300"/>
                </a:lnTo>
                <a:lnTo>
                  <a:pt x="399301" y="2476500"/>
                </a:lnTo>
                <a:lnTo>
                  <a:pt x="391582" y="2438400"/>
                </a:lnTo>
                <a:lnTo>
                  <a:pt x="386899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402905" y="2286000"/>
                </a:lnTo>
                <a:lnTo>
                  <a:pt x="404564" y="2273300"/>
                </a:lnTo>
                <a:lnTo>
                  <a:pt x="407154" y="2260600"/>
                </a:lnTo>
                <a:lnTo>
                  <a:pt x="411069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8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1" y="1562100"/>
                </a:lnTo>
                <a:lnTo>
                  <a:pt x="2327564" y="1511300"/>
                </a:lnTo>
                <a:lnTo>
                  <a:pt x="2245397" y="1384300"/>
                </a:lnTo>
                <a:lnTo>
                  <a:pt x="2224390" y="1358900"/>
                </a:lnTo>
                <a:lnTo>
                  <a:pt x="2207578" y="1333500"/>
                </a:lnTo>
                <a:lnTo>
                  <a:pt x="2195560" y="1308100"/>
                </a:lnTo>
                <a:lnTo>
                  <a:pt x="2175482" y="1282700"/>
                </a:lnTo>
                <a:lnTo>
                  <a:pt x="2143720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0" y="1193800"/>
                </a:lnTo>
                <a:lnTo>
                  <a:pt x="1888262" y="1168400"/>
                </a:lnTo>
                <a:lnTo>
                  <a:pt x="1833564" y="1143000"/>
                </a:lnTo>
                <a:lnTo>
                  <a:pt x="1782905" y="1130300"/>
                </a:lnTo>
                <a:lnTo>
                  <a:pt x="1738532" y="1117600"/>
                </a:lnTo>
                <a:lnTo>
                  <a:pt x="1702690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4" y="1054100"/>
                </a:lnTo>
                <a:lnTo>
                  <a:pt x="1653238" y="1054100"/>
                </a:lnTo>
                <a:lnTo>
                  <a:pt x="1649705" y="1041400"/>
                </a:lnTo>
                <a:lnTo>
                  <a:pt x="1625741" y="1003300"/>
                </a:lnTo>
                <a:lnTo>
                  <a:pt x="1602295" y="990600"/>
                </a:lnTo>
                <a:lnTo>
                  <a:pt x="1584478" y="977900"/>
                </a:lnTo>
                <a:close/>
              </a:path>
              <a:path w="2733040" h="7048500">
                <a:moveTo>
                  <a:pt x="936644" y="6680200"/>
                </a:moveTo>
                <a:lnTo>
                  <a:pt x="907917" y="6680200"/>
                </a:lnTo>
                <a:lnTo>
                  <a:pt x="915092" y="6692900"/>
                </a:lnTo>
                <a:lnTo>
                  <a:pt x="929461" y="6692900"/>
                </a:lnTo>
                <a:lnTo>
                  <a:pt x="936644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6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0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2" y="2133600"/>
                </a:lnTo>
                <a:lnTo>
                  <a:pt x="695104" y="2184400"/>
                </a:lnTo>
                <a:lnTo>
                  <a:pt x="698238" y="2235200"/>
                </a:lnTo>
                <a:lnTo>
                  <a:pt x="701847" y="2286000"/>
                </a:lnTo>
                <a:lnTo>
                  <a:pt x="706464" y="2336800"/>
                </a:lnTo>
                <a:lnTo>
                  <a:pt x="712660" y="2400300"/>
                </a:lnTo>
                <a:lnTo>
                  <a:pt x="719364" y="2463800"/>
                </a:lnTo>
                <a:lnTo>
                  <a:pt x="732943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0" y="3073400"/>
                </a:lnTo>
                <a:lnTo>
                  <a:pt x="607890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3" y="2946400"/>
                </a:lnTo>
                <a:lnTo>
                  <a:pt x="1939466" y="2946400"/>
                </a:lnTo>
                <a:lnTo>
                  <a:pt x="1939584" y="2908300"/>
                </a:lnTo>
                <a:lnTo>
                  <a:pt x="1939981" y="2870200"/>
                </a:lnTo>
                <a:lnTo>
                  <a:pt x="1940717" y="2819400"/>
                </a:lnTo>
                <a:lnTo>
                  <a:pt x="1941855" y="2781300"/>
                </a:lnTo>
                <a:lnTo>
                  <a:pt x="1943456" y="2730500"/>
                </a:lnTo>
                <a:lnTo>
                  <a:pt x="1945583" y="2667000"/>
                </a:lnTo>
                <a:lnTo>
                  <a:pt x="1948297" y="2603500"/>
                </a:lnTo>
                <a:lnTo>
                  <a:pt x="1951125" y="2552700"/>
                </a:lnTo>
                <a:lnTo>
                  <a:pt x="1955043" y="2501900"/>
                </a:lnTo>
                <a:lnTo>
                  <a:pt x="1959825" y="2438400"/>
                </a:lnTo>
                <a:lnTo>
                  <a:pt x="1965247" y="2387600"/>
                </a:lnTo>
                <a:lnTo>
                  <a:pt x="1971083" y="2324100"/>
                </a:lnTo>
                <a:lnTo>
                  <a:pt x="1977107" y="2273300"/>
                </a:lnTo>
                <a:lnTo>
                  <a:pt x="1983095" y="2222500"/>
                </a:lnTo>
                <a:lnTo>
                  <a:pt x="1994058" y="2120900"/>
                </a:lnTo>
                <a:lnTo>
                  <a:pt x="1998583" y="2082800"/>
                </a:lnTo>
                <a:lnTo>
                  <a:pt x="2002170" y="2044700"/>
                </a:lnTo>
                <a:lnTo>
                  <a:pt x="2004594" y="2019300"/>
                </a:lnTo>
                <a:lnTo>
                  <a:pt x="2009930" y="1993900"/>
                </a:lnTo>
                <a:lnTo>
                  <a:pt x="2018640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3" y="1993900"/>
                </a:lnTo>
                <a:lnTo>
                  <a:pt x="2076927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8" y="2235200"/>
                </a:lnTo>
                <a:lnTo>
                  <a:pt x="2306677" y="2260600"/>
                </a:lnTo>
                <a:lnTo>
                  <a:pt x="2316983" y="2286000"/>
                </a:lnTo>
                <a:lnTo>
                  <a:pt x="2323210" y="2336800"/>
                </a:lnTo>
                <a:lnTo>
                  <a:pt x="2328299" y="2387600"/>
                </a:lnTo>
                <a:lnTo>
                  <a:pt x="2331731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4" y="2705100"/>
                </a:lnTo>
                <a:lnTo>
                  <a:pt x="2217686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2" y="2921000"/>
                </a:lnTo>
                <a:lnTo>
                  <a:pt x="2484958" y="2870200"/>
                </a:lnTo>
                <a:lnTo>
                  <a:pt x="2510966" y="2806700"/>
                </a:lnTo>
                <a:lnTo>
                  <a:pt x="2535878" y="2755900"/>
                </a:lnTo>
                <a:lnTo>
                  <a:pt x="2559513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1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6" y="0"/>
                </a:moveTo>
                <a:lnTo>
                  <a:pt x="1304200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7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2" y="533400"/>
                </a:lnTo>
                <a:lnTo>
                  <a:pt x="978563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3" y="977900"/>
                </a:lnTo>
                <a:lnTo>
                  <a:pt x="1573967" y="939800"/>
                </a:lnTo>
                <a:lnTo>
                  <a:pt x="1572766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49" y="825500"/>
                </a:lnTo>
                <a:lnTo>
                  <a:pt x="1613002" y="800100"/>
                </a:lnTo>
                <a:lnTo>
                  <a:pt x="1625100" y="762000"/>
                </a:lnTo>
                <a:lnTo>
                  <a:pt x="1635355" y="723900"/>
                </a:lnTo>
                <a:lnTo>
                  <a:pt x="1653079" y="723900"/>
                </a:lnTo>
                <a:lnTo>
                  <a:pt x="1669685" y="711200"/>
                </a:lnTo>
                <a:lnTo>
                  <a:pt x="1685960" y="685800"/>
                </a:lnTo>
                <a:lnTo>
                  <a:pt x="1702690" y="635000"/>
                </a:lnTo>
                <a:lnTo>
                  <a:pt x="1712877" y="596900"/>
                </a:lnTo>
                <a:lnTo>
                  <a:pt x="1722173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2" y="368300"/>
                </a:lnTo>
                <a:lnTo>
                  <a:pt x="1703797" y="330200"/>
                </a:lnTo>
                <a:lnTo>
                  <a:pt x="1701531" y="279400"/>
                </a:lnTo>
                <a:lnTo>
                  <a:pt x="1694391" y="228600"/>
                </a:lnTo>
                <a:lnTo>
                  <a:pt x="1681082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5941" y="9116217"/>
            <a:ext cx="35655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1194" y="8911226"/>
            <a:ext cx="9904730" cy="143065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6034" rIns="0" bIns="0" rtlCol="0">
            <a:spAutoFit/>
          </a:bodyPr>
          <a:lstStyle/>
          <a:p>
            <a:pPr marL="3756660" marR="1423670" indent="-2325370">
              <a:lnSpc>
                <a:spcPct val="103499"/>
              </a:lnSpc>
              <a:spcBef>
                <a:spcPts val="204"/>
              </a:spcBef>
            </a:pPr>
            <a:r>
              <a:rPr sz="4250" spc="14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4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55" dirty="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2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10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4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Arial MT"/>
                <a:cs typeface="Arial MT"/>
              </a:rPr>
              <a:t>info </a:t>
            </a:r>
            <a:r>
              <a:rPr sz="4250" spc="-1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4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983" y="338461"/>
            <a:ext cx="31286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Objects</a:t>
            </a:r>
          </a:p>
        </p:txBody>
      </p:sp>
      <p:sp>
        <p:nvSpPr>
          <p:cNvPr id="5" name="object 5"/>
          <p:cNvSpPr/>
          <p:nvPr/>
        </p:nvSpPr>
        <p:spPr>
          <a:xfrm>
            <a:off x="2164311" y="1982149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6" y="4089400"/>
                </a:moveTo>
                <a:lnTo>
                  <a:pt x="1350379" y="4089400"/>
                </a:lnTo>
                <a:lnTo>
                  <a:pt x="1356634" y="4102100"/>
                </a:lnTo>
                <a:lnTo>
                  <a:pt x="1362395" y="4127500"/>
                </a:lnTo>
                <a:lnTo>
                  <a:pt x="1368370" y="4178300"/>
                </a:lnTo>
                <a:lnTo>
                  <a:pt x="1374546" y="4216400"/>
                </a:lnTo>
                <a:lnTo>
                  <a:pt x="1380913" y="4267200"/>
                </a:lnTo>
                <a:lnTo>
                  <a:pt x="1387459" y="4305300"/>
                </a:lnTo>
                <a:lnTo>
                  <a:pt x="1394175" y="4356100"/>
                </a:lnTo>
                <a:lnTo>
                  <a:pt x="1408068" y="4470400"/>
                </a:lnTo>
                <a:lnTo>
                  <a:pt x="1415224" y="4521200"/>
                </a:lnTo>
                <a:lnTo>
                  <a:pt x="1422504" y="4584700"/>
                </a:lnTo>
                <a:lnTo>
                  <a:pt x="1429899" y="4635500"/>
                </a:lnTo>
                <a:lnTo>
                  <a:pt x="1437396" y="4686300"/>
                </a:lnTo>
                <a:lnTo>
                  <a:pt x="1444985" y="4737100"/>
                </a:lnTo>
                <a:lnTo>
                  <a:pt x="1452656" y="4787900"/>
                </a:lnTo>
                <a:lnTo>
                  <a:pt x="1460396" y="4838700"/>
                </a:lnTo>
                <a:lnTo>
                  <a:pt x="1464470" y="4864100"/>
                </a:lnTo>
                <a:lnTo>
                  <a:pt x="1469748" y="4902200"/>
                </a:lnTo>
                <a:lnTo>
                  <a:pt x="1475745" y="4953000"/>
                </a:lnTo>
                <a:lnTo>
                  <a:pt x="1481977" y="5016500"/>
                </a:lnTo>
                <a:lnTo>
                  <a:pt x="1487960" y="5067300"/>
                </a:lnTo>
                <a:lnTo>
                  <a:pt x="1493212" y="5130800"/>
                </a:lnTo>
                <a:lnTo>
                  <a:pt x="1497247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4" y="5689600"/>
                </a:lnTo>
                <a:lnTo>
                  <a:pt x="1500993" y="5753100"/>
                </a:lnTo>
                <a:lnTo>
                  <a:pt x="1499701" y="5880100"/>
                </a:lnTo>
                <a:lnTo>
                  <a:pt x="1499110" y="5943600"/>
                </a:lnTo>
                <a:lnTo>
                  <a:pt x="1498618" y="6007100"/>
                </a:lnTo>
                <a:lnTo>
                  <a:pt x="1498271" y="6070600"/>
                </a:lnTo>
                <a:lnTo>
                  <a:pt x="1498160" y="6172200"/>
                </a:lnTo>
                <a:lnTo>
                  <a:pt x="1498282" y="6210300"/>
                </a:lnTo>
                <a:lnTo>
                  <a:pt x="1498552" y="6248400"/>
                </a:lnTo>
                <a:lnTo>
                  <a:pt x="1499240" y="6299200"/>
                </a:lnTo>
                <a:lnTo>
                  <a:pt x="1500301" y="6350000"/>
                </a:lnTo>
                <a:lnTo>
                  <a:pt x="1501781" y="6400800"/>
                </a:lnTo>
                <a:lnTo>
                  <a:pt x="1503726" y="6451600"/>
                </a:lnTo>
                <a:lnTo>
                  <a:pt x="1506183" y="6489700"/>
                </a:lnTo>
                <a:lnTo>
                  <a:pt x="1509196" y="6527800"/>
                </a:lnTo>
                <a:lnTo>
                  <a:pt x="1517075" y="6578600"/>
                </a:lnTo>
                <a:lnTo>
                  <a:pt x="1527731" y="6616700"/>
                </a:lnTo>
                <a:lnTo>
                  <a:pt x="1525006" y="6642100"/>
                </a:lnTo>
                <a:lnTo>
                  <a:pt x="1515037" y="6718300"/>
                </a:lnTo>
                <a:lnTo>
                  <a:pt x="1495133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9" y="7035800"/>
                </a:lnTo>
                <a:lnTo>
                  <a:pt x="1570945" y="7048500"/>
                </a:lnTo>
                <a:lnTo>
                  <a:pt x="1750417" y="7048500"/>
                </a:lnTo>
                <a:lnTo>
                  <a:pt x="1791192" y="7035800"/>
                </a:lnTo>
                <a:lnTo>
                  <a:pt x="1854471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6" y="6908800"/>
                </a:lnTo>
                <a:lnTo>
                  <a:pt x="1931410" y="6858000"/>
                </a:lnTo>
                <a:lnTo>
                  <a:pt x="1927062" y="6819900"/>
                </a:lnTo>
                <a:lnTo>
                  <a:pt x="1920226" y="6781800"/>
                </a:lnTo>
                <a:lnTo>
                  <a:pt x="1914373" y="6743700"/>
                </a:lnTo>
                <a:lnTo>
                  <a:pt x="1912975" y="6718300"/>
                </a:lnTo>
                <a:lnTo>
                  <a:pt x="1924483" y="6692900"/>
                </a:lnTo>
                <a:lnTo>
                  <a:pt x="1938805" y="6654800"/>
                </a:lnTo>
                <a:lnTo>
                  <a:pt x="1953459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8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4" y="6108700"/>
                </a:lnTo>
                <a:lnTo>
                  <a:pt x="1985487" y="6057900"/>
                </a:lnTo>
                <a:lnTo>
                  <a:pt x="1985007" y="6007100"/>
                </a:lnTo>
                <a:lnTo>
                  <a:pt x="1984284" y="5956300"/>
                </a:lnTo>
                <a:lnTo>
                  <a:pt x="1983368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8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1" y="5549900"/>
                </a:lnTo>
                <a:lnTo>
                  <a:pt x="1975063" y="5499100"/>
                </a:lnTo>
                <a:lnTo>
                  <a:pt x="1974651" y="5448300"/>
                </a:lnTo>
                <a:lnTo>
                  <a:pt x="1974626" y="5384800"/>
                </a:lnTo>
                <a:lnTo>
                  <a:pt x="1974791" y="5359400"/>
                </a:lnTo>
                <a:lnTo>
                  <a:pt x="1975809" y="5321300"/>
                </a:lnTo>
                <a:lnTo>
                  <a:pt x="1977976" y="5295900"/>
                </a:lnTo>
                <a:lnTo>
                  <a:pt x="1981096" y="5257800"/>
                </a:lnTo>
                <a:lnTo>
                  <a:pt x="1984973" y="5219700"/>
                </a:lnTo>
                <a:lnTo>
                  <a:pt x="1994214" y="5130800"/>
                </a:lnTo>
                <a:lnTo>
                  <a:pt x="1999185" y="5092700"/>
                </a:lnTo>
                <a:lnTo>
                  <a:pt x="2004130" y="5041900"/>
                </a:lnTo>
                <a:lnTo>
                  <a:pt x="2008852" y="4978400"/>
                </a:lnTo>
                <a:lnTo>
                  <a:pt x="2013155" y="4927600"/>
                </a:lnTo>
                <a:lnTo>
                  <a:pt x="2016842" y="4864100"/>
                </a:lnTo>
                <a:lnTo>
                  <a:pt x="2019719" y="4800600"/>
                </a:lnTo>
                <a:lnTo>
                  <a:pt x="2021589" y="4737100"/>
                </a:lnTo>
                <a:lnTo>
                  <a:pt x="2022256" y="4673600"/>
                </a:lnTo>
                <a:lnTo>
                  <a:pt x="2022175" y="4508500"/>
                </a:lnTo>
                <a:lnTo>
                  <a:pt x="2022010" y="4445000"/>
                </a:lnTo>
                <a:lnTo>
                  <a:pt x="2021844" y="4394200"/>
                </a:lnTo>
                <a:lnTo>
                  <a:pt x="2021529" y="4343400"/>
                </a:lnTo>
                <a:lnTo>
                  <a:pt x="2021084" y="4292600"/>
                </a:lnTo>
                <a:lnTo>
                  <a:pt x="2020488" y="4241800"/>
                </a:lnTo>
                <a:lnTo>
                  <a:pt x="2019718" y="4191000"/>
                </a:lnTo>
                <a:lnTo>
                  <a:pt x="2018751" y="4140200"/>
                </a:lnTo>
                <a:lnTo>
                  <a:pt x="2017566" y="4089400"/>
                </a:lnTo>
                <a:close/>
              </a:path>
              <a:path w="2733040" h="7048500">
                <a:moveTo>
                  <a:pt x="1584479" y="977900"/>
                </a:moveTo>
                <a:lnTo>
                  <a:pt x="1077802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3" y="1066800"/>
                </a:lnTo>
                <a:lnTo>
                  <a:pt x="1013794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9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2" y="1244600"/>
                </a:lnTo>
                <a:lnTo>
                  <a:pt x="547676" y="1270000"/>
                </a:lnTo>
                <a:lnTo>
                  <a:pt x="521018" y="1295400"/>
                </a:lnTo>
                <a:lnTo>
                  <a:pt x="505152" y="1308100"/>
                </a:lnTo>
                <a:lnTo>
                  <a:pt x="485612" y="1333500"/>
                </a:lnTo>
                <a:lnTo>
                  <a:pt x="462855" y="1371600"/>
                </a:lnTo>
                <a:lnTo>
                  <a:pt x="437336" y="1409700"/>
                </a:lnTo>
                <a:lnTo>
                  <a:pt x="409513" y="1460500"/>
                </a:lnTo>
                <a:lnTo>
                  <a:pt x="379841" y="1511300"/>
                </a:lnTo>
                <a:lnTo>
                  <a:pt x="348776" y="1562100"/>
                </a:lnTo>
                <a:lnTo>
                  <a:pt x="316775" y="1612900"/>
                </a:lnTo>
                <a:lnTo>
                  <a:pt x="251791" y="1739900"/>
                </a:lnTo>
                <a:lnTo>
                  <a:pt x="219719" y="1790700"/>
                </a:lnTo>
                <a:lnTo>
                  <a:pt x="188537" y="1854200"/>
                </a:lnTo>
                <a:lnTo>
                  <a:pt x="158699" y="1917700"/>
                </a:lnTo>
                <a:lnTo>
                  <a:pt x="130663" y="1968500"/>
                </a:lnTo>
                <a:lnTo>
                  <a:pt x="104885" y="2019300"/>
                </a:lnTo>
                <a:lnTo>
                  <a:pt x="81821" y="2070100"/>
                </a:lnTo>
                <a:lnTo>
                  <a:pt x="61927" y="2120900"/>
                </a:lnTo>
                <a:lnTo>
                  <a:pt x="45660" y="2159000"/>
                </a:lnTo>
                <a:lnTo>
                  <a:pt x="33476" y="2184400"/>
                </a:lnTo>
                <a:lnTo>
                  <a:pt x="25831" y="2209800"/>
                </a:lnTo>
                <a:lnTo>
                  <a:pt x="23181" y="2222500"/>
                </a:lnTo>
                <a:lnTo>
                  <a:pt x="22415" y="2286000"/>
                </a:lnTo>
                <a:lnTo>
                  <a:pt x="21500" y="2349500"/>
                </a:lnTo>
                <a:lnTo>
                  <a:pt x="22514" y="2400300"/>
                </a:lnTo>
                <a:lnTo>
                  <a:pt x="27533" y="2438400"/>
                </a:lnTo>
                <a:lnTo>
                  <a:pt x="38635" y="2476500"/>
                </a:lnTo>
                <a:lnTo>
                  <a:pt x="55547" y="2514600"/>
                </a:lnTo>
                <a:lnTo>
                  <a:pt x="72826" y="2552700"/>
                </a:lnTo>
                <a:lnTo>
                  <a:pt x="90480" y="2603500"/>
                </a:lnTo>
                <a:lnTo>
                  <a:pt x="108518" y="2654300"/>
                </a:lnTo>
                <a:lnTo>
                  <a:pt x="145780" y="2743200"/>
                </a:lnTo>
                <a:lnTo>
                  <a:pt x="165021" y="2794000"/>
                </a:lnTo>
                <a:lnTo>
                  <a:pt x="184681" y="2844800"/>
                </a:lnTo>
                <a:lnTo>
                  <a:pt x="204769" y="2895600"/>
                </a:lnTo>
                <a:lnTo>
                  <a:pt x="225292" y="2946400"/>
                </a:lnTo>
                <a:lnTo>
                  <a:pt x="246260" y="2997200"/>
                </a:lnTo>
                <a:lnTo>
                  <a:pt x="267681" y="3048000"/>
                </a:lnTo>
                <a:lnTo>
                  <a:pt x="289565" y="3086100"/>
                </a:lnTo>
                <a:lnTo>
                  <a:pt x="311919" y="3136900"/>
                </a:lnTo>
                <a:lnTo>
                  <a:pt x="334752" y="3175000"/>
                </a:lnTo>
                <a:lnTo>
                  <a:pt x="358074" y="3213100"/>
                </a:lnTo>
                <a:lnTo>
                  <a:pt x="381892" y="3251200"/>
                </a:lnTo>
                <a:lnTo>
                  <a:pt x="406216" y="3289300"/>
                </a:lnTo>
                <a:lnTo>
                  <a:pt x="431054" y="3327400"/>
                </a:lnTo>
                <a:lnTo>
                  <a:pt x="450482" y="3340100"/>
                </a:lnTo>
                <a:lnTo>
                  <a:pt x="476533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3" y="3416300"/>
                </a:lnTo>
                <a:lnTo>
                  <a:pt x="637032" y="3441700"/>
                </a:lnTo>
                <a:lnTo>
                  <a:pt x="673266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7" y="3695700"/>
                </a:lnTo>
                <a:lnTo>
                  <a:pt x="657253" y="4013200"/>
                </a:lnTo>
                <a:lnTo>
                  <a:pt x="650720" y="4127500"/>
                </a:lnTo>
                <a:lnTo>
                  <a:pt x="647391" y="4178300"/>
                </a:lnTo>
                <a:lnTo>
                  <a:pt x="644031" y="4241800"/>
                </a:lnTo>
                <a:lnTo>
                  <a:pt x="637257" y="4343400"/>
                </a:lnTo>
                <a:lnTo>
                  <a:pt x="633861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8" y="4610100"/>
                </a:lnTo>
                <a:lnTo>
                  <a:pt x="617152" y="4660900"/>
                </a:lnTo>
                <a:lnTo>
                  <a:pt x="613928" y="4699000"/>
                </a:lnTo>
                <a:lnTo>
                  <a:pt x="610765" y="4749800"/>
                </a:lnTo>
                <a:lnTo>
                  <a:pt x="607670" y="4787900"/>
                </a:lnTo>
                <a:lnTo>
                  <a:pt x="603327" y="4838700"/>
                </a:lnTo>
                <a:lnTo>
                  <a:pt x="599126" y="4889500"/>
                </a:lnTo>
                <a:lnTo>
                  <a:pt x="595059" y="4953000"/>
                </a:lnTo>
                <a:lnTo>
                  <a:pt x="591121" y="5003800"/>
                </a:lnTo>
                <a:lnTo>
                  <a:pt x="587305" y="5054600"/>
                </a:lnTo>
                <a:lnTo>
                  <a:pt x="576534" y="5219700"/>
                </a:lnTo>
                <a:lnTo>
                  <a:pt x="573147" y="5270500"/>
                </a:lnTo>
                <a:lnTo>
                  <a:pt x="569853" y="5308600"/>
                </a:lnTo>
                <a:lnTo>
                  <a:pt x="566645" y="5359400"/>
                </a:lnTo>
                <a:lnTo>
                  <a:pt x="563516" y="5397500"/>
                </a:lnTo>
                <a:lnTo>
                  <a:pt x="560117" y="5435600"/>
                </a:lnTo>
                <a:lnTo>
                  <a:pt x="556929" y="5486400"/>
                </a:lnTo>
                <a:lnTo>
                  <a:pt x="553868" y="5524500"/>
                </a:lnTo>
                <a:lnTo>
                  <a:pt x="547793" y="5626100"/>
                </a:lnTo>
                <a:lnTo>
                  <a:pt x="544612" y="5676900"/>
                </a:lnTo>
                <a:lnTo>
                  <a:pt x="541224" y="5715000"/>
                </a:lnTo>
                <a:lnTo>
                  <a:pt x="537545" y="5765800"/>
                </a:lnTo>
                <a:lnTo>
                  <a:pt x="533492" y="5816600"/>
                </a:lnTo>
                <a:lnTo>
                  <a:pt x="528980" y="5867400"/>
                </a:lnTo>
                <a:lnTo>
                  <a:pt x="523928" y="5918200"/>
                </a:lnTo>
                <a:lnTo>
                  <a:pt x="518250" y="5969000"/>
                </a:lnTo>
                <a:lnTo>
                  <a:pt x="511864" y="6019800"/>
                </a:lnTo>
                <a:lnTo>
                  <a:pt x="504685" y="6070600"/>
                </a:lnTo>
                <a:lnTo>
                  <a:pt x="496631" y="6121400"/>
                </a:lnTo>
                <a:lnTo>
                  <a:pt x="487617" y="6184900"/>
                </a:lnTo>
                <a:lnTo>
                  <a:pt x="477560" y="6235700"/>
                </a:lnTo>
                <a:lnTo>
                  <a:pt x="466377" y="6286500"/>
                </a:lnTo>
                <a:lnTo>
                  <a:pt x="453524" y="6350000"/>
                </a:lnTo>
                <a:lnTo>
                  <a:pt x="439719" y="6400800"/>
                </a:lnTo>
                <a:lnTo>
                  <a:pt x="426328" y="6464300"/>
                </a:lnTo>
                <a:lnTo>
                  <a:pt x="414717" y="6515100"/>
                </a:lnTo>
                <a:lnTo>
                  <a:pt x="406252" y="6565900"/>
                </a:lnTo>
                <a:lnTo>
                  <a:pt x="402298" y="6604000"/>
                </a:lnTo>
                <a:lnTo>
                  <a:pt x="404223" y="6629400"/>
                </a:lnTo>
                <a:lnTo>
                  <a:pt x="413392" y="6629400"/>
                </a:lnTo>
                <a:lnTo>
                  <a:pt x="390507" y="6667500"/>
                </a:lnTo>
                <a:lnTo>
                  <a:pt x="358553" y="6705600"/>
                </a:lnTo>
                <a:lnTo>
                  <a:pt x="319597" y="6743700"/>
                </a:lnTo>
                <a:lnTo>
                  <a:pt x="275709" y="6769100"/>
                </a:lnTo>
                <a:lnTo>
                  <a:pt x="181403" y="6819900"/>
                </a:lnTo>
                <a:lnTo>
                  <a:pt x="135122" y="6832600"/>
                </a:lnTo>
                <a:lnTo>
                  <a:pt x="92178" y="6845300"/>
                </a:lnTo>
                <a:lnTo>
                  <a:pt x="54641" y="6858000"/>
                </a:lnTo>
                <a:lnTo>
                  <a:pt x="30704" y="6870700"/>
                </a:lnTo>
                <a:lnTo>
                  <a:pt x="12749" y="6896100"/>
                </a:lnTo>
                <a:lnTo>
                  <a:pt x="2080" y="6908800"/>
                </a:lnTo>
                <a:lnTo>
                  <a:pt x="0" y="6946900"/>
                </a:lnTo>
                <a:lnTo>
                  <a:pt x="3311" y="6959600"/>
                </a:lnTo>
                <a:lnTo>
                  <a:pt x="10059" y="6985000"/>
                </a:lnTo>
                <a:lnTo>
                  <a:pt x="23843" y="6997700"/>
                </a:lnTo>
                <a:lnTo>
                  <a:pt x="49673" y="6997700"/>
                </a:lnTo>
                <a:lnTo>
                  <a:pt x="80638" y="7010400"/>
                </a:lnTo>
                <a:lnTo>
                  <a:pt x="123159" y="7010400"/>
                </a:lnTo>
                <a:lnTo>
                  <a:pt x="174343" y="7023100"/>
                </a:lnTo>
                <a:lnTo>
                  <a:pt x="291135" y="7023100"/>
                </a:lnTo>
                <a:lnTo>
                  <a:pt x="350957" y="7010400"/>
                </a:lnTo>
                <a:lnTo>
                  <a:pt x="407873" y="6985000"/>
                </a:lnTo>
                <a:lnTo>
                  <a:pt x="453519" y="6972300"/>
                </a:lnTo>
                <a:lnTo>
                  <a:pt x="501110" y="6959600"/>
                </a:lnTo>
                <a:lnTo>
                  <a:pt x="846743" y="6959600"/>
                </a:lnTo>
                <a:lnTo>
                  <a:pt x="891912" y="6946900"/>
                </a:lnTo>
                <a:lnTo>
                  <a:pt x="913892" y="6934200"/>
                </a:lnTo>
                <a:lnTo>
                  <a:pt x="927341" y="6883400"/>
                </a:lnTo>
                <a:lnTo>
                  <a:pt x="933002" y="6832600"/>
                </a:lnTo>
                <a:lnTo>
                  <a:pt x="931616" y="6769100"/>
                </a:lnTo>
                <a:lnTo>
                  <a:pt x="923924" y="6718300"/>
                </a:lnTo>
                <a:lnTo>
                  <a:pt x="919188" y="6705600"/>
                </a:lnTo>
                <a:lnTo>
                  <a:pt x="913934" y="6692900"/>
                </a:lnTo>
                <a:lnTo>
                  <a:pt x="909674" y="6692900"/>
                </a:lnTo>
                <a:lnTo>
                  <a:pt x="907918" y="6680200"/>
                </a:lnTo>
                <a:lnTo>
                  <a:pt x="936645" y="6680200"/>
                </a:lnTo>
                <a:lnTo>
                  <a:pt x="943821" y="6654800"/>
                </a:lnTo>
                <a:lnTo>
                  <a:pt x="950982" y="6642100"/>
                </a:lnTo>
                <a:lnTo>
                  <a:pt x="965239" y="6591300"/>
                </a:lnTo>
                <a:lnTo>
                  <a:pt x="972322" y="6553200"/>
                </a:lnTo>
                <a:lnTo>
                  <a:pt x="979367" y="6515100"/>
                </a:lnTo>
                <a:lnTo>
                  <a:pt x="986368" y="6477000"/>
                </a:lnTo>
                <a:lnTo>
                  <a:pt x="993319" y="6438900"/>
                </a:lnTo>
                <a:lnTo>
                  <a:pt x="1000215" y="6388100"/>
                </a:lnTo>
                <a:lnTo>
                  <a:pt x="1007048" y="6337300"/>
                </a:lnTo>
                <a:lnTo>
                  <a:pt x="1013814" y="6286500"/>
                </a:lnTo>
                <a:lnTo>
                  <a:pt x="1020505" y="6235700"/>
                </a:lnTo>
                <a:lnTo>
                  <a:pt x="1027118" y="6172200"/>
                </a:lnTo>
                <a:lnTo>
                  <a:pt x="1033644" y="6121400"/>
                </a:lnTo>
                <a:lnTo>
                  <a:pt x="1040079" y="6057900"/>
                </a:lnTo>
                <a:lnTo>
                  <a:pt x="1046416" y="5994400"/>
                </a:lnTo>
                <a:lnTo>
                  <a:pt x="1052650" y="5930900"/>
                </a:lnTo>
                <a:lnTo>
                  <a:pt x="1058774" y="5867400"/>
                </a:lnTo>
                <a:lnTo>
                  <a:pt x="1064783" y="5803900"/>
                </a:lnTo>
                <a:lnTo>
                  <a:pt x="1070670" y="5740400"/>
                </a:lnTo>
                <a:lnTo>
                  <a:pt x="1076430" y="5664200"/>
                </a:lnTo>
                <a:lnTo>
                  <a:pt x="1082057" y="5600700"/>
                </a:lnTo>
                <a:lnTo>
                  <a:pt x="1087544" y="5537200"/>
                </a:lnTo>
                <a:lnTo>
                  <a:pt x="1092886" y="5473700"/>
                </a:lnTo>
                <a:lnTo>
                  <a:pt x="1098077" y="5397500"/>
                </a:lnTo>
                <a:lnTo>
                  <a:pt x="1103111" y="5334000"/>
                </a:lnTo>
                <a:lnTo>
                  <a:pt x="1107981" y="5270500"/>
                </a:lnTo>
                <a:lnTo>
                  <a:pt x="1112683" y="5207000"/>
                </a:lnTo>
                <a:lnTo>
                  <a:pt x="1116308" y="5156200"/>
                </a:lnTo>
                <a:lnTo>
                  <a:pt x="1121323" y="5118100"/>
                </a:lnTo>
                <a:lnTo>
                  <a:pt x="1127602" y="5067300"/>
                </a:lnTo>
                <a:lnTo>
                  <a:pt x="1135022" y="5016500"/>
                </a:lnTo>
                <a:lnTo>
                  <a:pt x="1143461" y="4965700"/>
                </a:lnTo>
                <a:lnTo>
                  <a:pt x="1152794" y="4914900"/>
                </a:lnTo>
                <a:lnTo>
                  <a:pt x="1162898" y="4851400"/>
                </a:lnTo>
                <a:lnTo>
                  <a:pt x="1173649" y="4800600"/>
                </a:lnTo>
                <a:lnTo>
                  <a:pt x="1184925" y="4737100"/>
                </a:lnTo>
                <a:lnTo>
                  <a:pt x="1196600" y="4686300"/>
                </a:lnTo>
                <a:lnTo>
                  <a:pt x="1208552" y="4622800"/>
                </a:lnTo>
                <a:lnTo>
                  <a:pt x="1220658" y="4559300"/>
                </a:lnTo>
                <a:lnTo>
                  <a:pt x="1232793" y="4508500"/>
                </a:lnTo>
                <a:lnTo>
                  <a:pt x="1244835" y="4445000"/>
                </a:lnTo>
                <a:lnTo>
                  <a:pt x="1256659" y="4394200"/>
                </a:lnTo>
                <a:lnTo>
                  <a:pt x="1268142" y="4343400"/>
                </a:lnTo>
                <a:lnTo>
                  <a:pt x="1279161" y="4292600"/>
                </a:lnTo>
                <a:lnTo>
                  <a:pt x="1289592" y="4241800"/>
                </a:lnTo>
                <a:lnTo>
                  <a:pt x="1299312" y="4203700"/>
                </a:lnTo>
                <a:lnTo>
                  <a:pt x="1322967" y="4102100"/>
                </a:lnTo>
                <a:lnTo>
                  <a:pt x="1329220" y="4089400"/>
                </a:lnTo>
                <a:lnTo>
                  <a:pt x="2017566" y="4089400"/>
                </a:lnTo>
                <a:lnTo>
                  <a:pt x="2016141" y="4051300"/>
                </a:lnTo>
                <a:lnTo>
                  <a:pt x="2014452" y="4000500"/>
                </a:lnTo>
                <a:lnTo>
                  <a:pt x="2012478" y="3949700"/>
                </a:lnTo>
                <a:lnTo>
                  <a:pt x="2010196" y="3898900"/>
                </a:lnTo>
                <a:lnTo>
                  <a:pt x="2007585" y="3848100"/>
                </a:lnTo>
                <a:lnTo>
                  <a:pt x="2004621" y="3797300"/>
                </a:lnTo>
                <a:lnTo>
                  <a:pt x="2001283" y="3746500"/>
                </a:lnTo>
                <a:lnTo>
                  <a:pt x="1999176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2" y="3263900"/>
                </a:lnTo>
                <a:lnTo>
                  <a:pt x="2260938" y="3251200"/>
                </a:lnTo>
                <a:lnTo>
                  <a:pt x="2287181" y="3213100"/>
                </a:lnTo>
                <a:lnTo>
                  <a:pt x="2344711" y="3136900"/>
                </a:lnTo>
                <a:lnTo>
                  <a:pt x="2366323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7" y="3035300"/>
                </a:lnTo>
                <a:lnTo>
                  <a:pt x="536734" y="2984500"/>
                </a:lnTo>
                <a:lnTo>
                  <a:pt x="520410" y="2933700"/>
                </a:lnTo>
                <a:lnTo>
                  <a:pt x="503379" y="2870200"/>
                </a:lnTo>
                <a:lnTo>
                  <a:pt x="486058" y="2819400"/>
                </a:lnTo>
                <a:lnTo>
                  <a:pt x="468861" y="2755900"/>
                </a:lnTo>
                <a:lnTo>
                  <a:pt x="452206" y="2692400"/>
                </a:lnTo>
                <a:lnTo>
                  <a:pt x="436506" y="2628900"/>
                </a:lnTo>
                <a:lnTo>
                  <a:pt x="422179" y="2578100"/>
                </a:lnTo>
                <a:lnTo>
                  <a:pt x="409638" y="2527300"/>
                </a:lnTo>
                <a:lnTo>
                  <a:pt x="399302" y="2476500"/>
                </a:lnTo>
                <a:lnTo>
                  <a:pt x="391583" y="2438400"/>
                </a:lnTo>
                <a:lnTo>
                  <a:pt x="386900" y="2425700"/>
                </a:lnTo>
                <a:lnTo>
                  <a:pt x="391885" y="2387600"/>
                </a:lnTo>
                <a:lnTo>
                  <a:pt x="396228" y="2349500"/>
                </a:lnTo>
                <a:lnTo>
                  <a:pt x="402906" y="2286000"/>
                </a:lnTo>
                <a:lnTo>
                  <a:pt x="404565" y="2273300"/>
                </a:lnTo>
                <a:lnTo>
                  <a:pt x="407155" y="2260600"/>
                </a:lnTo>
                <a:lnTo>
                  <a:pt x="411070" y="2260600"/>
                </a:lnTo>
                <a:lnTo>
                  <a:pt x="416704" y="2247900"/>
                </a:lnTo>
                <a:lnTo>
                  <a:pt x="438618" y="2209800"/>
                </a:lnTo>
                <a:lnTo>
                  <a:pt x="468969" y="2171700"/>
                </a:lnTo>
                <a:lnTo>
                  <a:pt x="505012" y="2120900"/>
                </a:lnTo>
                <a:lnTo>
                  <a:pt x="543998" y="2070100"/>
                </a:lnTo>
                <a:lnTo>
                  <a:pt x="583181" y="2032000"/>
                </a:lnTo>
                <a:lnTo>
                  <a:pt x="619813" y="1993900"/>
                </a:lnTo>
                <a:lnTo>
                  <a:pt x="624669" y="1981200"/>
                </a:lnTo>
                <a:lnTo>
                  <a:pt x="2610861" y="1981200"/>
                </a:lnTo>
                <a:lnTo>
                  <a:pt x="2605663" y="1968500"/>
                </a:lnTo>
                <a:lnTo>
                  <a:pt x="2581244" y="1917700"/>
                </a:lnTo>
                <a:lnTo>
                  <a:pt x="2553801" y="1866900"/>
                </a:lnTo>
                <a:lnTo>
                  <a:pt x="2523937" y="1816100"/>
                </a:lnTo>
                <a:lnTo>
                  <a:pt x="2492251" y="1765300"/>
                </a:lnTo>
                <a:lnTo>
                  <a:pt x="2459347" y="1714500"/>
                </a:lnTo>
                <a:lnTo>
                  <a:pt x="2392286" y="1612900"/>
                </a:lnTo>
                <a:lnTo>
                  <a:pt x="2359333" y="1562100"/>
                </a:lnTo>
                <a:lnTo>
                  <a:pt x="2327566" y="1511300"/>
                </a:lnTo>
                <a:lnTo>
                  <a:pt x="2245398" y="1384300"/>
                </a:lnTo>
                <a:lnTo>
                  <a:pt x="2224391" y="1358900"/>
                </a:lnTo>
                <a:lnTo>
                  <a:pt x="2207579" y="1333500"/>
                </a:lnTo>
                <a:lnTo>
                  <a:pt x="2195561" y="1308100"/>
                </a:lnTo>
                <a:lnTo>
                  <a:pt x="2175483" y="1282700"/>
                </a:lnTo>
                <a:lnTo>
                  <a:pt x="2143721" y="1257300"/>
                </a:lnTo>
                <a:lnTo>
                  <a:pt x="2102521" y="1244600"/>
                </a:lnTo>
                <a:lnTo>
                  <a:pt x="2054129" y="1219200"/>
                </a:lnTo>
                <a:lnTo>
                  <a:pt x="2000791" y="1193800"/>
                </a:lnTo>
                <a:lnTo>
                  <a:pt x="1888263" y="1168400"/>
                </a:lnTo>
                <a:lnTo>
                  <a:pt x="1833565" y="1143000"/>
                </a:lnTo>
                <a:lnTo>
                  <a:pt x="1782907" y="1130300"/>
                </a:lnTo>
                <a:lnTo>
                  <a:pt x="1738533" y="1117600"/>
                </a:lnTo>
                <a:lnTo>
                  <a:pt x="1702691" y="1104900"/>
                </a:lnTo>
                <a:lnTo>
                  <a:pt x="1689335" y="1104900"/>
                </a:lnTo>
                <a:lnTo>
                  <a:pt x="1676641" y="1092200"/>
                </a:lnTo>
                <a:lnTo>
                  <a:pt x="1665934" y="1079500"/>
                </a:lnTo>
                <a:lnTo>
                  <a:pt x="1658537" y="1066800"/>
                </a:lnTo>
                <a:lnTo>
                  <a:pt x="1655005" y="1054100"/>
                </a:lnTo>
                <a:lnTo>
                  <a:pt x="1653239" y="1054100"/>
                </a:lnTo>
                <a:lnTo>
                  <a:pt x="1649706" y="1041400"/>
                </a:lnTo>
                <a:lnTo>
                  <a:pt x="1625742" y="1003300"/>
                </a:lnTo>
                <a:lnTo>
                  <a:pt x="1602296" y="990600"/>
                </a:lnTo>
                <a:lnTo>
                  <a:pt x="1584479" y="977900"/>
                </a:lnTo>
                <a:close/>
              </a:path>
              <a:path w="2733040" h="7048500">
                <a:moveTo>
                  <a:pt x="936645" y="6680200"/>
                </a:moveTo>
                <a:lnTo>
                  <a:pt x="907918" y="6680200"/>
                </a:lnTo>
                <a:lnTo>
                  <a:pt x="915093" y="6692900"/>
                </a:lnTo>
                <a:lnTo>
                  <a:pt x="929462" y="6692900"/>
                </a:lnTo>
                <a:lnTo>
                  <a:pt x="936645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7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1" y="1981200"/>
                </a:moveTo>
                <a:lnTo>
                  <a:pt x="649442" y="1981200"/>
                </a:lnTo>
                <a:lnTo>
                  <a:pt x="661546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1" y="2095500"/>
                </a:lnTo>
                <a:lnTo>
                  <a:pt x="691913" y="2133600"/>
                </a:lnTo>
                <a:lnTo>
                  <a:pt x="695105" y="2184400"/>
                </a:lnTo>
                <a:lnTo>
                  <a:pt x="698239" y="2235200"/>
                </a:lnTo>
                <a:lnTo>
                  <a:pt x="701848" y="2286000"/>
                </a:lnTo>
                <a:lnTo>
                  <a:pt x="706465" y="2336800"/>
                </a:lnTo>
                <a:lnTo>
                  <a:pt x="712661" y="2400300"/>
                </a:lnTo>
                <a:lnTo>
                  <a:pt x="719365" y="2463800"/>
                </a:lnTo>
                <a:lnTo>
                  <a:pt x="732943" y="2578100"/>
                </a:lnTo>
                <a:lnTo>
                  <a:pt x="739139" y="2628900"/>
                </a:lnTo>
                <a:lnTo>
                  <a:pt x="744487" y="2679700"/>
                </a:lnTo>
                <a:lnTo>
                  <a:pt x="748648" y="2730500"/>
                </a:lnTo>
                <a:lnTo>
                  <a:pt x="751283" y="2781300"/>
                </a:lnTo>
                <a:lnTo>
                  <a:pt x="752054" y="2832100"/>
                </a:lnTo>
                <a:lnTo>
                  <a:pt x="750620" y="2870200"/>
                </a:lnTo>
                <a:lnTo>
                  <a:pt x="749377" y="2908300"/>
                </a:lnTo>
                <a:lnTo>
                  <a:pt x="749957" y="2946400"/>
                </a:lnTo>
                <a:lnTo>
                  <a:pt x="750868" y="2971800"/>
                </a:lnTo>
                <a:lnTo>
                  <a:pt x="750620" y="2984500"/>
                </a:lnTo>
                <a:lnTo>
                  <a:pt x="716400" y="3022600"/>
                </a:lnTo>
                <a:lnTo>
                  <a:pt x="687286" y="3048000"/>
                </a:lnTo>
                <a:lnTo>
                  <a:pt x="633631" y="3073400"/>
                </a:lnTo>
                <a:lnTo>
                  <a:pt x="607891" y="3086100"/>
                </a:lnTo>
                <a:lnTo>
                  <a:pt x="588111" y="3098800"/>
                </a:lnTo>
                <a:lnTo>
                  <a:pt x="2366323" y="3098800"/>
                </a:lnTo>
                <a:lnTo>
                  <a:pt x="2373527" y="3086100"/>
                </a:lnTo>
                <a:lnTo>
                  <a:pt x="2402138" y="3035300"/>
                </a:lnTo>
                <a:lnTo>
                  <a:pt x="2423309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4" y="2946400"/>
                </a:lnTo>
                <a:lnTo>
                  <a:pt x="1939467" y="2946400"/>
                </a:lnTo>
                <a:lnTo>
                  <a:pt x="1939586" y="2908300"/>
                </a:lnTo>
                <a:lnTo>
                  <a:pt x="1939982" y="2870200"/>
                </a:lnTo>
                <a:lnTo>
                  <a:pt x="1940718" y="2819400"/>
                </a:lnTo>
                <a:lnTo>
                  <a:pt x="1941856" y="2781300"/>
                </a:lnTo>
                <a:lnTo>
                  <a:pt x="1943458" y="2730500"/>
                </a:lnTo>
                <a:lnTo>
                  <a:pt x="1945584" y="2667000"/>
                </a:lnTo>
                <a:lnTo>
                  <a:pt x="1948298" y="2603500"/>
                </a:lnTo>
                <a:lnTo>
                  <a:pt x="1951126" y="2552700"/>
                </a:lnTo>
                <a:lnTo>
                  <a:pt x="1955044" y="2501900"/>
                </a:lnTo>
                <a:lnTo>
                  <a:pt x="1959827" y="2438400"/>
                </a:lnTo>
                <a:lnTo>
                  <a:pt x="1965248" y="2387600"/>
                </a:lnTo>
                <a:lnTo>
                  <a:pt x="1971084" y="2324100"/>
                </a:lnTo>
                <a:lnTo>
                  <a:pt x="1977108" y="2273300"/>
                </a:lnTo>
                <a:lnTo>
                  <a:pt x="1983096" y="2222500"/>
                </a:lnTo>
                <a:lnTo>
                  <a:pt x="1994059" y="2120900"/>
                </a:lnTo>
                <a:lnTo>
                  <a:pt x="1998584" y="2082800"/>
                </a:lnTo>
                <a:lnTo>
                  <a:pt x="2002171" y="2044700"/>
                </a:lnTo>
                <a:lnTo>
                  <a:pt x="2004595" y="2019300"/>
                </a:lnTo>
                <a:lnTo>
                  <a:pt x="2009931" y="1993900"/>
                </a:lnTo>
                <a:lnTo>
                  <a:pt x="2018641" y="1981200"/>
                </a:lnTo>
                <a:close/>
              </a:path>
              <a:path w="2733040" h="7048500">
                <a:moveTo>
                  <a:pt x="2610861" y="1981200"/>
                </a:moveTo>
                <a:lnTo>
                  <a:pt x="2054858" y="1981200"/>
                </a:lnTo>
                <a:lnTo>
                  <a:pt x="2066825" y="1993900"/>
                </a:lnTo>
                <a:lnTo>
                  <a:pt x="2076928" y="2006600"/>
                </a:lnTo>
                <a:lnTo>
                  <a:pt x="2084072" y="2019300"/>
                </a:lnTo>
                <a:lnTo>
                  <a:pt x="2135253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9" y="2235200"/>
                </a:lnTo>
                <a:lnTo>
                  <a:pt x="2306677" y="2260600"/>
                </a:lnTo>
                <a:lnTo>
                  <a:pt x="2316984" y="2286000"/>
                </a:lnTo>
                <a:lnTo>
                  <a:pt x="2323211" y="2336800"/>
                </a:lnTo>
                <a:lnTo>
                  <a:pt x="2328299" y="2387600"/>
                </a:lnTo>
                <a:lnTo>
                  <a:pt x="2331732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5" y="2705100"/>
                </a:lnTo>
                <a:lnTo>
                  <a:pt x="2217687" y="2895600"/>
                </a:lnTo>
                <a:lnTo>
                  <a:pt x="2170724" y="2997200"/>
                </a:lnTo>
                <a:lnTo>
                  <a:pt x="2423309" y="2997200"/>
                </a:lnTo>
                <a:lnTo>
                  <a:pt x="2430366" y="2984500"/>
                </a:lnTo>
                <a:lnTo>
                  <a:pt x="2458032" y="2921000"/>
                </a:lnTo>
                <a:lnTo>
                  <a:pt x="2484959" y="2870200"/>
                </a:lnTo>
                <a:lnTo>
                  <a:pt x="2510967" y="2806700"/>
                </a:lnTo>
                <a:lnTo>
                  <a:pt x="2535878" y="2755900"/>
                </a:lnTo>
                <a:lnTo>
                  <a:pt x="2559514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2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4" y="2438400"/>
                </a:lnTo>
                <a:lnTo>
                  <a:pt x="2681256" y="2400300"/>
                </a:lnTo>
                <a:lnTo>
                  <a:pt x="2708362" y="2387600"/>
                </a:lnTo>
                <a:lnTo>
                  <a:pt x="2725091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2" y="2120900"/>
                </a:lnTo>
                <a:lnTo>
                  <a:pt x="2682250" y="2120900"/>
                </a:lnTo>
                <a:lnTo>
                  <a:pt x="2665299" y="2108200"/>
                </a:lnTo>
                <a:lnTo>
                  <a:pt x="2654764" y="2095500"/>
                </a:lnTo>
                <a:lnTo>
                  <a:pt x="2643024" y="2057400"/>
                </a:lnTo>
                <a:lnTo>
                  <a:pt x="2626457" y="2019300"/>
                </a:lnTo>
                <a:lnTo>
                  <a:pt x="2610861" y="1981200"/>
                </a:lnTo>
                <a:close/>
              </a:path>
              <a:path w="2733040" h="7048500">
                <a:moveTo>
                  <a:pt x="1394667" y="0"/>
                </a:moveTo>
                <a:lnTo>
                  <a:pt x="1304201" y="0"/>
                </a:lnTo>
                <a:lnTo>
                  <a:pt x="1213406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41492" y="152400"/>
                </a:lnTo>
                <a:lnTo>
                  <a:pt x="1014456" y="203200"/>
                </a:lnTo>
                <a:lnTo>
                  <a:pt x="997551" y="254000"/>
                </a:lnTo>
                <a:lnTo>
                  <a:pt x="988765" y="317500"/>
                </a:lnTo>
                <a:lnTo>
                  <a:pt x="986087" y="368300"/>
                </a:lnTo>
                <a:lnTo>
                  <a:pt x="987506" y="406400"/>
                </a:lnTo>
                <a:lnTo>
                  <a:pt x="991009" y="444500"/>
                </a:lnTo>
                <a:lnTo>
                  <a:pt x="994587" y="4699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3" y="533400"/>
                </a:lnTo>
                <a:lnTo>
                  <a:pt x="978564" y="596900"/>
                </a:lnTo>
                <a:lnTo>
                  <a:pt x="987726" y="647700"/>
                </a:lnTo>
                <a:lnTo>
                  <a:pt x="994902" y="673100"/>
                </a:lnTo>
                <a:lnTo>
                  <a:pt x="1009362" y="698500"/>
                </a:lnTo>
                <a:lnTo>
                  <a:pt x="1040380" y="723900"/>
                </a:lnTo>
                <a:lnTo>
                  <a:pt x="1049579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1" y="901700"/>
                </a:lnTo>
                <a:lnTo>
                  <a:pt x="1098333" y="977900"/>
                </a:lnTo>
                <a:lnTo>
                  <a:pt x="1577404" y="977900"/>
                </a:lnTo>
                <a:lnTo>
                  <a:pt x="1573968" y="939800"/>
                </a:lnTo>
                <a:lnTo>
                  <a:pt x="1572767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50" y="825500"/>
                </a:lnTo>
                <a:lnTo>
                  <a:pt x="1613003" y="800100"/>
                </a:lnTo>
                <a:lnTo>
                  <a:pt x="1625101" y="762000"/>
                </a:lnTo>
                <a:lnTo>
                  <a:pt x="1635356" y="723900"/>
                </a:lnTo>
                <a:lnTo>
                  <a:pt x="1653080" y="723900"/>
                </a:lnTo>
                <a:lnTo>
                  <a:pt x="1669686" y="711200"/>
                </a:lnTo>
                <a:lnTo>
                  <a:pt x="1685961" y="685800"/>
                </a:lnTo>
                <a:lnTo>
                  <a:pt x="1702691" y="635000"/>
                </a:lnTo>
                <a:lnTo>
                  <a:pt x="1712878" y="596900"/>
                </a:lnTo>
                <a:lnTo>
                  <a:pt x="1722174" y="546100"/>
                </a:lnTo>
                <a:lnTo>
                  <a:pt x="1718556" y="495300"/>
                </a:lnTo>
                <a:lnTo>
                  <a:pt x="1689997" y="482600"/>
                </a:lnTo>
                <a:lnTo>
                  <a:pt x="1694289" y="457200"/>
                </a:lnTo>
                <a:lnTo>
                  <a:pt x="1698882" y="419100"/>
                </a:lnTo>
                <a:lnTo>
                  <a:pt x="1702483" y="368300"/>
                </a:lnTo>
                <a:lnTo>
                  <a:pt x="1703798" y="330200"/>
                </a:lnTo>
                <a:lnTo>
                  <a:pt x="1701532" y="279400"/>
                </a:lnTo>
                <a:lnTo>
                  <a:pt x="1694392" y="228600"/>
                </a:lnTo>
                <a:lnTo>
                  <a:pt x="1681083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2" y="88900"/>
                </a:lnTo>
                <a:lnTo>
                  <a:pt x="1565131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8090" y="9039042"/>
            <a:ext cx="35655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0500" y="2122480"/>
            <a:ext cx="13333094" cy="2774950"/>
          </a:xfrm>
          <a:custGeom>
            <a:avLst/>
            <a:gdLst/>
            <a:ahLst/>
            <a:cxnLst/>
            <a:rect l="l" t="t" r="r" b="b"/>
            <a:pathLst>
              <a:path w="13333094" h="2774950">
                <a:moveTo>
                  <a:pt x="13332968" y="1664868"/>
                </a:moveTo>
                <a:lnTo>
                  <a:pt x="5389931" y="1664868"/>
                </a:lnTo>
                <a:lnTo>
                  <a:pt x="5389931" y="1109916"/>
                </a:lnTo>
                <a:lnTo>
                  <a:pt x="7943050" y="1109916"/>
                </a:lnTo>
                <a:lnTo>
                  <a:pt x="7943050" y="554951"/>
                </a:lnTo>
                <a:lnTo>
                  <a:pt x="4255211" y="554951"/>
                </a:lnTo>
                <a:lnTo>
                  <a:pt x="4255211" y="0"/>
                </a:lnTo>
                <a:lnTo>
                  <a:pt x="0" y="0"/>
                </a:lnTo>
                <a:lnTo>
                  <a:pt x="0" y="2774785"/>
                </a:lnTo>
                <a:lnTo>
                  <a:pt x="7375690" y="2774785"/>
                </a:lnTo>
                <a:lnTo>
                  <a:pt x="7375690" y="2219833"/>
                </a:lnTo>
                <a:lnTo>
                  <a:pt x="13332968" y="2219833"/>
                </a:lnTo>
                <a:lnTo>
                  <a:pt x="13332968" y="1664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0508" y="2122474"/>
            <a:ext cx="4265295" cy="4933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3879"/>
              </a:lnSpc>
            </a:pPr>
            <a:r>
              <a:rPr sz="3700" b="1" spc="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7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person</a:t>
            </a:r>
            <a:r>
              <a:rPr sz="3700" b="1" spc="-1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=</a:t>
            </a:r>
            <a:r>
              <a:rPr sz="3700" b="1" spc="-1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{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0508" y="2677431"/>
            <a:ext cx="426529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name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2229" y="2677431"/>
            <a:ext cx="547179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3714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-45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0508" y="3306834"/>
            <a:ext cx="5403215" cy="480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3650"/>
              </a:lnSpc>
            </a:pPr>
            <a:r>
              <a:rPr sz="3700" b="1" spc="10" dirty="0">
                <a:latin typeface="Courier New"/>
                <a:cs typeface="Courier New"/>
              </a:rPr>
              <a:t>age</a:t>
            </a:r>
            <a:r>
              <a:rPr sz="3700" b="1" spc="-3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3700" b="1" spc="-2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0508" y="3747286"/>
            <a:ext cx="1333309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36545">
              <a:lnSpc>
                <a:spcPct val="100000"/>
              </a:lnSpc>
              <a:spcBef>
                <a:spcPts val="110"/>
              </a:spcBef>
            </a:pPr>
            <a:r>
              <a:rPr sz="3700" b="1" spc="10" dirty="0">
                <a:latin typeface="Courier New"/>
                <a:cs typeface="Courier New"/>
              </a:rPr>
              <a:t>address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82576" y="4416276"/>
            <a:ext cx="1673225" cy="482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4475">
              <a:lnSpc>
                <a:spcPts val="3650"/>
              </a:lnSpc>
            </a:pPr>
            <a:r>
              <a:rPr sz="3700" b="1" spc="10" dirty="0">
                <a:latin typeface="Courier New"/>
                <a:cs typeface="Courier New"/>
              </a:rPr>
              <a:t>phone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69611" y="4363922"/>
            <a:ext cx="3009900" cy="534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5"/>
              </a:lnSpc>
            </a:pPr>
            <a:r>
              <a:rPr sz="3700" b="1" spc="5" dirty="0">
                <a:latin typeface="Courier New"/>
                <a:cs typeface="Courier New"/>
              </a:rPr>
              <a:t>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0508" y="4898254"/>
            <a:ext cx="1998980" cy="554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225"/>
              </a:lnSpc>
            </a:pPr>
            <a:r>
              <a:rPr sz="3700" b="1" spc="10" dirty="0">
                <a:latin typeface="Courier New"/>
                <a:cs typeface="Courier New"/>
              </a:rPr>
              <a:t>}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4312" y="1972743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5" y="4089400"/>
                </a:moveTo>
                <a:lnTo>
                  <a:pt x="1350379" y="4089400"/>
                </a:lnTo>
                <a:lnTo>
                  <a:pt x="1356633" y="4102100"/>
                </a:lnTo>
                <a:lnTo>
                  <a:pt x="1362394" y="4127500"/>
                </a:lnTo>
                <a:lnTo>
                  <a:pt x="1368369" y="4178300"/>
                </a:lnTo>
                <a:lnTo>
                  <a:pt x="1374545" y="4216400"/>
                </a:lnTo>
                <a:lnTo>
                  <a:pt x="1380912" y="4267200"/>
                </a:lnTo>
                <a:lnTo>
                  <a:pt x="1387458" y="4305300"/>
                </a:lnTo>
                <a:lnTo>
                  <a:pt x="1394174" y="4356100"/>
                </a:lnTo>
                <a:lnTo>
                  <a:pt x="1408067" y="4470400"/>
                </a:lnTo>
                <a:lnTo>
                  <a:pt x="1415223" y="4521200"/>
                </a:lnTo>
                <a:lnTo>
                  <a:pt x="1422503" y="4584700"/>
                </a:lnTo>
                <a:lnTo>
                  <a:pt x="1429898" y="4635500"/>
                </a:lnTo>
                <a:lnTo>
                  <a:pt x="1437395" y="4686300"/>
                </a:lnTo>
                <a:lnTo>
                  <a:pt x="1444984" y="4737100"/>
                </a:lnTo>
                <a:lnTo>
                  <a:pt x="1452655" y="4787900"/>
                </a:lnTo>
                <a:lnTo>
                  <a:pt x="1460395" y="4838700"/>
                </a:lnTo>
                <a:lnTo>
                  <a:pt x="1464469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59" y="5067300"/>
                </a:lnTo>
                <a:lnTo>
                  <a:pt x="1493211" y="5130800"/>
                </a:lnTo>
                <a:lnTo>
                  <a:pt x="1497246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2" y="5753100"/>
                </a:lnTo>
                <a:lnTo>
                  <a:pt x="1499700" y="5880100"/>
                </a:lnTo>
                <a:lnTo>
                  <a:pt x="1499109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59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2" y="6807200"/>
                </a:lnTo>
                <a:lnTo>
                  <a:pt x="1462602" y="6908800"/>
                </a:lnTo>
                <a:lnTo>
                  <a:pt x="1452937" y="6946900"/>
                </a:lnTo>
                <a:lnTo>
                  <a:pt x="1472600" y="6997700"/>
                </a:lnTo>
                <a:lnTo>
                  <a:pt x="1531528" y="7035800"/>
                </a:lnTo>
                <a:lnTo>
                  <a:pt x="1570944" y="7048500"/>
                </a:lnTo>
                <a:lnTo>
                  <a:pt x="1750416" y="7048500"/>
                </a:lnTo>
                <a:lnTo>
                  <a:pt x="1791191" y="7035800"/>
                </a:lnTo>
                <a:lnTo>
                  <a:pt x="1854470" y="7010400"/>
                </a:lnTo>
                <a:lnTo>
                  <a:pt x="1894797" y="6985000"/>
                </a:lnTo>
                <a:lnTo>
                  <a:pt x="1918748" y="6946900"/>
                </a:lnTo>
                <a:lnTo>
                  <a:pt x="1929795" y="6908800"/>
                </a:lnTo>
                <a:lnTo>
                  <a:pt x="1931408" y="6858000"/>
                </a:lnTo>
                <a:lnTo>
                  <a:pt x="1927061" y="6819900"/>
                </a:lnTo>
                <a:lnTo>
                  <a:pt x="1920225" y="6781800"/>
                </a:lnTo>
                <a:lnTo>
                  <a:pt x="1914372" y="6743700"/>
                </a:lnTo>
                <a:lnTo>
                  <a:pt x="1912974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7" y="6616700"/>
                </a:lnTo>
                <a:lnTo>
                  <a:pt x="1965958" y="6540500"/>
                </a:lnTo>
                <a:lnTo>
                  <a:pt x="1970649" y="6502400"/>
                </a:lnTo>
                <a:lnTo>
                  <a:pt x="1974598" y="6451600"/>
                </a:lnTo>
                <a:lnTo>
                  <a:pt x="1977856" y="6400800"/>
                </a:lnTo>
                <a:lnTo>
                  <a:pt x="1980472" y="6350000"/>
                </a:lnTo>
                <a:lnTo>
                  <a:pt x="1982497" y="6311900"/>
                </a:lnTo>
                <a:lnTo>
                  <a:pt x="1983979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3" y="6108700"/>
                </a:lnTo>
                <a:lnTo>
                  <a:pt x="1985486" y="6057900"/>
                </a:lnTo>
                <a:lnTo>
                  <a:pt x="1985006" y="6007100"/>
                </a:lnTo>
                <a:lnTo>
                  <a:pt x="1984283" y="5956300"/>
                </a:lnTo>
                <a:lnTo>
                  <a:pt x="1983367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7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0" y="5549900"/>
                </a:lnTo>
                <a:lnTo>
                  <a:pt x="1975063" y="5499100"/>
                </a:lnTo>
                <a:lnTo>
                  <a:pt x="1974650" y="5448300"/>
                </a:lnTo>
                <a:lnTo>
                  <a:pt x="1974625" y="5384800"/>
                </a:lnTo>
                <a:lnTo>
                  <a:pt x="1974790" y="5359400"/>
                </a:lnTo>
                <a:lnTo>
                  <a:pt x="1975808" y="5321300"/>
                </a:lnTo>
                <a:lnTo>
                  <a:pt x="1977975" y="5295900"/>
                </a:lnTo>
                <a:lnTo>
                  <a:pt x="1981095" y="5257800"/>
                </a:lnTo>
                <a:lnTo>
                  <a:pt x="1984972" y="5219700"/>
                </a:lnTo>
                <a:lnTo>
                  <a:pt x="1994213" y="5130800"/>
                </a:lnTo>
                <a:lnTo>
                  <a:pt x="1999184" y="5092700"/>
                </a:lnTo>
                <a:lnTo>
                  <a:pt x="2004129" y="5041900"/>
                </a:lnTo>
                <a:lnTo>
                  <a:pt x="2008851" y="4978400"/>
                </a:lnTo>
                <a:lnTo>
                  <a:pt x="2013154" y="4927600"/>
                </a:lnTo>
                <a:lnTo>
                  <a:pt x="2016841" y="4864100"/>
                </a:lnTo>
                <a:lnTo>
                  <a:pt x="2019718" y="4800600"/>
                </a:lnTo>
                <a:lnTo>
                  <a:pt x="2021588" y="4737100"/>
                </a:lnTo>
                <a:lnTo>
                  <a:pt x="2022255" y="4673600"/>
                </a:lnTo>
                <a:lnTo>
                  <a:pt x="2022174" y="4508500"/>
                </a:lnTo>
                <a:lnTo>
                  <a:pt x="2022009" y="4445000"/>
                </a:lnTo>
                <a:lnTo>
                  <a:pt x="2021843" y="4394200"/>
                </a:lnTo>
                <a:lnTo>
                  <a:pt x="2021528" y="4343400"/>
                </a:lnTo>
                <a:lnTo>
                  <a:pt x="2021083" y="4292600"/>
                </a:lnTo>
                <a:lnTo>
                  <a:pt x="2020487" y="4241800"/>
                </a:lnTo>
                <a:lnTo>
                  <a:pt x="2019717" y="4191000"/>
                </a:lnTo>
                <a:lnTo>
                  <a:pt x="2018750" y="4140200"/>
                </a:lnTo>
                <a:lnTo>
                  <a:pt x="2017565" y="4089400"/>
                </a:lnTo>
                <a:close/>
              </a:path>
              <a:path w="2733040" h="7048500">
                <a:moveTo>
                  <a:pt x="1584478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8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5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1" y="1333500"/>
                </a:lnTo>
                <a:lnTo>
                  <a:pt x="462854" y="1371600"/>
                </a:lnTo>
                <a:lnTo>
                  <a:pt x="437335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5" y="1562100"/>
                </a:lnTo>
                <a:lnTo>
                  <a:pt x="316774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2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0" y="2794000"/>
                </a:lnTo>
                <a:lnTo>
                  <a:pt x="184680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0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5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6" y="3695700"/>
                </a:lnTo>
                <a:lnTo>
                  <a:pt x="657252" y="4013200"/>
                </a:lnTo>
                <a:lnTo>
                  <a:pt x="650719" y="4127500"/>
                </a:lnTo>
                <a:lnTo>
                  <a:pt x="647390" y="4178300"/>
                </a:lnTo>
                <a:lnTo>
                  <a:pt x="644030" y="4241800"/>
                </a:lnTo>
                <a:lnTo>
                  <a:pt x="637256" y="4343400"/>
                </a:lnTo>
                <a:lnTo>
                  <a:pt x="633860" y="4406900"/>
                </a:lnTo>
                <a:lnTo>
                  <a:pt x="627095" y="4508500"/>
                </a:lnTo>
                <a:lnTo>
                  <a:pt x="623744" y="4559300"/>
                </a:lnTo>
                <a:lnTo>
                  <a:pt x="620427" y="4610100"/>
                </a:lnTo>
                <a:lnTo>
                  <a:pt x="617151" y="4660900"/>
                </a:lnTo>
                <a:lnTo>
                  <a:pt x="613927" y="4699000"/>
                </a:lnTo>
                <a:lnTo>
                  <a:pt x="610763" y="4749800"/>
                </a:lnTo>
                <a:lnTo>
                  <a:pt x="607669" y="4787900"/>
                </a:lnTo>
                <a:lnTo>
                  <a:pt x="603326" y="4838700"/>
                </a:lnTo>
                <a:lnTo>
                  <a:pt x="599124" y="4889500"/>
                </a:lnTo>
                <a:lnTo>
                  <a:pt x="595058" y="4953000"/>
                </a:lnTo>
                <a:lnTo>
                  <a:pt x="591120" y="5003800"/>
                </a:lnTo>
                <a:lnTo>
                  <a:pt x="587304" y="5054600"/>
                </a:lnTo>
                <a:lnTo>
                  <a:pt x="576532" y="5219700"/>
                </a:lnTo>
                <a:lnTo>
                  <a:pt x="573146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0" y="5816600"/>
                </a:lnTo>
                <a:lnTo>
                  <a:pt x="528979" y="5867400"/>
                </a:lnTo>
                <a:lnTo>
                  <a:pt x="523927" y="5918200"/>
                </a:lnTo>
                <a:lnTo>
                  <a:pt x="518249" y="5969000"/>
                </a:lnTo>
                <a:lnTo>
                  <a:pt x="511863" y="6019800"/>
                </a:lnTo>
                <a:lnTo>
                  <a:pt x="504684" y="6070600"/>
                </a:lnTo>
                <a:lnTo>
                  <a:pt x="496630" y="6121400"/>
                </a:lnTo>
                <a:lnTo>
                  <a:pt x="487616" y="6184900"/>
                </a:lnTo>
                <a:lnTo>
                  <a:pt x="477559" y="6235700"/>
                </a:lnTo>
                <a:lnTo>
                  <a:pt x="466376" y="6286500"/>
                </a:lnTo>
                <a:lnTo>
                  <a:pt x="453523" y="6350000"/>
                </a:lnTo>
                <a:lnTo>
                  <a:pt x="439718" y="6400800"/>
                </a:lnTo>
                <a:lnTo>
                  <a:pt x="426327" y="6464300"/>
                </a:lnTo>
                <a:lnTo>
                  <a:pt x="414716" y="6515100"/>
                </a:lnTo>
                <a:lnTo>
                  <a:pt x="406250" y="6565900"/>
                </a:lnTo>
                <a:lnTo>
                  <a:pt x="402297" y="6604000"/>
                </a:lnTo>
                <a:lnTo>
                  <a:pt x="404222" y="6629400"/>
                </a:lnTo>
                <a:lnTo>
                  <a:pt x="413391" y="6629400"/>
                </a:lnTo>
                <a:lnTo>
                  <a:pt x="390506" y="6667500"/>
                </a:lnTo>
                <a:lnTo>
                  <a:pt x="358552" y="6705600"/>
                </a:lnTo>
                <a:lnTo>
                  <a:pt x="319596" y="6743700"/>
                </a:lnTo>
                <a:lnTo>
                  <a:pt x="275708" y="6769100"/>
                </a:lnTo>
                <a:lnTo>
                  <a:pt x="181402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3" y="6870700"/>
                </a:lnTo>
                <a:lnTo>
                  <a:pt x="12748" y="6896100"/>
                </a:lnTo>
                <a:lnTo>
                  <a:pt x="2079" y="6908800"/>
                </a:lnTo>
                <a:lnTo>
                  <a:pt x="0" y="6946900"/>
                </a:lnTo>
                <a:lnTo>
                  <a:pt x="3310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6" y="7010400"/>
                </a:lnTo>
                <a:lnTo>
                  <a:pt x="407872" y="6985000"/>
                </a:lnTo>
                <a:lnTo>
                  <a:pt x="453518" y="6972300"/>
                </a:lnTo>
                <a:lnTo>
                  <a:pt x="501109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1" y="6934200"/>
                </a:lnTo>
                <a:lnTo>
                  <a:pt x="927341" y="6883400"/>
                </a:lnTo>
                <a:lnTo>
                  <a:pt x="933001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4" y="6680200"/>
                </a:lnTo>
                <a:lnTo>
                  <a:pt x="943820" y="6654800"/>
                </a:lnTo>
                <a:lnTo>
                  <a:pt x="950981" y="6642100"/>
                </a:lnTo>
                <a:lnTo>
                  <a:pt x="965238" y="6591300"/>
                </a:lnTo>
                <a:lnTo>
                  <a:pt x="972321" y="6553200"/>
                </a:lnTo>
                <a:lnTo>
                  <a:pt x="979366" y="6515100"/>
                </a:lnTo>
                <a:lnTo>
                  <a:pt x="986367" y="6477000"/>
                </a:lnTo>
                <a:lnTo>
                  <a:pt x="993318" y="6438900"/>
                </a:lnTo>
                <a:lnTo>
                  <a:pt x="1000214" y="6388100"/>
                </a:lnTo>
                <a:lnTo>
                  <a:pt x="1007047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3" y="6121400"/>
                </a:lnTo>
                <a:lnTo>
                  <a:pt x="1040078" y="6057900"/>
                </a:lnTo>
                <a:lnTo>
                  <a:pt x="1046416" y="5994400"/>
                </a:lnTo>
                <a:lnTo>
                  <a:pt x="1052649" y="5930900"/>
                </a:lnTo>
                <a:lnTo>
                  <a:pt x="1058773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29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8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1" y="4622800"/>
                </a:lnTo>
                <a:lnTo>
                  <a:pt x="1220657" y="4559300"/>
                </a:lnTo>
                <a:lnTo>
                  <a:pt x="1232792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1" y="4343400"/>
                </a:lnTo>
                <a:lnTo>
                  <a:pt x="1279160" y="4292600"/>
                </a:lnTo>
                <a:lnTo>
                  <a:pt x="1289591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5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5" y="3898900"/>
                </a:lnTo>
                <a:lnTo>
                  <a:pt x="2007584" y="3848100"/>
                </a:lnTo>
                <a:lnTo>
                  <a:pt x="2004620" y="3797300"/>
                </a:lnTo>
                <a:lnTo>
                  <a:pt x="2001282" y="3746500"/>
                </a:lnTo>
                <a:lnTo>
                  <a:pt x="1999175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6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6" y="3035300"/>
                </a:lnTo>
                <a:lnTo>
                  <a:pt x="536734" y="2984500"/>
                </a:lnTo>
                <a:lnTo>
                  <a:pt x="520409" y="2933700"/>
                </a:lnTo>
                <a:lnTo>
                  <a:pt x="503378" y="2870200"/>
                </a:lnTo>
                <a:lnTo>
                  <a:pt x="486057" y="2819400"/>
                </a:lnTo>
                <a:lnTo>
                  <a:pt x="468860" y="2755900"/>
                </a:lnTo>
                <a:lnTo>
                  <a:pt x="452205" y="2692400"/>
                </a:lnTo>
                <a:lnTo>
                  <a:pt x="436505" y="2628900"/>
                </a:lnTo>
                <a:lnTo>
                  <a:pt x="422177" y="2578100"/>
                </a:lnTo>
                <a:lnTo>
                  <a:pt x="409637" y="2527300"/>
                </a:lnTo>
                <a:lnTo>
                  <a:pt x="399301" y="2476500"/>
                </a:lnTo>
                <a:lnTo>
                  <a:pt x="391582" y="2438400"/>
                </a:lnTo>
                <a:lnTo>
                  <a:pt x="386899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402905" y="2286000"/>
                </a:lnTo>
                <a:lnTo>
                  <a:pt x="404564" y="2273300"/>
                </a:lnTo>
                <a:lnTo>
                  <a:pt x="407154" y="2260600"/>
                </a:lnTo>
                <a:lnTo>
                  <a:pt x="411069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8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1" y="1562100"/>
                </a:lnTo>
                <a:lnTo>
                  <a:pt x="2327564" y="1511300"/>
                </a:lnTo>
                <a:lnTo>
                  <a:pt x="2245397" y="1384300"/>
                </a:lnTo>
                <a:lnTo>
                  <a:pt x="2224390" y="1358900"/>
                </a:lnTo>
                <a:lnTo>
                  <a:pt x="2207578" y="1333500"/>
                </a:lnTo>
                <a:lnTo>
                  <a:pt x="2195560" y="1308100"/>
                </a:lnTo>
                <a:lnTo>
                  <a:pt x="2175482" y="1282700"/>
                </a:lnTo>
                <a:lnTo>
                  <a:pt x="2143720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0" y="1193800"/>
                </a:lnTo>
                <a:lnTo>
                  <a:pt x="1888262" y="1168400"/>
                </a:lnTo>
                <a:lnTo>
                  <a:pt x="1833564" y="1143000"/>
                </a:lnTo>
                <a:lnTo>
                  <a:pt x="1782905" y="1130300"/>
                </a:lnTo>
                <a:lnTo>
                  <a:pt x="1738532" y="1117600"/>
                </a:lnTo>
                <a:lnTo>
                  <a:pt x="1702690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4" y="1054100"/>
                </a:lnTo>
                <a:lnTo>
                  <a:pt x="1653238" y="1054100"/>
                </a:lnTo>
                <a:lnTo>
                  <a:pt x="1649705" y="1041400"/>
                </a:lnTo>
                <a:lnTo>
                  <a:pt x="1625741" y="1003300"/>
                </a:lnTo>
                <a:lnTo>
                  <a:pt x="1602295" y="990600"/>
                </a:lnTo>
                <a:lnTo>
                  <a:pt x="1584478" y="977900"/>
                </a:lnTo>
                <a:close/>
              </a:path>
              <a:path w="2733040" h="7048500">
                <a:moveTo>
                  <a:pt x="936644" y="6680200"/>
                </a:moveTo>
                <a:lnTo>
                  <a:pt x="907917" y="6680200"/>
                </a:lnTo>
                <a:lnTo>
                  <a:pt x="915092" y="6692900"/>
                </a:lnTo>
                <a:lnTo>
                  <a:pt x="929461" y="6692900"/>
                </a:lnTo>
                <a:lnTo>
                  <a:pt x="936644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6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0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2" y="2133600"/>
                </a:lnTo>
                <a:lnTo>
                  <a:pt x="695104" y="2184400"/>
                </a:lnTo>
                <a:lnTo>
                  <a:pt x="698238" y="2235200"/>
                </a:lnTo>
                <a:lnTo>
                  <a:pt x="701847" y="2286000"/>
                </a:lnTo>
                <a:lnTo>
                  <a:pt x="706464" y="2336800"/>
                </a:lnTo>
                <a:lnTo>
                  <a:pt x="712660" y="2400300"/>
                </a:lnTo>
                <a:lnTo>
                  <a:pt x="719364" y="2463800"/>
                </a:lnTo>
                <a:lnTo>
                  <a:pt x="732942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0" y="3073400"/>
                </a:lnTo>
                <a:lnTo>
                  <a:pt x="607890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7" y="2997200"/>
                </a:lnTo>
                <a:lnTo>
                  <a:pt x="2095934" y="2984500"/>
                </a:lnTo>
                <a:lnTo>
                  <a:pt x="2042232" y="2959100"/>
                </a:lnTo>
                <a:lnTo>
                  <a:pt x="1987593" y="2946400"/>
                </a:lnTo>
                <a:lnTo>
                  <a:pt x="1939466" y="2946400"/>
                </a:lnTo>
                <a:lnTo>
                  <a:pt x="1939584" y="2908300"/>
                </a:lnTo>
                <a:lnTo>
                  <a:pt x="1939981" y="2870200"/>
                </a:lnTo>
                <a:lnTo>
                  <a:pt x="1940717" y="2819400"/>
                </a:lnTo>
                <a:lnTo>
                  <a:pt x="1941855" y="2781300"/>
                </a:lnTo>
                <a:lnTo>
                  <a:pt x="1943456" y="2730500"/>
                </a:lnTo>
                <a:lnTo>
                  <a:pt x="1945583" y="2667000"/>
                </a:lnTo>
                <a:lnTo>
                  <a:pt x="1948297" y="2603500"/>
                </a:lnTo>
                <a:lnTo>
                  <a:pt x="1951125" y="2552700"/>
                </a:lnTo>
                <a:lnTo>
                  <a:pt x="1955043" y="2501900"/>
                </a:lnTo>
                <a:lnTo>
                  <a:pt x="1959825" y="2438400"/>
                </a:lnTo>
                <a:lnTo>
                  <a:pt x="1965247" y="2387600"/>
                </a:lnTo>
                <a:lnTo>
                  <a:pt x="1971083" y="2324100"/>
                </a:lnTo>
                <a:lnTo>
                  <a:pt x="1977107" y="2273300"/>
                </a:lnTo>
                <a:lnTo>
                  <a:pt x="1983095" y="2222500"/>
                </a:lnTo>
                <a:lnTo>
                  <a:pt x="1994058" y="2120900"/>
                </a:lnTo>
                <a:lnTo>
                  <a:pt x="1998583" y="2082800"/>
                </a:lnTo>
                <a:lnTo>
                  <a:pt x="2002170" y="2044700"/>
                </a:lnTo>
                <a:lnTo>
                  <a:pt x="2004594" y="2019300"/>
                </a:lnTo>
                <a:lnTo>
                  <a:pt x="2009930" y="1993900"/>
                </a:lnTo>
                <a:lnTo>
                  <a:pt x="2018640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3" y="1993900"/>
                </a:lnTo>
                <a:lnTo>
                  <a:pt x="2076927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8" y="2235200"/>
                </a:lnTo>
                <a:lnTo>
                  <a:pt x="2306677" y="2260600"/>
                </a:lnTo>
                <a:lnTo>
                  <a:pt x="2316983" y="2286000"/>
                </a:lnTo>
                <a:lnTo>
                  <a:pt x="2323210" y="2336800"/>
                </a:lnTo>
                <a:lnTo>
                  <a:pt x="2328298" y="2387600"/>
                </a:lnTo>
                <a:lnTo>
                  <a:pt x="2331731" y="2425700"/>
                </a:lnTo>
                <a:lnTo>
                  <a:pt x="2332989" y="2438400"/>
                </a:lnTo>
                <a:lnTo>
                  <a:pt x="2314838" y="2527300"/>
                </a:lnTo>
                <a:lnTo>
                  <a:pt x="2271064" y="2705100"/>
                </a:lnTo>
                <a:lnTo>
                  <a:pt x="2217686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1" y="2921000"/>
                </a:lnTo>
                <a:lnTo>
                  <a:pt x="2484958" y="2870200"/>
                </a:lnTo>
                <a:lnTo>
                  <a:pt x="2510966" y="2806700"/>
                </a:lnTo>
                <a:lnTo>
                  <a:pt x="2535877" y="2755900"/>
                </a:lnTo>
                <a:lnTo>
                  <a:pt x="2559513" y="2705100"/>
                </a:lnTo>
                <a:lnTo>
                  <a:pt x="2581694" y="2654300"/>
                </a:lnTo>
                <a:lnTo>
                  <a:pt x="2602243" y="2603500"/>
                </a:lnTo>
                <a:lnTo>
                  <a:pt x="2620981" y="2552700"/>
                </a:lnTo>
                <a:lnTo>
                  <a:pt x="2637729" y="2514600"/>
                </a:lnTo>
                <a:lnTo>
                  <a:pt x="2652309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6" y="0"/>
                </a:moveTo>
                <a:lnTo>
                  <a:pt x="1304200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7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2" y="533400"/>
                </a:lnTo>
                <a:lnTo>
                  <a:pt x="978563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6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3" y="977900"/>
                </a:lnTo>
                <a:lnTo>
                  <a:pt x="1573967" y="939800"/>
                </a:lnTo>
                <a:lnTo>
                  <a:pt x="1572766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49" y="825500"/>
                </a:lnTo>
                <a:lnTo>
                  <a:pt x="1613002" y="800100"/>
                </a:lnTo>
                <a:lnTo>
                  <a:pt x="1625100" y="762000"/>
                </a:lnTo>
                <a:lnTo>
                  <a:pt x="1635355" y="723900"/>
                </a:lnTo>
                <a:lnTo>
                  <a:pt x="1653079" y="723900"/>
                </a:lnTo>
                <a:lnTo>
                  <a:pt x="1669685" y="711200"/>
                </a:lnTo>
                <a:lnTo>
                  <a:pt x="1685960" y="685800"/>
                </a:lnTo>
                <a:lnTo>
                  <a:pt x="1702690" y="635000"/>
                </a:lnTo>
                <a:lnTo>
                  <a:pt x="1712877" y="596900"/>
                </a:lnTo>
                <a:lnTo>
                  <a:pt x="1722173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2" y="368300"/>
                </a:lnTo>
                <a:lnTo>
                  <a:pt x="1703797" y="330200"/>
                </a:lnTo>
                <a:lnTo>
                  <a:pt x="1701531" y="279400"/>
                </a:lnTo>
                <a:lnTo>
                  <a:pt x="1694391" y="228600"/>
                </a:lnTo>
                <a:lnTo>
                  <a:pt x="1681082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6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0500" y="6143821"/>
            <a:ext cx="13333094" cy="2774950"/>
          </a:xfrm>
          <a:custGeom>
            <a:avLst/>
            <a:gdLst/>
            <a:ahLst/>
            <a:cxnLst/>
            <a:rect l="l" t="t" r="r" b="b"/>
            <a:pathLst>
              <a:path w="13333094" h="2774950">
                <a:moveTo>
                  <a:pt x="13332968" y="1664868"/>
                </a:moveTo>
                <a:lnTo>
                  <a:pt x="5389931" y="1664868"/>
                </a:lnTo>
                <a:lnTo>
                  <a:pt x="5389931" y="1109916"/>
                </a:lnTo>
                <a:lnTo>
                  <a:pt x="7943050" y="1109916"/>
                </a:lnTo>
                <a:lnTo>
                  <a:pt x="7943050" y="554964"/>
                </a:lnTo>
                <a:lnTo>
                  <a:pt x="4538878" y="554964"/>
                </a:lnTo>
                <a:lnTo>
                  <a:pt x="4538878" y="0"/>
                </a:lnTo>
                <a:lnTo>
                  <a:pt x="0" y="0"/>
                </a:lnTo>
                <a:lnTo>
                  <a:pt x="0" y="2774785"/>
                </a:lnTo>
                <a:lnTo>
                  <a:pt x="7659370" y="2774785"/>
                </a:lnTo>
                <a:lnTo>
                  <a:pt x="7659370" y="2219833"/>
                </a:lnTo>
                <a:lnTo>
                  <a:pt x="13332968" y="2219833"/>
                </a:lnTo>
                <a:lnTo>
                  <a:pt x="13332968" y="1664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90508" y="6143817"/>
            <a:ext cx="454152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3785"/>
              </a:lnSpc>
            </a:pPr>
            <a:r>
              <a:rPr sz="3700" b="1" spc="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7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person1</a:t>
            </a:r>
            <a:r>
              <a:rPr sz="3700" b="1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=</a:t>
            </a:r>
            <a:r>
              <a:rPr sz="3700" b="1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{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0508" y="6698774"/>
            <a:ext cx="539940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fullname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8908" y="6698774"/>
            <a:ext cx="535495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1620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-60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"ajay"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0508" y="7316079"/>
            <a:ext cx="5399405" cy="4927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3745"/>
              </a:lnSpc>
            </a:pPr>
            <a:r>
              <a:rPr sz="3700" b="1" spc="10" dirty="0">
                <a:latin typeface="Courier New"/>
                <a:cs typeface="Courier New"/>
              </a:rPr>
              <a:t>age</a:t>
            </a:r>
            <a:r>
              <a:rPr sz="3700" b="1" spc="-2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3700" b="1" spc="-2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0508" y="7808687"/>
            <a:ext cx="13333094" cy="4895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36545">
              <a:lnSpc>
                <a:spcPts val="3854"/>
              </a:lnSpc>
            </a:pPr>
            <a:r>
              <a:rPr sz="3700" b="1" spc="10" dirty="0">
                <a:latin typeface="Courier New"/>
                <a:cs typeface="Courier New"/>
              </a:rPr>
              <a:t>address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3700" b="1" spc="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3700" b="1" spc="10" dirty="0">
                <a:latin typeface="Courier New"/>
                <a:cs typeface="Courier New"/>
              </a:rPr>
              <a:t>,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83617" y="8402794"/>
            <a:ext cx="1848485" cy="534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3925"/>
              </a:lnSpc>
            </a:pPr>
            <a:r>
              <a:rPr sz="3700" b="1" spc="10" dirty="0">
                <a:latin typeface="Courier New"/>
                <a:cs typeface="Courier New"/>
              </a:rPr>
              <a:t>mobile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38644" y="8350439"/>
            <a:ext cx="3024505" cy="586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40"/>
              </a:lnSpc>
            </a:pPr>
            <a:r>
              <a:rPr sz="3700" b="1" spc="5" dirty="0">
                <a:latin typeface="Courier New"/>
                <a:cs typeface="Courier New"/>
              </a:rPr>
              <a:t>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0508" y="8937125"/>
            <a:ext cx="1998980" cy="536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090"/>
              </a:lnSpc>
            </a:pPr>
            <a:r>
              <a:rPr sz="3700" b="1" spc="10" dirty="0">
                <a:latin typeface="Courier New"/>
                <a:cs typeface="Courier New"/>
              </a:rPr>
              <a:t>}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31263" y="6677038"/>
            <a:ext cx="2706370" cy="586740"/>
          </a:xfrm>
          <a:custGeom>
            <a:avLst/>
            <a:gdLst/>
            <a:ahLst/>
            <a:cxnLst/>
            <a:rect l="l" t="t" r="r" b="b"/>
            <a:pathLst>
              <a:path w="2706370" h="586740">
                <a:moveTo>
                  <a:pt x="0" y="0"/>
                </a:moveTo>
                <a:lnTo>
                  <a:pt x="2706125" y="0"/>
                </a:lnTo>
                <a:lnTo>
                  <a:pt x="2706125" y="586686"/>
                </a:lnTo>
                <a:lnTo>
                  <a:pt x="0" y="58668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9046590" y="2615439"/>
            <a:ext cx="1923414" cy="2387600"/>
            <a:chOff x="9046590" y="2615439"/>
            <a:chExt cx="1923414" cy="2387600"/>
          </a:xfrm>
        </p:grpSpPr>
        <p:sp>
          <p:nvSpPr>
            <p:cNvPr id="28" name="object 28"/>
            <p:cNvSpPr/>
            <p:nvPr/>
          </p:nvSpPr>
          <p:spPr>
            <a:xfrm>
              <a:off x="9098944" y="2667794"/>
              <a:ext cx="1682114" cy="586740"/>
            </a:xfrm>
            <a:custGeom>
              <a:avLst/>
              <a:gdLst/>
              <a:ahLst/>
              <a:cxnLst/>
              <a:rect l="l" t="t" r="r" b="b"/>
              <a:pathLst>
                <a:path w="1682115" h="586739">
                  <a:moveTo>
                    <a:pt x="0" y="0"/>
                  </a:moveTo>
                  <a:lnTo>
                    <a:pt x="1681596" y="0"/>
                  </a:lnTo>
                  <a:lnTo>
                    <a:pt x="1681596" y="586686"/>
                  </a:lnTo>
                  <a:lnTo>
                    <a:pt x="0" y="58668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30222" y="4363922"/>
              <a:ext cx="1787525" cy="586740"/>
            </a:xfrm>
            <a:custGeom>
              <a:avLst/>
              <a:gdLst/>
              <a:ahLst/>
              <a:cxnLst/>
              <a:rect l="l" t="t" r="r" b="b"/>
              <a:pathLst>
                <a:path w="1787525" h="586739">
                  <a:moveTo>
                    <a:pt x="0" y="0"/>
                  </a:moveTo>
                  <a:lnTo>
                    <a:pt x="1787034" y="0"/>
                  </a:lnTo>
                  <a:lnTo>
                    <a:pt x="1787034" y="586686"/>
                  </a:lnTo>
                  <a:lnTo>
                    <a:pt x="0" y="58668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01194" y="9492750"/>
            <a:ext cx="9904730" cy="143065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488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sz="4250" spc="175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Arial MT"/>
                <a:cs typeface="Arial MT"/>
              </a:rPr>
              <a:t>issue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4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4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MT"/>
                <a:cs typeface="Arial MT"/>
              </a:rPr>
              <a:t>manually</a:t>
            </a:r>
            <a:endParaRPr sz="425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4250" spc="25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4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MT"/>
                <a:cs typeface="Arial MT"/>
              </a:rPr>
              <a:t>mismatching</a:t>
            </a:r>
            <a:r>
              <a:rPr sz="4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Arial MT"/>
                <a:cs typeface="Arial MT"/>
              </a:rPr>
              <a:t>keys</a:t>
            </a:r>
            <a:endParaRPr sz="4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0692" y="338461"/>
            <a:ext cx="22428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299896" y="2766042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4" h="699135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4109" y="2740971"/>
            <a:ext cx="151003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5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1742" y="1596273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6" y="4089400"/>
                </a:moveTo>
                <a:lnTo>
                  <a:pt x="1350379" y="4089400"/>
                </a:lnTo>
                <a:lnTo>
                  <a:pt x="1356634" y="4102100"/>
                </a:lnTo>
                <a:lnTo>
                  <a:pt x="1362395" y="4127500"/>
                </a:lnTo>
                <a:lnTo>
                  <a:pt x="1368370" y="4178300"/>
                </a:lnTo>
                <a:lnTo>
                  <a:pt x="1374546" y="4216400"/>
                </a:lnTo>
                <a:lnTo>
                  <a:pt x="1380913" y="4267200"/>
                </a:lnTo>
                <a:lnTo>
                  <a:pt x="1387459" y="4305300"/>
                </a:lnTo>
                <a:lnTo>
                  <a:pt x="1394175" y="4356100"/>
                </a:lnTo>
                <a:lnTo>
                  <a:pt x="1408068" y="4470400"/>
                </a:lnTo>
                <a:lnTo>
                  <a:pt x="1415224" y="4521200"/>
                </a:lnTo>
                <a:lnTo>
                  <a:pt x="1422504" y="4584700"/>
                </a:lnTo>
                <a:lnTo>
                  <a:pt x="1429899" y="4635500"/>
                </a:lnTo>
                <a:lnTo>
                  <a:pt x="1437396" y="4686300"/>
                </a:lnTo>
                <a:lnTo>
                  <a:pt x="1444985" y="4737100"/>
                </a:lnTo>
                <a:lnTo>
                  <a:pt x="1452656" y="4787900"/>
                </a:lnTo>
                <a:lnTo>
                  <a:pt x="1460396" y="4838700"/>
                </a:lnTo>
                <a:lnTo>
                  <a:pt x="1464470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60" y="5067300"/>
                </a:lnTo>
                <a:lnTo>
                  <a:pt x="1493211" y="5130800"/>
                </a:lnTo>
                <a:lnTo>
                  <a:pt x="1497247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3" y="5753100"/>
                </a:lnTo>
                <a:lnTo>
                  <a:pt x="1499700" y="5880100"/>
                </a:lnTo>
                <a:lnTo>
                  <a:pt x="1499110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60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3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9" y="7035800"/>
                </a:lnTo>
                <a:lnTo>
                  <a:pt x="1570945" y="7048500"/>
                </a:lnTo>
                <a:lnTo>
                  <a:pt x="1750417" y="7048500"/>
                </a:lnTo>
                <a:lnTo>
                  <a:pt x="1791192" y="7035800"/>
                </a:lnTo>
                <a:lnTo>
                  <a:pt x="1854471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6" y="6908800"/>
                </a:lnTo>
                <a:lnTo>
                  <a:pt x="1931409" y="6858000"/>
                </a:lnTo>
                <a:lnTo>
                  <a:pt x="1927062" y="6819900"/>
                </a:lnTo>
                <a:lnTo>
                  <a:pt x="1920226" y="6781800"/>
                </a:lnTo>
                <a:lnTo>
                  <a:pt x="1914373" y="6743700"/>
                </a:lnTo>
                <a:lnTo>
                  <a:pt x="1912975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8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8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4" y="6108700"/>
                </a:lnTo>
                <a:lnTo>
                  <a:pt x="1985487" y="6057900"/>
                </a:lnTo>
                <a:lnTo>
                  <a:pt x="1985007" y="6007100"/>
                </a:lnTo>
                <a:lnTo>
                  <a:pt x="1984284" y="5956300"/>
                </a:lnTo>
                <a:lnTo>
                  <a:pt x="1983368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8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1" y="5549900"/>
                </a:lnTo>
                <a:lnTo>
                  <a:pt x="1975063" y="5499100"/>
                </a:lnTo>
                <a:lnTo>
                  <a:pt x="1974651" y="5448300"/>
                </a:lnTo>
                <a:lnTo>
                  <a:pt x="1974626" y="5384800"/>
                </a:lnTo>
                <a:lnTo>
                  <a:pt x="1974791" y="5359400"/>
                </a:lnTo>
                <a:lnTo>
                  <a:pt x="1975809" y="5321300"/>
                </a:lnTo>
                <a:lnTo>
                  <a:pt x="1977976" y="5295900"/>
                </a:lnTo>
                <a:lnTo>
                  <a:pt x="1981096" y="5257800"/>
                </a:lnTo>
                <a:lnTo>
                  <a:pt x="1984973" y="5219700"/>
                </a:lnTo>
                <a:lnTo>
                  <a:pt x="1994213" y="5130800"/>
                </a:lnTo>
                <a:lnTo>
                  <a:pt x="1999185" y="5092700"/>
                </a:lnTo>
                <a:lnTo>
                  <a:pt x="2004130" y="5041900"/>
                </a:lnTo>
                <a:lnTo>
                  <a:pt x="2008852" y="4978400"/>
                </a:lnTo>
                <a:lnTo>
                  <a:pt x="2013155" y="4927600"/>
                </a:lnTo>
                <a:lnTo>
                  <a:pt x="2016842" y="4864100"/>
                </a:lnTo>
                <a:lnTo>
                  <a:pt x="2019719" y="4800600"/>
                </a:lnTo>
                <a:lnTo>
                  <a:pt x="2021589" y="4737100"/>
                </a:lnTo>
                <a:lnTo>
                  <a:pt x="2022256" y="4673600"/>
                </a:lnTo>
                <a:lnTo>
                  <a:pt x="2022174" y="4508500"/>
                </a:lnTo>
                <a:lnTo>
                  <a:pt x="2022010" y="4445000"/>
                </a:lnTo>
                <a:lnTo>
                  <a:pt x="2021844" y="4394200"/>
                </a:lnTo>
                <a:lnTo>
                  <a:pt x="2021529" y="4343400"/>
                </a:lnTo>
                <a:lnTo>
                  <a:pt x="2021084" y="4292600"/>
                </a:lnTo>
                <a:lnTo>
                  <a:pt x="2020488" y="4241800"/>
                </a:lnTo>
                <a:lnTo>
                  <a:pt x="2019717" y="4191000"/>
                </a:lnTo>
                <a:lnTo>
                  <a:pt x="2018751" y="4140200"/>
                </a:lnTo>
                <a:lnTo>
                  <a:pt x="2017566" y="4089400"/>
                </a:lnTo>
                <a:close/>
              </a:path>
              <a:path w="2733040" h="7048500">
                <a:moveTo>
                  <a:pt x="1584479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9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6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2" y="1333500"/>
                </a:lnTo>
                <a:lnTo>
                  <a:pt x="462854" y="1371600"/>
                </a:lnTo>
                <a:lnTo>
                  <a:pt x="437336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6" y="1562100"/>
                </a:lnTo>
                <a:lnTo>
                  <a:pt x="316775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3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1" y="2794000"/>
                </a:lnTo>
                <a:lnTo>
                  <a:pt x="184681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1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6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7" y="3695700"/>
                </a:lnTo>
                <a:lnTo>
                  <a:pt x="657253" y="4013200"/>
                </a:lnTo>
                <a:lnTo>
                  <a:pt x="650720" y="4127500"/>
                </a:lnTo>
                <a:lnTo>
                  <a:pt x="647391" y="4178300"/>
                </a:lnTo>
                <a:lnTo>
                  <a:pt x="644031" y="4241800"/>
                </a:lnTo>
                <a:lnTo>
                  <a:pt x="637257" y="4343400"/>
                </a:lnTo>
                <a:lnTo>
                  <a:pt x="633861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8" y="4610100"/>
                </a:lnTo>
                <a:lnTo>
                  <a:pt x="617152" y="4660900"/>
                </a:lnTo>
                <a:lnTo>
                  <a:pt x="613928" y="4699000"/>
                </a:lnTo>
                <a:lnTo>
                  <a:pt x="610765" y="4749800"/>
                </a:lnTo>
                <a:lnTo>
                  <a:pt x="607670" y="4787900"/>
                </a:lnTo>
                <a:lnTo>
                  <a:pt x="603327" y="4838700"/>
                </a:lnTo>
                <a:lnTo>
                  <a:pt x="599125" y="4889500"/>
                </a:lnTo>
                <a:lnTo>
                  <a:pt x="595059" y="4953000"/>
                </a:lnTo>
                <a:lnTo>
                  <a:pt x="591120" y="5003800"/>
                </a:lnTo>
                <a:lnTo>
                  <a:pt x="587305" y="5054600"/>
                </a:lnTo>
                <a:lnTo>
                  <a:pt x="576533" y="5219700"/>
                </a:lnTo>
                <a:lnTo>
                  <a:pt x="573147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1" y="5816600"/>
                </a:lnTo>
                <a:lnTo>
                  <a:pt x="528980" y="5867400"/>
                </a:lnTo>
                <a:lnTo>
                  <a:pt x="523927" y="5918200"/>
                </a:lnTo>
                <a:lnTo>
                  <a:pt x="518250" y="5969000"/>
                </a:lnTo>
                <a:lnTo>
                  <a:pt x="511864" y="6019800"/>
                </a:lnTo>
                <a:lnTo>
                  <a:pt x="504685" y="6070600"/>
                </a:lnTo>
                <a:lnTo>
                  <a:pt x="496631" y="6121400"/>
                </a:lnTo>
                <a:lnTo>
                  <a:pt x="487617" y="6184900"/>
                </a:lnTo>
                <a:lnTo>
                  <a:pt x="477560" y="6235700"/>
                </a:lnTo>
                <a:lnTo>
                  <a:pt x="466377" y="6286500"/>
                </a:lnTo>
                <a:lnTo>
                  <a:pt x="453524" y="6350000"/>
                </a:lnTo>
                <a:lnTo>
                  <a:pt x="439719" y="6400800"/>
                </a:lnTo>
                <a:lnTo>
                  <a:pt x="426328" y="6464300"/>
                </a:lnTo>
                <a:lnTo>
                  <a:pt x="414717" y="6515100"/>
                </a:lnTo>
                <a:lnTo>
                  <a:pt x="406252" y="6565900"/>
                </a:lnTo>
                <a:lnTo>
                  <a:pt x="402298" y="6604000"/>
                </a:lnTo>
                <a:lnTo>
                  <a:pt x="404223" y="6629400"/>
                </a:lnTo>
                <a:lnTo>
                  <a:pt x="413392" y="6629400"/>
                </a:lnTo>
                <a:lnTo>
                  <a:pt x="390507" y="6667500"/>
                </a:lnTo>
                <a:lnTo>
                  <a:pt x="358553" y="6705600"/>
                </a:lnTo>
                <a:lnTo>
                  <a:pt x="319597" y="6743700"/>
                </a:lnTo>
                <a:lnTo>
                  <a:pt x="275709" y="6769100"/>
                </a:lnTo>
                <a:lnTo>
                  <a:pt x="181403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4" y="6870700"/>
                </a:lnTo>
                <a:lnTo>
                  <a:pt x="12749" y="6896100"/>
                </a:lnTo>
                <a:lnTo>
                  <a:pt x="2080" y="6908800"/>
                </a:lnTo>
                <a:lnTo>
                  <a:pt x="0" y="6946900"/>
                </a:lnTo>
                <a:lnTo>
                  <a:pt x="3311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7" y="7010400"/>
                </a:lnTo>
                <a:lnTo>
                  <a:pt x="407873" y="6985000"/>
                </a:lnTo>
                <a:lnTo>
                  <a:pt x="453519" y="6972300"/>
                </a:lnTo>
                <a:lnTo>
                  <a:pt x="501110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2" y="6934200"/>
                </a:lnTo>
                <a:lnTo>
                  <a:pt x="927341" y="6883400"/>
                </a:lnTo>
                <a:lnTo>
                  <a:pt x="933002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5" y="6680200"/>
                </a:lnTo>
                <a:lnTo>
                  <a:pt x="943821" y="6654800"/>
                </a:lnTo>
                <a:lnTo>
                  <a:pt x="950982" y="6642100"/>
                </a:lnTo>
                <a:lnTo>
                  <a:pt x="965239" y="6591300"/>
                </a:lnTo>
                <a:lnTo>
                  <a:pt x="972322" y="6553200"/>
                </a:lnTo>
                <a:lnTo>
                  <a:pt x="979367" y="6515100"/>
                </a:lnTo>
                <a:lnTo>
                  <a:pt x="986368" y="6477000"/>
                </a:lnTo>
                <a:lnTo>
                  <a:pt x="993319" y="6438900"/>
                </a:lnTo>
                <a:lnTo>
                  <a:pt x="1000214" y="6388100"/>
                </a:lnTo>
                <a:lnTo>
                  <a:pt x="1007048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4" y="6121400"/>
                </a:lnTo>
                <a:lnTo>
                  <a:pt x="1040079" y="6057900"/>
                </a:lnTo>
                <a:lnTo>
                  <a:pt x="1046416" y="5994400"/>
                </a:lnTo>
                <a:lnTo>
                  <a:pt x="1052650" y="5930900"/>
                </a:lnTo>
                <a:lnTo>
                  <a:pt x="1058774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30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9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2" y="4622800"/>
                </a:lnTo>
                <a:lnTo>
                  <a:pt x="1220657" y="4559300"/>
                </a:lnTo>
                <a:lnTo>
                  <a:pt x="1232793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2" y="4343400"/>
                </a:lnTo>
                <a:lnTo>
                  <a:pt x="1279161" y="4292600"/>
                </a:lnTo>
                <a:lnTo>
                  <a:pt x="1289592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6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6" y="3898900"/>
                </a:lnTo>
                <a:lnTo>
                  <a:pt x="2007584" y="3848100"/>
                </a:lnTo>
                <a:lnTo>
                  <a:pt x="2004621" y="3797300"/>
                </a:lnTo>
                <a:lnTo>
                  <a:pt x="2001283" y="3746500"/>
                </a:lnTo>
                <a:lnTo>
                  <a:pt x="1999176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7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7" y="3035300"/>
                </a:lnTo>
                <a:lnTo>
                  <a:pt x="536734" y="2984500"/>
                </a:lnTo>
                <a:lnTo>
                  <a:pt x="520410" y="2933700"/>
                </a:lnTo>
                <a:lnTo>
                  <a:pt x="503379" y="2870200"/>
                </a:lnTo>
                <a:lnTo>
                  <a:pt x="486057" y="2819400"/>
                </a:lnTo>
                <a:lnTo>
                  <a:pt x="468861" y="2755900"/>
                </a:lnTo>
                <a:lnTo>
                  <a:pt x="452205" y="2692400"/>
                </a:lnTo>
                <a:lnTo>
                  <a:pt x="436506" y="2628900"/>
                </a:lnTo>
                <a:lnTo>
                  <a:pt x="422178" y="2578100"/>
                </a:lnTo>
                <a:lnTo>
                  <a:pt x="409638" y="2527300"/>
                </a:lnTo>
                <a:lnTo>
                  <a:pt x="399301" y="2476500"/>
                </a:lnTo>
                <a:lnTo>
                  <a:pt x="391583" y="2438400"/>
                </a:lnTo>
                <a:lnTo>
                  <a:pt x="386900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399908" y="2311400"/>
                </a:lnTo>
                <a:lnTo>
                  <a:pt x="402906" y="2286000"/>
                </a:lnTo>
                <a:lnTo>
                  <a:pt x="404565" y="2273300"/>
                </a:lnTo>
                <a:lnTo>
                  <a:pt x="407155" y="2260600"/>
                </a:lnTo>
                <a:lnTo>
                  <a:pt x="411070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9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2" y="1562100"/>
                </a:lnTo>
                <a:lnTo>
                  <a:pt x="2327565" y="1511300"/>
                </a:lnTo>
                <a:lnTo>
                  <a:pt x="2245398" y="1384300"/>
                </a:lnTo>
                <a:lnTo>
                  <a:pt x="2224391" y="1358900"/>
                </a:lnTo>
                <a:lnTo>
                  <a:pt x="2207578" y="1333500"/>
                </a:lnTo>
                <a:lnTo>
                  <a:pt x="2195561" y="1308100"/>
                </a:lnTo>
                <a:lnTo>
                  <a:pt x="2175483" y="1282700"/>
                </a:lnTo>
                <a:lnTo>
                  <a:pt x="2143721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1" y="1193800"/>
                </a:lnTo>
                <a:lnTo>
                  <a:pt x="1888263" y="1168400"/>
                </a:lnTo>
                <a:lnTo>
                  <a:pt x="1833565" y="1143000"/>
                </a:lnTo>
                <a:lnTo>
                  <a:pt x="1782906" y="1130300"/>
                </a:lnTo>
                <a:lnTo>
                  <a:pt x="1738533" y="1117600"/>
                </a:lnTo>
                <a:lnTo>
                  <a:pt x="1702691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5" y="1054100"/>
                </a:lnTo>
                <a:lnTo>
                  <a:pt x="1653238" y="1054100"/>
                </a:lnTo>
                <a:lnTo>
                  <a:pt x="1649706" y="1041400"/>
                </a:lnTo>
                <a:lnTo>
                  <a:pt x="1625742" y="1003300"/>
                </a:lnTo>
                <a:lnTo>
                  <a:pt x="1602296" y="990600"/>
                </a:lnTo>
                <a:lnTo>
                  <a:pt x="1584479" y="977900"/>
                </a:lnTo>
                <a:close/>
              </a:path>
              <a:path w="2733040" h="7048500">
                <a:moveTo>
                  <a:pt x="936645" y="6680200"/>
                </a:moveTo>
                <a:lnTo>
                  <a:pt x="907917" y="6680200"/>
                </a:lnTo>
                <a:lnTo>
                  <a:pt x="915093" y="6692900"/>
                </a:lnTo>
                <a:lnTo>
                  <a:pt x="929462" y="6692900"/>
                </a:lnTo>
                <a:lnTo>
                  <a:pt x="936645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7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1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3" y="2133600"/>
                </a:lnTo>
                <a:lnTo>
                  <a:pt x="695105" y="2184400"/>
                </a:lnTo>
                <a:lnTo>
                  <a:pt x="698239" y="2235200"/>
                </a:lnTo>
                <a:lnTo>
                  <a:pt x="701848" y="2286000"/>
                </a:lnTo>
                <a:lnTo>
                  <a:pt x="706465" y="2336800"/>
                </a:lnTo>
                <a:lnTo>
                  <a:pt x="712661" y="2400300"/>
                </a:lnTo>
                <a:lnTo>
                  <a:pt x="719365" y="2463800"/>
                </a:lnTo>
                <a:lnTo>
                  <a:pt x="732943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1" y="3073400"/>
                </a:lnTo>
                <a:lnTo>
                  <a:pt x="607891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4" y="2946400"/>
                </a:lnTo>
                <a:lnTo>
                  <a:pt x="1939467" y="2946400"/>
                </a:lnTo>
                <a:lnTo>
                  <a:pt x="1939586" y="2908300"/>
                </a:lnTo>
                <a:lnTo>
                  <a:pt x="1939982" y="2870200"/>
                </a:lnTo>
                <a:lnTo>
                  <a:pt x="1940718" y="2819400"/>
                </a:lnTo>
                <a:lnTo>
                  <a:pt x="1941856" y="2781300"/>
                </a:lnTo>
                <a:lnTo>
                  <a:pt x="1943458" y="2730500"/>
                </a:lnTo>
                <a:lnTo>
                  <a:pt x="1945584" y="2667000"/>
                </a:lnTo>
                <a:lnTo>
                  <a:pt x="1948298" y="2603500"/>
                </a:lnTo>
                <a:lnTo>
                  <a:pt x="1951126" y="2552700"/>
                </a:lnTo>
                <a:lnTo>
                  <a:pt x="1955044" y="2501900"/>
                </a:lnTo>
                <a:lnTo>
                  <a:pt x="1959826" y="2438400"/>
                </a:lnTo>
                <a:lnTo>
                  <a:pt x="1965248" y="2387600"/>
                </a:lnTo>
                <a:lnTo>
                  <a:pt x="1971083" y="2324100"/>
                </a:lnTo>
                <a:lnTo>
                  <a:pt x="1977108" y="2273300"/>
                </a:lnTo>
                <a:lnTo>
                  <a:pt x="1983095" y="2222500"/>
                </a:lnTo>
                <a:lnTo>
                  <a:pt x="1994059" y="2120900"/>
                </a:lnTo>
                <a:lnTo>
                  <a:pt x="1998584" y="2082800"/>
                </a:lnTo>
                <a:lnTo>
                  <a:pt x="2002171" y="2044700"/>
                </a:lnTo>
                <a:lnTo>
                  <a:pt x="2004594" y="2019300"/>
                </a:lnTo>
                <a:lnTo>
                  <a:pt x="2009931" y="1993900"/>
                </a:lnTo>
                <a:lnTo>
                  <a:pt x="2018641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4" y="1993900"/>
                </a:lnTo>
                <a:lnTo>
                  <a:pt x="2076928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9" y="2235200"/>
                </a:lnTo>
                <a:lnTo>
                  <a:pt x="2306677" y="2260600"/>
                </a:lnTo>
                <a:lnTo>
                  <a:pt x="2316984" y="2286000"/>
                </a:lnTo>
                <a:lnTo>
                  <a:pt x="2323211" y="2336800"/>
                </a:lnTo>
                <a:lnTo>
                  <a:pt x="2328299" y="2387600"/>
                </a:lnTo>
                <a:lnTo>
                  <a:pt x="2331731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5" y="2705100"/>
                </a:lnTo>
                <a:lnTo>
                  <a:pt x="2217687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2" y="2921000"/>
                </a:lnTo>
                <a:lnTo>
                  <a:pt x="2484959" y="2870200"/>
                </a:lnTo>
                <a:lnTo>
                  <a:pt x="2510967" y="2806700"/>
                </a:lnTo>
                <a:lnTo>
                  <a:pt x="2535878" y="2755900"/>
                </a:lnTo>
                <a:lnTo>
                  <a:pt x="2559514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2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7" y="0"/>
                </a:moveTo>
                <a:lnTo>
                  <a:pt x="1304201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8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3" y="533400"/>
                </a:lnTo>
                <a:lnTo>
                  <a:pt x="978564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4" y="977900"/>
                </a:lnTo>
                <a:lnTo>
                  <a:pt x="1573968" y="939800"/>
                </a:lnTo>
                <a:lnTo>
                  <a:pt x="1572767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50" y="825500"/>
                </a:lnTo>
                <a:lnTo>
                  <a:pt x="1613003" y="800100"/>
                </a:lnTo>
                <a:lnTo>
                  <a:pt x="1625101" y="762000"/>
                </a:lnTo>
                <a:lnTo>
                  <a:pt x="1635356" y="723900"/>
                </a:lnTo>
                <a:lnTo>
                  <a:pt x="1653080" y="723900"/>
                </a:lnTo>
                <a:lnTo>
                  <a:pt x="1669686" y="711200"/>
                </a:lnTo>
                <a:lnTo>
                  <a:pt x="1685961" y="685800"/>
                </a:lnTo>
                <a:lnTo>
                  <a:pt x="1702691" y="635000"/>
                </a:lnTo>
                <a:lnTo>
                  <a:pt x="1712877" y="596900"/>
                </a:lnTo>
                <a:lnTo>
                  <a:pt x="1722174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3" y="368300"/>
                </a:lnTo>
                <a:lnTo>
                  <a:pt x="1703797" y="330200"/>
                </a:lnTo>
                <a:lnTo>
                  <a:pt x="1701532" y="279400"/>
                </a:lnTo>
                <a:lnTo>
                  <a:pt x="1694392" y="228600"/>
                </a:lnTo>
                <a:lnTo>
                  <a:pt x="1681083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202" y="8653167"/>
            <a:ext cx="3624579" cy="1341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FFFFFF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9222" y="1819053"/>
            <a:ext cx="10534015" cy="537464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5875"/>
              </a:lnSpc>
              <a:tabLst>
                <a:tab pos="1851025" algn="l"/>
                <a:tab pos="4074160" algn="l"/>
              </a:tabLst>
            </a:pP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class	</a:t>
            </a:r>
            <a:r>
              <a:rPr sz="4950" spc="70" dirty="0">
                <a:solidFill>
                  <a:srgbClr val="FFFFFF"/>
                </a:solidFill>
                <a:latin typeface="Arial MT"/>
                <a:cs typeface="Arial MT"/>
              </a:rPr>
              <a:t>Person	</a:t>
            </a: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4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900">
              <a:latin typeface="Arial MT"/>
              <a:cs typeface="Arial MT"/>
            </a:endParaRPr>
          </a:p>
          <a:p>
            <a:pPr marL="174625">
              <a:lnSpc>
                <a:spcPts val="5775"/>
              </a:lnSpc>
              <a:spcBef>
                <a:spcPts val="3529"/>
              </a:spcBef>
            </a:pP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73748" y="3110895"/>
            <a:ext cx="6099175" cy="316547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  <a:tabLst>
                <a:tab pos="5795010" algn="l"/>
              </a:tabLst>
            </a:pPr>
            <a:r>
              <a:rPr sz="4950" b="1" spc="-10" dirty="0">
                <a:solidFill>
                  <a:srgbClr val="FFFFFF"/>
                </a:solidFill>
                <a:latin typeface="Arial"/>
                <a:cs typeface="Arial"/>
              </a:rPr>
              <a:t>constructor(</a:t>
            </a:r>
            <a:r>
              <a:rPr sz="4950" b="1" spc="-8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25" b="1" spc="30" baseline="-1683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4950" b="1" spc="20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4950">
              <a:latin typeface="Arial"/>
              <a:cs typeface="Arial"/>
            </a:endParaRPr>
          </a:p>
          <a:p>
            <a:pPr marL="45720" algn="ctr">
              <a:lnSpc>
                <a:spcPct val="100000"/>
              </a:lnSpc>
              <a:spcBef>
                <a:spcPts val="3215"/>
              </a:spcBef>
              <a:tabLst>
                <a:tab pos="3715385" algn="l"/>
              </a:tabLst>
            </a:pPr>
            <a:r>
              <a:rPr sz="4950" b="1" spc="-5" dirty="0">
                <a:solidFill>
                  <a:srgbClr val="FFFFFF"/>
                </a:solidFill>
                <a:latin typeface="Arial"/>
                <a:cs typeface="Arial"/>
              </a:rPr>
              <a:t>this.name</a:t>
            </a:r>
            <a:r>
              <a:rPr sz="495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4950" b="1" spc="-25" dirty="0">
                <a:solidFill>
                  <a:srgbClr val="FFFFFF"/>
                </a:solidFill>
                <a:latin typeface="Arial"/>
                <a:cs typeface="Arial"/>
              </a:rPr>
              <a:t>name;</a:t>
            </a:r>
            <a:endParaRPr sz="4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10"/>
              </a:spcBef>
            </a:pP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4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1519" y="7387862"/>
            <a:ext cx="12332970" cy="859155"/>
          </a:xfrm>
          <a:custGeom>
            <a:avLst/>
            <a:gdLst/>
            <a:ahLst/>
            <a:cxnLst/>
            <a:rect l="l" t="t" r="r" b="b"/>
            <a:pathLst>
              <a:path w="12332969" h="859154">
                <a:moveTo>
                  <a:pt x="0" y="0"/>
                </a:moveTo>
                <a:lnTo>
                  <a:pt x="12332580" y="0"/>
                </a:lnTo>
                <a:lnTo>
                  <a:pt x="12332580" y="858612"/>
                </a:lnTo>
                <a:lnTo>
                  <a:pt x="0" y="858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41742" y="1593841"/>
            <a:ext cx="2733040" cy="7051040"/>
            <a:chOff x="1141742" y="1593841"/>
            <a:chExt cx="2733040" cy="7051040"/>
          </a:xfrm>
        </p:grpSpPr>
        <p:sp>
          <p:nvSpPr>
            <p:cNvPr id="12" name="object 12"/>
            <p:cNvSpPr/>
            <p:nvPr/>
          </p:nvSpPr>
          <p:spPr>
            <a:xfrm>
              <a:off x="1141742" y="1596273"/>
              <a:ext cx="2733040" cy="7048500"/>
            </a:xfrm>
            <a:custGeom>
              <a:avLst/>
              <a:gdLst/>
              <a:ahLst/>
              <a:cxnLst/>
              <a:rect l="l" t="t" r="r" b="b"/>
              <a:pathLst>
                <a:path w="2733040" h="7048500">
                  <a:moveTo>
                    <a:pt x="2017566" y="4089400"/>
                  </a:moveTo>
                  <a:lnTo>
                    <a:pt x="1350379" y="4089400"/>
                  </a:lnTo>
                  <a:lnTo>
                    <a:pt x="1356634" y="4102100"/>
                  </a:lnTo>
                  <a:lnTo>
                    <a:pt x="1362395" y="4127500"/>
                  </a:lnTo>
                  <a:lnTo>
                    <a:pt x="1368370" y="4178300"/>
                  </a:lnTo>
                  <a:lnTo>
                    <a:pt x="1374546" y="4216400"/>
                  </a:lnTo>
                  <a:lnTo>
                    <a:pt x="1380913" y="4267200"/>
                  </a:lnTo>
                  <a:lnTo>
                    <a:pt x="1387459" y="4305300"/>
                  </a:lnTo>
                  <a:lnTo>
                    <a:pt x="1394175" y="4356100"/>
                  </a:lnTo>
                  <a:lnTo>
                    <a:pt x="1408068" y="4470400"/>
                  </a:lnTo>
                  <a:lnTo>
                    <a:pt x="1415224" y="4521200"/>
                  </a:lnTo>
                  <a:lnTo>
                    <a:pt x="1422504" y="4584700"/>
                  </a:lnTo>
                  <a:lnTo>
                    <a:pt x="1429899" y="4635500"/>
                  </a:lnTo>
                  <a:lnTo>
                    <a:pt x="1437396" y="4686300"/>
                  </a:lnTo>
                  <a:lnTo>
                    <a:pt x="1444985" y="4737100"/>
                  </a:lnTo>
                  <a:lnTo>
                    <a:pt x="1452656" y="4787900"/>
                  </a:lnTo>
                  <a:lnTo>
                    <a:pt x="1460396" y="4838700"/>
                  </a:lnTo>
                  <a:lnTo>
                    <a:pt x="1464470" y="4864100"/>
                  </a:lnTo>
                  <a:lnTo>
                    <a:pt x="1469747" y="4902200"/>
                  </a:lnTo>
                  <a:lnTo>
                    <a:pt x="1475744" y="4953000"/>
                  </a:lnTo>
                  <a:lnTo>
                    <a:pt x="1481976" y="5016500"/>
                  </a:lnTo>
                  <a:lnTo>
                    <a:pt x="1487960" y="5067300"/>
                  </a:lnTo>
                  <a:lnTo>
                    <a:pt x="1493211" y="5130800"/>
                  </a:lnTo>
                  <a:lnTo>
                    <a:pt x="1497247" y="5181600"/>
                  </a:lnTo>
                  <a:lnTo>
                    <a:pt x="1499582" y="5232400"/>
                  </a:lnTo>
                  <a:lnTo>
                    <a:pt x="1500934" y="5283200"/>
                  </a:lnTo>
                  <a:lnTo>
                    <a:pt x="1501880" y="5334000"/>
                  </a:lnTo>
                  <a:lnTo>
                    <a:pt x="1502466" y="5384800"/>
                  </a:lnTo>
                  <a:lnTo>
                    <a:pt x="1502684" y="5435600"/>
                  </a:lnTo>
                  <a:lnTo>
                    <a:pt x="1502655" y="5524500"/>
                  </a:lnTo>
                  <a:lnTo>
                    <a:pt x="1502524" y="5562600"/>
                  </a:lnTo>
                  <a:lnTo>
                    <a:pt x="1502129" y="5626100"/>
                  </a:lnTo>
                  <a:lnTo>
                    <a:pt x="1501603" y="5689600"/>
                  </a:lnTo>
                  <a:lnTo>
                    <a:pt x="1500993" y="5753100"/>
                  </a:lnTo>
                  <a:lnTo>
                    <a:pt x="1499700" y="5880100"/>
                  </a:lnTo>
                  <a:lnTo>
                    <a:pt x="1499110" y="5943600"/>
                  </a:lnTo>
                  <a:lnTo>
                    <a:pt x="1498618" y="6007100"/>
                  </a:lnTo>
                  <a:lnTo>
                    <a:pt x="1498270" y="6070600"/>
                  </a:lnTo>
                  <a:lnTo>
                    <a:pt x="1498160" y="6172200"/>
                  </a:lnTo>
                  <a:lnTo>
                    <a:pt x="1498281" y="6210300"/>
                  </a:lnTo>
                  <a:lnTo>
                    <a:pt x="1498551" y="6248400"/>
                  </a:lnTo>
                  <a:lnTo>
                    <a:pt x="1499239" y="6299200"/>
                  </a:lnTo>
                  <a:lnTo>
                    <a:pt x="1500300" y="6350000"/>
                  </a:lnTo>
                  <a:lnTo>
                    <a:pt x="1501780" y="6400800"/>
                  </a:lnTo>
                  <a:lnTo>
                    <a:pt x="1503725" y="6451600"/>
                  </a:lnTo>
                  <a:lnTo>
                    <a:pt x="1506182" y="6489700"/>
                  </a:lnTo>
                  <a:lnTo>
                    <a:pt x="1509195" y="6527800"/>
                  </a:lnTo>
                  <a:lnTo>
                    <a:pt x="1517074" y="6578600"/>
                  </a:lnTo>
                  <a:lnTo>
                    <a:pt x="1527730" y="6616700"/>
                  </a:lnTo>
                  <a:lnTo>
                    <a:pt x="1525005" y="6642100"/>
                  </a:lnTo>
                  <a:lnTo>
                    <a:pt x="1515036" y="6718300"/>
                  </a:lnTo>
                  <a:lnTo>
                    <a:pt x="1495133" y="6807200"/>
                  </a:lnTo>
                  <a:lnTo>
                    <a:pt x="1462603" y="6908800"/>
                  </a:lnTo>
                  <a:lnTo>
                    <a:pt x="1452938" y="6946900"/>
                  </a:lnTo>
                  <a:lnTo>
                    <a:pt x="1472601" y="6997700"/>
                  </a:lnTo>
                  <a:lnTo>
                    <a:pt x="1531529" y="7035800"/>
                  </a:lnTo>
                  <a:lnTo>
                    <a:pt x="1570945" y="7048500"/>
                  </a:lnTo>
                  <a:lnTo>
                    <a:pt x="1750417" y="7048500"/>
                  </a:lnTo>
                  <a:lnTo>
                    <a:pt x="1791192" y="7035800"/>
                  </a:lnTo>
                  <a:lnTo>
                    <a:pt x="1854471" y="7010400"/>
                  </a:lnTo>
                  <a:lnTo>
                    <a:pt x="1894798" y="6985000"/>
                  </a:lnTo>
                  <a:lnTo>
                    <a:pt x="1918749" y="6946900"/>
                  </a:lnTo>
                  <a:lnTo>
                    <a:pt x="1929796" y="6908800"/>
                  </a:lnTo>
                  <a:lnTo>
                    <a:pt x="1931409" y="6858000"/>
                  </a:lnTo>
                  <a:lnTo>
                    <a:pt x="1927062" y="6819900"/>
                  </a:lnTo>
                  <a:lnTo>
                    <a:pt x="1920226" y="6781800"/>
                  </a:lnTo>
                  <a:lnTo>
                    <a:pt x="1914373" y="6743700"/>
                  </a:lnTo>
                  <a:lnTo>
                    <a:pt x="1912975" y="6718300"/>
                  </a:lnTo>
                  <a:lnTo>
                    <a:pt x="1924482" y="6692900"/>
                  </a:lnTo>
                  <a:lnTo>
                    <a:pt x="1938804" y="6654800"/>
                  </a:lnTo>
                  <a:lnTo>
                    <a:pt x="1953458" y="6616700"/>
                  </a:lnTo>
                  <a:lnTo>
                    <a:pt x="1965960" y="6540500"/>
                  </a:lnTo>
                  <a:lnTo>
                    <a:pt x="1970650" y="6502400"/>
                  </a:lnTo>
                  <a:lnTo>
                    <a:pt x="1974599" y="6451600"/>
                  </a:lnTo>
                  <a:lnTo>
                    <a:pt x="1977857" y="6400800"/>
                  </a:lnTo>
                  <a:lnTo>
                    <a:pt x="1980473" y="6350000"/>
                  </a:lnTo>
                  <a:lnTo>
                    <a:pt x="1982498" y="6311900"/>
                  </a:lnTo>
                  <a:lnTo>
                    <a:pt x="1983980" y="6261100"/>
                  </a:lnTo>
                  <a:lnTo>
                    <a:pt x="1984970" y="6210300"/>
                  </a:lnTo>
                  <a:lnTo>
                    <a:pt x="1985518" y="6159500"/>
                  </a:lnTo>
                  <a:lnTo>
                    <a:pt x="1985674" y="6108700"/>
                  </a:lnTo>
                  <a:lnTo>
                    <a:pt x="1985487" y="6057900"/>
                  </a:lnTo>
                  <a:lnTo>
                    <a:pt x="1985007" y="6007100"/>
                  </a:lnTo>
                  <a:lnTo>
                    <a:pt x="1984284" y="5956300"/>
                  </a:lnTo>
                  <a:lnTo>
                    <a:pt x="1983368" y="5905500"/>
                  </a:lnTo>
                  <a:lnTo>
                    <a:pt x="1982308" y="5842000"/>
                  </a:lnTo>
                  <a:lnTo>
                    <a:pt x="1981155" y="5791200"/>
                  </a:lnTo>
                  <a:lnTo>
                    <a:pt x="1978768" y="5689600"/>
                  </a:lnTo>
                  <a:lnTo>
                    <a:pt x="1977633" y="5638800"/>
                  </a:lnTo>
                  <a:lnTo>
                    <a:pt x="1976604" y="5588000"/>
                  </a:lnTo>
                  <a:lnTo>
                    <a:pt x="1975731" y="5549900"/>
                  </a:lnTo>
                  <a:lnTo>
                    <a:pt x="1975063" y="5499100"/>
                  </a:lnTo>
                  <a:lnTo>
                    <a:pt x="1974651" y="5448300"/>
                  </a:lnTo>
                  <a:lnTo>
                    <a:pt x="1974626" y="5384800"/>
                  </a:lnTo>
                  <a:lnTo>
                    <a:pt x="1974791" y="5359400"/>
                  </a:lnTo>
                  <a:lnTo>
                    <a:pt x="1975809" y="5321300"/>
                  </a:lnTo>
                  <a:lnTo>
                    <a:pt x="1977976" y="5295900"/>
                  </a:lnTo>
                  <a:lnTo>
                    <a:pt x="1981096" y="5257800"/>
                  </a:lnTo>
                  <a:lnTo>
                    <a:pt x="1984973" y="5219700"/>
                  </a:lnTo>
                  <a:lnTo>
                    <a:pt x="1994213" y="5130800"/>
                  </a:lnTo>
                  <a:lnTo>
                    <a:pt x="1999185" y="5092700"/>
                  </a:lnTo>
                  <a:lnTo>
                    <a:pt x="2004130" y="5041900"/>
                  </a:lnTo>
                  <a:lnTo>
                    <a:pt x="2008852" y="4978400"/>
                  </a:lnTo>
                  <a:lnTo>
                    <a:pt x="2013155" y="4927600"/>
                  </a:lnTo>
                  <a:lnTo>
                    <a:pt x="2016842" y="4864100"/>
                  </a:lnTo>
                  <a:lnTo>
                    <a:pt x="2019719" y="4800600"/>
                  </a:lnTo>
                  <a:lnTo>
                    <a:pt x="2021589" y="4737100"/>
                  </a:lnTo>
                  <a:lnTo>
                    <a:pt x="2022256" y="4673600"/>
                  </a:lnTo>
                  <a:lnTo>
                    <a:pt x="2022174" y="4508500"/>
                  </a:lnTo>
                  <a:lnTo>
                    <a:pt x="2022010" y="4445000"/>
                  </a:lnTo>
                  <a:lnTo>
                    <a:pt x="2021844" y="4394200"/>
                  </a:lnTo>
                  <a:lnTo>
                    <a:pt x="2021529" y="4343400"/>
                  </a:lnTo>
                  <a:lnTo>
                    <a:pt x="2021084" y="4292600"/>
                  </a:lnTo>
                  <a:lnTo>
                    <a:pt x="2020488" y="4241800"/>
                  </a:lnTo>
                  <a:lnTo>
                    <a:pt x="2019717" y="4191000"/>
                  </a:lnTo>
                  <a:lnTo>
                    <a:pt x="2018751" y="4140200"/>
                  </a:lnTo>
                  <a:lnTo>
                    <a:pt x="2017566" y="4089400"/>
                  </a:lnTo>
                  <a:close/>
                </a:path>
                <a:path w="2733040" h="7048500">
                  <a:moveTo>
                    <a:pt x="1584479" y="977900"/>
                  </a:moveTo>
                  <a:lnTo>
                    <a:pt x="1077801" y="977900"/>
                  </a:lnTo>
                  <a:lnTo>
                    <a:pt x="1058470" y="1003300"/>
                  </a:lnTo>
                  <a:lnTo>
                    <a:pt x="1038724" y="1028700"/>
                  </a:lnTo>
                  <a:lnTo>
                    <a:pt x="1033077" y="1041400"/>
                  </a:lnTo>
                  <a:lnTo>
                    <a:pt x="1025422" y="1066800"/>
                  </a:lnTo>
                  <a:lnTo>
                    <a:pt x="1013793" y="1079500"/>
                  </a:lnTo>
                  <a:lnTo>
                    <a:pt x="996226" y="1104900"/>
                  </a:lnTo>
                  <a:lnTo>
                    <a:pt x="954308" y="1117600"/>
                  </a:lnTo>
                  <a:lnTo>
                    <a:pt x="905264" y="1130300"/>
                  </a:lnTo>
                  <a:lnTo>
                    <a:pt x="851299" y="1155700"/>
                  </a:lnTo>
                  <a:lnTo>
                    <a:pt x="794619" y="1168400"/>
                  </a:lnTo>
                  <a:lnTo>
                    <a:pt x="737428" y="1193800"/>
                  </a:lnTo>
                  <a:lnTo>
                    <a:pt x="681933" y="1206500"/>
                  </a:lnTo>
                  <a:lnTo>
                    <a:pt x="630339" y="1231900"/>
                  </a:lnTo>
                  <a:lnTo>
                    <a:pt x="584851" y="1244600"/>
                  </a:lnTo>
                  <a:lnTo>
                    <a:pt x="547676" y="1270000"/>
                  </a:lnTo>
                  <a:lnTo>
                    <a:pt x="521017" y="1295400"/>
                  </a:lnTo>
                  <a:lnTo>
                    <a:pt x="505151" y="1308100"/>
                  </a:lnTo>
                  <a:lnTo>
                    <a:pt x="485612" y="1333500"/>
                  </a:lnTo>
                  <a:lnTo>
                    <a:pt x="462854" y="1371600"/>
                  </a:lnTo>
                  <a:lnTo>
                    <a:pt x="437336" y="1409700"/>
                  </a:lnTo>
                  <a:lnTo>
                    <a:pt x="409512" y="1460500"/>
                  </a:lnTo>
                  <a:lnTo>
                    <a:pt x="379840" y="1511300"/>
                  </a:lnTo>
                  <a:lnTo>
                    <a:pt x="348776" y="1562100"/>
                  </a:lnTo>
                  <a:lnTo>
                    <a:pt x="316775" y="1612900"/>
                  </a:lnTo>
                  <a:lnTo>
                    <a:pt x="251790" y="1739900"/>
                  </a:lnTo>
                  <a:lnTo>
                    <a:pt x="219718" y="1790700"/>
                  </a:lnTo>
                  <a:lnTo>
                    <a:pt x="188536" y="1854200"/>
                  </a:lnTo>
                  <a:lnTo>
                    <a:pt x="158698" y="1917700"/>
                  </a:lnTo>
                  <a:lnTo>
                    <a:pt x="130663" y="1968500"/>
                  </a:lnTo>
                  <a:lnTo>
                    <a:pt x="104884" y="2019300"/>
                  </a:lnTo>
                  <a:lnTo>
                    <a:pt x="81820" y="2070100"/>
                  </a:lnTo>
                  <a:lnTo>
                    <a:pt x="61926" y="2120900"/>
                  </a:lnTo>
                  <a:lnTo>
                    <a:pt x="45659" y="2159000"/>
                  </a:lnTo>
                  <a:lnTo>
                    <a:pt x="33475" y="2184400"/>
                  </a:lnTo>
                  <a:lnTo>
                    <a:pt x="25830" y="2209800"/>
                  </a:lnTo>
                  <a:lnTo>
                    <a:pt x="23180" y="2222500"/>
                  </a:lnTo>
                  <a:lnTo>
                    <a:pt x="22413" y="2286000"/>
                  </a:lnTo>
                  <a:lnTo>
                    <a:pt x="21499" y="2349500"/>
                  </a:lnTo>
                  <a:lnTo>
                    <a:pt x="22513" y="2400300"/>
                  </a:lnTo>
                  <a:lnTo>
                    <a:pt x="27532" y="2438400"/>
                  </a:lnTo>
                  <a:lnTo>
                    <a:pt x="38634" y="2476500"/>
                  </a:lnTo>
                  <a:lnTo>
                    <a:pt x="55546" y="2514600"/>
                  </a:lnTo>
                  <a:lnTo>
                    <a:pt x="72825" y="2552700"/>
                  </a:lnTo>
                  <a:lnTo>
                    <a:pt x="90479" y="2603500"/>
                  </a:lnTo>
                  <a:lnTo>
                    <a:pt x="108517" y="2654300"/>
                  </a:lnTo>
                  <a:lnTo>
                    <a:pt x="145779" y="2743200"/>
                  </a:lnTo>
                  <a:lnTo>
                    <a:pt x="165021" y="2794000"/>
                  </a:lnTo>
                  <a:lnTo>
                    <a:pt x="184681" y="2844800"/>
                  </a:lnTo>
                  <a:lnTo>
                    <a:pt x="204768" y="2895600"/>
                  </a:lnTo>
                  <a:lnTo>
                    <a:pt x="225291" y="2946400"/>
                  </a:lnTo>
                  <a:lnTo>
                    <a:pt x="246259" y="2997200"/>
                  </a:lnTo>
                  <a:lnTo>
                    <a:pt x="267681" y="3048000"/>
                  </a:lnTo>
                  <a:lnTo>
                    <a:pt x="289564" y="3086100"/>
                  </a:lnTo>
                  <a:lnTo>
                    <a:pt x="311918" y="3136900"/>
                  </a:lnTo>
                  <a:lnTo>
                    <a:pt x="334751" y="3175000"/>
                  </a:lnTo>
                  <a:lnTo>
                    <a:pt x="358073" y="3213100"/>
                  </a:lnTo>
                  <a:lnTo>
                    <a:pt x="381891" y="3251200"/>
                  </a:lnTo>
                  <a:lnTo>
                    <a:pt x="406215" y="3289300"/>
                  </a:lnTo>
                  <a:lnTo>
                    <a:pt x="431053" y="3327400"/>
                  </a:lnTo>
                  <a:lnTo>
                    <a:pt x="450481" y="3340100"/>
                  </a:lnTo>
                  <a:lnTo>
                    <a:pt x="476532" y="3365500"/>
                  </a:lnTo>
                  <a:lnTo>
                    <a:pt x="508544" y="3378200"/>
                  </a:lnTo>
                  <a:lnTo>
                    <a:pt x="545854" y="3403600"/>
                  </a:lnTo>
                  <a:lnTo>
                    <a:pt x="590532" y="3416300"/>
                  </a:lnTo>
                  <a:lnTo>
                    <a:pt x="637032" y="3441700"/>
                  </a:lnTo>
                  <a:lnTo>
                    <a:pt x="673266" y="3467100"/>
                  </a:lnTo>
                  <a:lnTo>
                    <a:pt x="687147" y="3492500"/>
                  </a:lnTo>
                  <a:lnTo>
                    <a:pt x="685032" y="3517900"/>
                  </a:lnTo>
                  <a:lnTo>
                    <a:pt x="682770" y="3556000"/>
                  </a:lnTo>
                  <a:lnTo>
                    <a:pt x="680369" y="3606800"/>
                  </a:lnTo>
                  <a:lnTo>
                    <a:pt x="675187" y="3695700"/>
                  </a:lnTo>
                  <a:lnTo>
                    <a:pt x="657253" y="4013200"/>
                  </a:lnTo>
                  <a:lnTo>
                    <a:pt x="650720" y="4127500"/>
                  </a:lnTo>
                  <a:lnTo>
                    <a:pt x="647391" y="4178300"/>
                  </a:lnTo>
                  <a:lnTo>
                    <a:pt x="644031" y="4241800"/>
                  </a:lnTo>
                  <a:lnTo>
                    <a:pt x="637257" y="4343400"/>
                  </a:lnTo>
                  <a:lnTo>
                    <a:pt x="633861" y="4406900"/>
                  </a:lnTo>
                  <a:lnTo>
                    <a:pt x="627096" y="4508500"/>
                  </a:lnTo>
                  <a:lnTo>
                    <a:pt x="623745" y="4559300"/>
                  </a:lnTo>
                  <a:lnTo>
                    <a:pt x="620428" y="4610100"/>
                  </a:lnTo>
                  <a:lnTo>
                    <a:pt x="617152" y="4660900"/>
                  </a:lnTo>
                  <a:lnTo>
                    <a:pt x="613928" y="4699000"/>
                  </a:lnTo>
                  <a:lnTo>
                    <a:pt x="610765" y="4749800"/>
                  </a:lnTo>
                  <a:lnTo>
                    <a:pt x="607670" y="4787900"/>
                  </a:lnTo>
                  <a:lnTo>
                    <a:pt x="603327" y="4838700"/>
                  </a:lnTo>
                  <a:lnTo>
                    <a:pt x="599125" y="4889500"/>
                  </a:lnTo>
                  <a:lnTo>
                    <a:pt x="595059" y="4953000"/>
                  </a:lnTo>
                  <a:lnTo>
                    <a:pt x="591120" y="5003800"/>
                  </a:lnTo>
                  <a:lnTo>
                    <a:pt x="587305" y="5054600"/>
                  </a:lnTo>
                  <a:lnTo>
                    <a:pt x="576533" y="5219700"/>
                  </a:lnTo>
                  <a:lnTo>
                    <a:pt x="573147" y="5270500"/>
                  </a:lnTo>
                  <a:lnTo>
                    <a:pt x="569852" y="5308600"/>
                  </a:lnTo>
                  <a:lnTo>
                    <a:pt x="566644" y="5359400"/>
                  </a:lnTo>
                  <a:lnTo>
                    <a:pt x="563515" y="5397500"/>
                  </a:lnTo>
                  <a:lnTo>
                    <a:pt x="560116" y="5435600"/>
                  </a:lnTo>
                  <a:lnTo>
                    <a:pt x="556928" y="5486400"/>
                  </a:lnTo>
                  <a:lnTo>
                    <a:pt x="553867" y="5524500"/>
                  </a:lnTo>
                  <a:lnTo>
                    <a:pt x="547792" y="5626100"/>
                  </a:lnTo>
                  <a:lnTo>
                    <a:pt x="544611" y="5676900"/>
                  </a:lnTo>
                  <a:lnTo>
                    <a:pt x="541223" y="5715000"/>
                  </a:lnTo>
                  <a:lnTo>
                    <a:pt x="537544" y="5765800"/>
                  </a:lnTo>
                  <a:lnTo>
                    <a:pt x="533491" y="5816600"/>
                  </a:lnTo>
                  <a:lnTo>
                    <a:pt x="528980" y="5867400"/>
                  </a:lnTo>
                  <a:lnTo>
                    <a:pt x="523927" y="5918200"/>
                  </a:lnTo>
                  <a:lnTo>
                    <a:pt x="518250" y="5969000"/>
                  </a:lnTo>
                  <a:lnTo>
                    <a:pt x="511864" y="6019800"/>
                  </a:lnTo>
                  <a:lnTo>
                    <a:pt x="504685" y="6070600"/>
                  </a:lnTo>
                  <a:lnTo>
                    <a:pt x="496631" y="6121400"/>
                  </a:lnTo>
                  <a:lnTo>
                    <a:pt x="487617" y="6184900"/>
                  </a:lnTo>
                  <a:lnTo>
                    <a:pt x="477560" y="6235700"/>
                  </a:lnTo>
                  <a:lnTo>
                    <a:pt x="466377" y="6286500"/>
                  </a:lnTo>
                  <a:lnTo>
                    <a:pt x="453524" y="6350000"/>
                  </a:lnTo>
                  <a:lnTo>
                    <a:pt x="439719" y="6400800"/>
                  </a:lnTo>
                  <a:lnTo>
                    <a:pt x="426328" y="6464300"/>
                  </a:lnTo>
                  <a:lnTo>
                    <a:pt x="414717" y="6515100"/>
                  </a:lnTo>
                  <a:lnTo>
                    <a:pt x="406252" y="6565900"/>
                  </a:lnTo>
                  <a:lnTo>
                    <a:pt x="402298" y="6604000"/>
                  </a:lnTo>
                  <a:lnTo>
                    <a:pt x="404223" y="6629400"/>
                  </a:lnTo>
                  <a:lnTo>
                    <a:pt x="413392" y="6629400"/>
                  </a:lnTo>
                  <a:lnTo>
                    <a:pt x="390507" y="6667500"/>
                  </a:lnTo>
                  <a:lnTo>
                    <a:pt x="358553" y="6705600"/>
                  </a:lnTo>
                  <a:lnTo>
                    <a:pt x="319597" y="6743700"/>
                  </a:lnTo>
                  <a:lnTo>
                    <a:pt x="275709" y="6769100"/>
                  </a:lnTo>
                  <a:lnTo>
                    <a:pt x="181403" y="6819900"/>
                  </a:lnTo>
                  <a:lnTo>
                    <a:pt x="135121" y="6832600"/>
                  </a:lnTo>
                  <a:lnTo>
                    <a:pt x="92177" y="6845300"/>
                  </a:lnTo>
                  <a:lnTo>
                    <a:pt x="54640" y="6858000"/>
                  </a:lnTo>
                  <a:lnTo>
                    <a:pt x="30704" y="6870700"/>
                  </a:lnTo>
                  <a:lnTo>
                    <a:pt x="12749" y="6896100"/>
                  </a:lnTo>
                  <a:lnTo>
                    <a:pt x="2080" y="6908800"/>
                  </a:lnTo>
                  <a:lnTo>
                    <a:pt x="0" y="6946900"/>
                  </a:lnTo>
                  <a:lnTo>
                    <a:pt x="3311" y="6959600"/>
                  </a:lnTo>
                  <a:lnTo>
                    <a:pt x="10058" y="6985000"/>
                  </a:lnTo>
                  <a:lnTo>
                    <a:pt x="23842" y="6997700"/>
                  </a:lnTo>
                  <a:lnTo>
                    <a:pt x="49672" y="6997700"/>
                  </a:lnTo>
                  <a:lnTo>
                    <a:pt x="80637" y="7010400"/>
                  </a:lnTo>
                  <a:lnTo>
                    <a:pt x="123157" y="7010400"/>
                  </a:lnTo>
                  <a:lnTo>
                    <a:pt x="174342" y="7023100"/>
                  </a:lnTo>
                  <a:lnTo>
                    <a:pt x="291134" y="7023100"/>
                  </a:lnTo>
                  <a:lnTo>
                    <a:pt x="350957" y="7010400"/>
                  </a:lnTo>
                  <a:lnTo>
                    <a:pt x="407873" y="6985000"/>
                  </a:lnTo>
                  <a:lnTo>
                    <a:pt x="453519" y="6972300"/>
                  </a:lnTo>
                  <a:lnTo>
                    <a:pt x="501110" y="6959600"/>
                  </a:lnTo>
                  <a:lnTo>
                    <a:pt x="846742" y="6959600"/>
                  </a:lnTo>
                  <a:lnTo>
                    <a:pt x="891912" y="6946900"/>
                  </a:lnTo>
                  <a:lnTo>
                    <a:pt x="913892" y="6934200"/>
                  </a:lnTo>
                  <a:lnTo>
                    <a:pt x="927341" y="6883400"/>
                  </a:lnTo>
                  <a:lnTo>
                    <a:pt x="933002" y="6832600"/>
                  </a:lnTo>
                  <a:lnTo>
                    <a:pt x="931615" y="6769100"/>
                  </a:lnTo>
                  <a:lnTo>
                    <a:pt x="923923" y="6718300"/>
                  </a:lnTo>
                  <a:lnTo>
                    <a:pt x="919187" y="6705600"/>
                  </a:lnTo>
                  <a:lnTo>
                    <a:pt x="913933" y="6692900"/>
                  </a:lnTo>
                  <a:lnTo>
                    <a:pt x="909673" y="6692900"/>
                  </a:lnTo>
                  <a:lnTo>
                    <a:pt x="907917" y="6680200"/>
                  </a:lnTo>
                  <a:lnTo>
                    <a:pt x="936645" y="6680200"/>
                  </a:lnTo>
                  <a:lnTo>
                    <a:pt x="943821" y="6654800"/>
                  </a:lnTo>
                  <a:lnTo>
                    <a:pt x="950982" y="6642100"/>
                  </a:lnTo>
                  <a:lnTo>
                    <a:pt x="965239" y="6591300"/>
                  </a:lnTo>
                  <a:lnTo>
                    <a:pt x="972322" y="6553200"/>
                  </a:lnTo>
                  <a:lnTo>
                    <a:pt x="979367" y="6515100"/>
                  </a:lnTo>
                  <a:lnTo>
                    <a:pt x="986368" y="6477000"/>
                  </a:lnTo>
                  <a:lnTo>
                    <a:pt x="993319" y="6438900"/>
                  </a:lnTo>
                  <a:lnTo>
                    <a:pt x="1000214" y="6388100"/>
                  </a:lnTo>
                  <a:lnTo>
                    <a:pt x="1007048" y="6337300"/>
                  </a:lnTo>
                  <a:lnTo>
                    <a:pt x="1013813" y="6286500"/>
                  </a:lnTo>
                  <a:lnTo>
                    <a:pt x="1020505" y="6235700"/>
                  </a:lnTo>
                  <a:lnTo>
                    <a:pt x="1027117" y="6172200"/>
                  </a:lnTo>
                  <a:lnTo>
                    <a:pt x="1033644" y="6121400"/>
                  </a:lnTo>
                  <a:lnTo>
                    <a:pt x="1040079" y="6057900"/>
                  </a:lnTo>
                  <a:lnTo>
                    <a:pt x="1046416" y="5994400"/>
                  </a:lnTo>
                  <a:lnTo>
                    <a:pt x="1052650" y="5930900"/>
                  </a:lnTo>
                  <a:lnTo>
                    <a:pt x="1058774" y="5867400"/>
                  </a:lnTo>
                  <a:lnTo>
                    <a:pt x="1064782" y="5803900"/>
                  </a:lnTo>
                  <a:lnTo>
                    <a:pt x="1070670" y="5740400"/>
                  </a:lnTo>
                  <a:lnTo>
                    <a:pt x="1076430" y="5664200"/>
                  </a:lnTo>
                  <a:lnTo>
                    <a:pt x="1082056" y="5600700"/>
                  </a:lnTo>
                  <a:lnTo>
                    <a:pt x="1087543" y="5537200"/>
                  </a:lnTo>
                  <a:lnTo>
                    <a:pt x="1092885" y="5473700"/>
                  </a:lnTo>
                  <a:lnTo>
                    <a:pt x="1098076" y="5397500"/>
                  </a:lnTo>
                  <a:lnTo>
                    <a:pt x="1103110" y="5334000"/>
                  </a:lnTo>
                  <a:lnTo>
                    <a:pt x="1107980" y="5270500"/>
                  </a:lnTo>
                  <a:lnTo>
                    <a:pt x="1112682" y="5207000"/>
                  </a:lnTo>
                  <a:lnTo>
                    <a:pt x="1116307" y="5156200"/>
                  </a:lnTo>
                  <a:lnTo>
                    <a:pt x="1121322" y="5118100"/>
                  </a:lnTo>
                  <a:lnTo>
                    <a:pt x="1127601" y="5067300"/>
                  </a:lnTo>
                  <a:lnTo>
                    <a:pt x="1135021" y="5016500"/>
                  </a:lnTo>
                  <a:lnTo>
                    <a:pt x="1143460" y="4965700"/>
                  </a:lnTo>
                  <a:lnTo>
                    <a:pt x="1152793" y="4914900"/>
                  </a:lnTo>
                  <a:lnTo>
                    <a:pt x="1162897" y="4851400"/>
                  </a:lnTo>
                  <a:lnTo>
                    <a:pt x="1173649" y="4800600"/>
                  </a:lnTo>
                  <a:lnTo>
                    <a:pt x="1184924" y="4737100"/>
                  </a:lnTo>
                  <a:lnTo>
                    <a:pt x="1196599" y="4686300"/>
                  </a:lnTo>
                  <a:lnTo>
                    <a:pt x="1208552" y="4622800"/>
                  </a:lnTo>
                  <a:lnTo>
                    <a:pt x="1220657" y="4559300"/>
                  </a:lnTo>
                  <a:lnTo>
                    <a:pt x="1232793" y="4508500"/>
                  </a:lnTo>
                  <a:lnTo>
                    <a:pt x="1244834" y="4445000"/>
                  </a:lnTo>
                  <a:lnTo>
                    <a:pt x="1256658" y="4394200"/>
                  </a:lnTo>
                  <a:lnTo>
                    <a:pt x="1268142" y="4343400"/>
                  </a:lnTo>
                  <a:lnTo>
                    <a:pt x="1279161" y="4292600"/>
                  </a:lnTo>
                  <a:lnTo>
                    <a:pt x="1289592" y="4241800"/>
                  </a:lnTo>
                  <a:lnTo>
                    <a:pt x="1299311" y="4203700"/>
                  </a:lnTo>
                  <a:lnTo>
                    <a:pt x="1322966" y="4102100"/>
                  </a:lnTo>
                  <a:lnTo>
                    <a:pt x="1329220" y="4089400"/>
                  </a:lnTo>
                  <a:lnTo>
                    <a:pt x="2017566" y="4089400"/>
                  </a:lnTo>
                  <a:lnTo>
                    <a:pt x="2016140" y="4051300"/>
                  </a:lnTo>
                  <a:lnTo>
                    <a:pt x="2014451" y="4000500"/>
                  </a:lnTo>
                  <a:lnTo>
                    <a:pt x="2012477" y="3949700"/>
                  </a:lnTo>
                  <a:lnTo>
                    <a:pt x="2010196" y="3898900"/>
                  </a:lnTo>
                  <a:lnTo>
                    <a:pt x="2007584" y="3848100"/>
                  </a:lnTo>
                  <a:lnTo>
                    <a:pt x="2004621" y="3797300"/>
                  </a:lnTo>
                  <a:lnTo>
                    <a:pt x="2001283" y="3746500"/>
                  </a:lnTo>
                  <a:lnTo>
                    <a:pt x="1999176" y="3695700"/>
                  </a:lnTo>
                  <a:lnTo>
                    <a:pt x="2000534" y="3644900"/>
                  </a:lnTo>
                  <a:lnTo>
                    <a:pt x="2004160" y="3606800"/>
                  </a:lnTo>
                  <a:lnTo>
                    <a:pt x="2013425" y="3543300"/>
                  </a:lnTo>
                  <a:lnTo>
                    <a:pt x="2016669" y="3505200"/>
                  </a:lnTo>
                  <a:lnTo>
                    <a:pt x="2017392" y="3467100"/>
                  </a:lnTo>
                  <a:lnTo>
                    <a:pt x="2014395" y="3416300"/>
                  </a:lnTo>
                  <a:lnTo>
                    <a:pt x="2006480" y="3365500"/>
                  </a:lnTo>
                  <a:lnTo>
                    <a:pt x="1992452" y="3289300"/>
                  </a:lnTo>
                  <a:lnTo>
                    <a:pt x="2207697" y="3289300"/>
                  </a:lnTo>
                  <a:lnTo>
                    <a:pt x="2235701" y="3263900"/>
                  </a:lnTo>
                  <a:lnTo>
                    <a:pt x="2260937" y="3251200"/>
                  </a:lnTo>
                  <a:lnTo>
                    <a:pt x="2287180" y="3213100"/>
                  </a:lnTo>
                  <a:lnTo>
                    <a:pt x="2344710" y="3136900"/>
                  </a:lnTo>
                  <a:lnTo>
                    <a:pt x="2366322" y="3098800"/>
                  </a:lnTo>
                  <a:lnTo>
                    <a:pt x="577314" y="3098800"/>
                  </a:lnTo>
                  <a:lnTo>
                    <a:pt x="565602" y="3060700"/>
                  </a:lnTo>
                  <a:lnTo>
                    <a:pt x="551937" y="3035300"/>
                  </a:lnTo>
                  <a:lnTo>
                    <a:pt x="536734" y="2984500"/>
                  </a:lnTo>
                  <a:lnTo>
                    <a:pt x="520410" y="2933700"/>
                  </a:lnTo>
                  <a:lnTo>
                    <a:pt x="503379" y="2870200"/>
                  </a:lnTo>
                  <a:lnTo>
                    <a:pt x="486057" y="2819400"/>
                  </a:lnTo>
                  <a:lnTo>
                    <a:pt x="468861" y="2755900"/>
                  </a:lnTo>
                  <a:lnTo>
                    <a:pt x="452205" y="2692400"/>
                  </a:lnTo>
                  <a:lnTo>
                    <a:pt x="436506" y="2628900"/>
                  </a:lnTo>
                  <a:lnTo>
                    <a:pt x="422178" y="2578100"/>
                  </a:lnTo>
                  <a:lnTo>
                    <a:pt x="409638" y="2527300"/>
                  </a:lnTo>
                  <a:lnTo>
                    <a:pt x="399301" y="2476500"/>
                  </a:lnTo>
                  <a:lnTo>
                    <a:pt x="391583" y="2438400"/>
                  </a:lnTo>
                  <a:lnTo>
                    <a:pt x="386900" y="2425700"/>
                  </a:lnTo>
                  <a:lnTo>
                    <a:pt x="391884" y="2387600"/>
                  </a:lnTo>
                  <a:lnTo>
                    <a:pt x="396227" y="2349500"/>
                  </a:lnTo>
                  <a:lnTo>
                    <a:pt x="399908" y="2311400"/>
                  </a:lnTo>
                  <a:lnTo>
                    <a:pt x="402906" y="2286000"/>
                  </a:lnTo>
                  <a:lnTo>
                    <a:pt x="404565" y="2273300"/>
                  </a:lnTo>
                  <a:lnTo>
                    <a:pt x="407155" y="2260600"/>
                  </a:lnTo>
                  <a:lnTo>
                    <a:pt x="411070" y="2260600"/>
                  </a:lnTo>
                  <a:lnTo>
                    <a:pt x="416703" y="2247900"/>
                  </a:lnTo>
                  <a:lnTo>
                    <a:pt x="438617" y="2209800"/>
                  </a:lnTo>
                  <a:lnTo>
                    <a:pt x="468968" y="2171700"/>
                  </a:lnTo>
                  <a:lnTo>
                    <a:pt x="505011" y="2120900"/>
                  </a:lnTo>
                  <a:lnTo>
                    <a:pt x="543998" y="2070100"/>
                  </a:lnTo>
                  <a:lnTo>
                    <a:pt x="583180" y="2032000"/>
                  </a:lnTo>
                  <a:lnTo>
                    <a:pt x="619812" y="1993900"/>
                  </a:lnTo>
                  <a:lnTo>
                    <a:pt x="624669" y="1981200"/>
                  </a:lnTo>
                  <a:lnTo>
                    <a:pt x="2610860" y="1981200"/>
                  </a:lnTo>
                  <a:lnTo>
                    <a:pt x="2605662" y="1968500"/>
                  </a:lnTo>
                  <a:lnTo>
                    <a:pt x="2581243" y="1917700"/>
                  </a:lnTo>
                  <a:lnTo>
                    <a:pt x="2553800" y="1866900"/>
                  </a:lnTo>
                  <a:lnTo>
                    <a:pt x="2523936" y="1816100"/>
                  </a:lnTo>
                  <a:lnTo>
                    <a:pt x="2492250" y="1765300"/>
                  </a:lnTo>
                  <a:lnTo>
                    <a:pt x="2459346" y="1714500"/>
                  </a:lnTo>
                  <a:lnTo>
                    <a:pt x="2392285" y="1612900"/>
                  </a:lnTo>
                  <a:lnTo>
                    <a:pt x="2359332" y="1562100"/>
                  </a:lnTo>
                  <a:lnTo>
                    <a:pt x="2327565" y="1511300"/>
                  </a:lnTo>
                  <a:lnTo>
                    <a:pt x="2245398" y="1384300"/>
                  </a:lnTo>
                  <a:lnTo>
                    <a:pt x="2224391" y="1358900"/>
                  </a:lnTo>
                  <a:lnTo>
                    <a:pt x="2207578" y="1333500"/>
                  </a:lnTo>
                  <a:lnTo>
                    <a:pt x="2195561" y="1308100"/>
                  </a:lnTo>
                  <a:lnTo>
                    <a:pt x="2175483" y="1282700"/>
                  </a:lnTo>
                  <a:lnTo>
                    <a:pt x="2143721" y="1257300"/>
                  </a:lnTo>
                  <a:lnTo>
                    <a:pt x="2102520" y="1244600"/>
                  </a:lnTo>
                  <a:lnTo>
                    <a:pt x="2054128" y="1219200"/>
                  </a:lnTo>
                  <a:lnTo>
                    <a:pt x="2000791" y="1193800"/>
                  </a:lnTo>
                  <a:lnTo>
                    <a:pt x="1888263" y="1168400"/>
                  </a:lnTo>
                  <a:lnTo>
                    <a:pt x="1833565" y="1143000"/>
                  </a:lnTo>
                  <a:lnTo>
                    <a:pt x="1782906" y="1130300"/>
                  </a:lnTo>
                  <a:lnTo>
                    <a:pt x="1738533" y="1117600"/>
                  </a:lnTo>
                  <a:lnTo>
                    <a:pt x="1702691" y="1104900"/>
                  </a:lnTo>
                  <a:lnTo>
                    <a:pt x="1689334" y="1104900"/>
                  </a:lnTo>
                  <a:lnTo>
                    <a:pt x="1676640" y="1092200"/>
                  </a:lnTo>
                  <a:lnTo>
                    <a:pt x="1665933" y="1079500"/>
                  </a:lnTo>
                  <a:lnTo>
                    <a:pt x="1658536" y="1066800"/>
                  </a:lnTo>
                  <a:lnTo>
                    <a:pt x="1655005" y="1054100"/>
                  </a:lnTo>
                  <a:lnTo>
                    <a:pt x="1653238" y="1054100"/>
                  </a:lnTo>
                  <a:lnTo>
                    <a:pt x="1649706" y="1041400"/>
                  </a:lnTo>
                  <a:lnTo>
                    <a:pt x="1625742" y="1003300"/>
                  </a:lnTo>
                  <a:lnTo>
                    <a:pt x="1602296" y="990600"/>
                  </a:lnTo>
                  <a:lnTo>
                    <a:pt x="1584479" y="977900"/>
                  </a:lnTo>
                  <a:close/>
                </a:path>
                <a:path w="2733040" h="7048500">
                  <a:moveTo>
                    <a:pt x="936645" y="6680200"/>
                  </a:moveTo>
                  <a:lnTo>
                    <a:pt x="907917" y="6680200"/>
                  </a:lnTo>
                  <a:lnTo>
                    <a:pt x="915093" y="6692900"/>
                  </a:lnTo>
                  <a:lnTo>
                    <a:pt x="929462" y="6692900"/>
                  </a:lnTo>
                  <a:lnTo>
                    <a:pt x="936645" y="6680200"/>
                  </a:lnTo>
                  <a:close/>
                </a:path>
                <a:path w="2733040" h="7048500">
                  <a:moveTo>
                    <a:pt x="2207697" y="3289300"/>
                  </a:moveTo>
                  <a:lnTo>
                    <a:pt x="1992452" y="3289300"/>
                  </a:lnTo>
                  <a:lnTo>
                    <a:pt x="2069301" y="3302000"/>
                  </a:lnTo>
                  <a:lnTo>
                    <a:pt x="2173147" y="3302000"/>
                  </a:lnTo>
                  <a:lnTo>
                    <a:pt x="2207697" y="3289300"/>
                  </a:lnTo>
                  <a:close/>
                </a:path>
                <a:path w="2733040" h="7048500">
                  <a:moveTo>
                    <a:pt x="2018641" y="1981200"/>
                  </a:moveTo>
                  <a:lnTo>
                    <a:pt x="649441" y="1981200"/>
                  </a:lnTo>
                  <a:lnTo>
                    <a:pt x="661545" y="1993900"/>
                  </a:lnTo>
                  <a:lnTo>
                    <a:pt x="671134" y="1993900"/>
                  </a:lnTo>
                  <a:lnTo>
                    <a:pt x="676661" y="2006600"/>
                  </a:lnTo>
                  <a:lnTo>
                    <a:pt x="683224" y="2044700"/>
                  </a:lnTo>
                  <a:lnTo>
                    <a:pt x="688130" y="2095500"/>
                  </a:lnTo>
                  <a:lnTo>
                    <a:pt x="691913" y="2133600"/>
                  </a:lnTo>
                  <a:lnTo>
                    <a:pt x="695105" y="2184400"/>
                  </a:lnTo>
                  <a:lnTo>
                    <a:pt x="698239" y="2235200"/>
                  </a:lnTo>
                  <a:lnTo>
                    <a:pt x="701848" y="2286000"/>
                  </a:lnTo>
                  <a:lnTo>
                    <a:pt x="706465" y="2336800"/>
                  </a:lnTo>
                  <a:lnTo>
                    <a:pt x="712661" y="2400300"/>
                  </a:lnTo>
                  <a:lnTo>
                    <a:pt x="719365" y="2463800"/>
                  </a:lnTo>
                  <a:lnTo>
                    <a:pt x="732943" y="2578100"/>
                  </a:lnTo>
                  <a:lnTo>
                    <a:pt x="739138" y="2628900"/>
                  </a:lnTo>
                  <a:lnTo>
                    <a:pt x="744486" y="2679700"/>
                  </a:lnTo>
                  <a:lnTo>
                    <a:pt x="748647" y="2730500"/>
                  </a:lnTo>
                  <a:lnTo>
                    <a:pt x="751282" y="2781300"/>
                  </a:lnTo>
                  <a:lnTo>
                    <a:pt x="752052" y="2832100"/>
                  </a:lnTo>
                  <a:lnTo>
                    <a:pt x="750619" y="2870200"/>
                  </a:lnTo>
                  <a:lnTo>
                    <a:pt x="749376" y="2908300"/>
                  </a:lnTo>
                  <a:lnTo>
                    <a:pt x="749956" y="2946400"/>
                  </a:lnTo>
                  <a:lnTo>
                    <a:pt x="750866" y="2971800"/>
                  </a:lnTo>
                  <a:lnTo>
                    <a:pt x="750619" y="2984500"/>
                  </a:lnTo>
                  <a:lnTo>
                    <a:pt x="716399" y="3022600"/>
                  </a:lnTo>
                  <a:lnTo>
                    <a:pt x="687285" y="3048000"/>
                  </a:lnTo>
                  <a:lnTo>
                    <a:pt x="633631" y="3073400"/>
                  </a:lnTo>
                  <a:lnTo>
                    <a:pt x="607891" y="3086100"/>
                  </a:lnTo>
                  <a:lnTo>
                    <a:pt x="588111" y="3098800"/>
                  </a:lnTo>
                  <a:lnTo>
                    <a:pt x="2366322" y="3098800"/>
                  </a:lnTo>
                  <a:lnTo>
                    <a:pt x="2373526" y="3086100"/>
                  </a:lnTo>
                  <a:lnTo>
                    <a:pt x="2402137" y="3035300"/>
                  </a:lnTo>
                  <a:lnTo>
                    <a:pt x="2423308" y="2997200"/>
                  </a:lnTo>
                  <a:lnTo>
                    <a:pt x="2141248" y="2997200"/>
                  </a:lnTo>
                  <a:lnTo>
                    <a:pt x="2095934" y="2984500"/>
                  </a:lnTo>
                  <a:lnTo>
                    <a:pt x="2042233" y="2959100"/>
                  </a:lnTo>
                  <a:lnTo>
                    <a:pt x="1987594" y="2946400"/>
                  </a:lnTo>
                  <a:lnTo>
                    <a:pt x="1939467" y="2946400"/>
                  </a:lnTo>
                  <a:lnTo>
                    <a:pt x="1939586" y="2908300"/>
                  </a:lnTo>
                  <a:lnTo>
                    <a:pt x="1939982" y="2870200"/>
                  </a:lnTo>
                  <a:lnTo>
                    <a:pt x="1940718" y="2819400"/>
                  </a:lnTo>
                  <a:lnTo>
                    <a:pt x="1941856" y="2781300"/>
                  </a:lnTo>
                  <a:lnTo>
                    <a:pt x="1943458" y="2730500"/>
                  </a:lnTo>
                  <a:lnTo>
                    <a:pt x="1945584" y="2667000"/>
                  </a:lnTo>
                  <a:lnTo>
                    <a:pt x="1948298" y="2603500"/>
                  </a:lnTo>
                  <a:lnTo>
                    <a:pt x="1951126" y="2552700"/>
                  </a:lnTo>
                  <a:lnTo>
                    <a:pt x="1955044" y="2501900"/>
                  </a:lnTo>
                  <a:lnTo>
                    <a:pt x="1959826" y="2438400"/>
                  </a:lnTo>
                  <a:lnTo>
                    <a:pt x="1965248" y="2387600"/>
                  </a:lnTo>
                  <a:lnTo>
                    <a:pt x="1971083" y="2324100"/>
                  </a:lnTo>
                  <a:lnTo>
                    <a:pt x="1977108" y="2273300"/>
                  </a:lnTo>
                  <a:lnTo>
                    <a:pt x="1983095" y="2222500"/>
                  </a:lnTo>
                  <a:lnTo>
                    <a:pt x="1994059" y="2120900"/>
                  </a:lnTo>
                  <a:lnTo>
                    <a:pt x="1998584" y="2082800"/>
                  </a:lnTo>
                  <a:lnTo>
                    <a:pt x="2002171" y="2044700"/>
                  </a:lnTo>
                  <a:lnTo>
                    <a:pt x="2004594" y="2019300"/>
                  </a:lnTo>
                  <a:lnTo>
                    <a:pt x="2009931" y="1993900"/>
                  </a:lnTo>
                  <a:lnTo>
                    <a:pt x="2018641" y="1981200"/>
                  </a:lnTo>
                  <a:close/>
                </a:path>
                <a:path w="2733040" h="7048500">
                  <a:moveTo>
                    <a:pt x="2610860" y="1981200"/>
                  </a:moveTo>
                  <a:lnTo>
                    <a:pt x="2054857" y="1981200"/>
                  </a:lnTo>
                  <a:lnTo>
                    <a:pt x="2066824" y="1993900"/>
                  </a:lnTo>
                  <a:lnTo>
                    <a:pt x="2076928" y="2006600"/>
                  </a:lnTo>
                  <a:lnTo>
                    <a:pt x="2084071" y="2019300"/>
                  </a:lnTo>
                  <a:lnTo>
                    <a:pt x="2135252" y="2070100"/>
                  </a:lnTo>
                  <a:lnTo>
                    <a:pt x="2182150" y="2120900"/>
                  </a:lnTo>
                  <a:lnTo>
                    <a:pt x="2223753" y="2159000"/>
                  </a:lnTo>
                  <a:lnTo>
                    <a:pt x="2259050" y="2197100"/>
                  </a:lnTo>
                  <a:lnTo>
                    <a:pt x="2287029" y="2235200"/>
                  </a:lnTo>
                  <a:lnTo>
                    <a:pt x="2306677" y="2260600"/>
                  </a:lnTo>
                  <a:lnTo>
                    <a:pt x="2316984" y="2286000"/>
                  </a:lnTo>
                  <a:lnTo>
                    <a:pt x="2323211" y="2336800"/>
                  </a:lnTo>
                  <a:lnTo>
                    <a:pt x="2328299" y="2387600"/>
                  </a:lnTo>
                  <a:lnTo>
                    <a:pt x="2331731" y="2425700"/>
                  </a:lnTo>
                  <a:lnTo>
                    <a:pt x="2332990" y="2438400"/>
                  </a:lnTo>
                  <a:lnTo>
                    <a:pt x="2314839" y="2527300"/>
                  </a:lnTo>
                  <a:lnTo>
                    <a:pt x="2271065" y="2705100"/>
                  </a:lnTo>
                  <a:lnTo>
                    <a:pt x="2217687" y="2895600"/>
                  </a:lnTo>
                  <a:lnTo>
                    <a:pt x="2170724" y="2997200"/>
                  </a:lnTo>
                  <a:lnTo>
                    <a:pt x="2423308" y="2997200"/>
                  </a:lnTo>
                  <a:lnTo>
                    <a:pt x="2430365" y="2984500"/>
                  </a:lnTo>
                  <a:lnTo>
                    <a:pt x="2458032" y="2921000"/>
                  </a:lnTo>
                  <a:lnTo>
                    <a:pt x="2484959" y="2870200"/>
                  </a:lnTo>
                  <a:lnTo>
                    <a:pt x="2510967" y="2806700"/>
                  </a:lnTo>
                  <a:lnTo>
                    <a:pt x="2535878" y="2755900"/>
                  </a:lnTo>
                  <a:lnTo>
                    <a:pt x="2559514" y="2705100"/>
                  </a:lnTo>
                  <a:lnTo>
                    <a:pt x="2581695" y="2654300"/>
                  </a:lnTo>
                  <a:lnTo>
                    <a:pt x="2602244" y="2603500"/>
                  </a:lnTo>
                  <a:lnTo>
                    <a:pt x="2620982" y="2552700"/>
                  </a:lnTo>
                  <a:lnTo>
                    <a:pt x="2637730" y="2514600"/>
                  </a:lnTo>
                  <a:lnTo>
                    <a:pt x="2652310" y="2476500"/>
                  </a:lnTo>
                  <a:lnTo>
                    <a:pt x="2664543" y="2438400"/>
                  </a:lnTo>
                  <a:lnTo>
                    <a:pt x="2681255" y="2400300"/>
                  </a:lnTo>
                  <a:lnTo>
                    <a:pt x="2708361" y="2387600"/>
                  </a:lnTo>
                  <a:lnTo>
                    <a:pt x="2725090" y="2349500"/>
                  </a:lnTo>
                  <a:lnTo>
                    <a:pt x="2732584" y="2298700"/>
                  </a:lnTo>
                  <a:lnTo>
                    <a:pt x="2731983" y="2247900"/>
                  </a:lnTo>
                  <a:lnTo>
                    <a:pt x="2724428" y="2197100"/>
                  </a:lnTo>
                  <a:lnTo>
                    <a:pt x="2711059" y="2146300"/>
                  </a:lnTo>
                  <a:lnTo>
                    <a:pt x="2699531" y="2120900"/>
                  </a:lnTo>
                  <a:lnTo>
                    <a:pt x="2682249" y="2120900"/>
                  </a:lnTo>
                  <a:lnTo>
                    <a:pt x="2665298" y="2108200"/>
                  </a:lnTo>
                  <a:lnTo>
                    <a:pt x="2654763" y="2095500"/>
                  </a:lnTo>
                  <a:lnTo>
                    <a:pt x="2643023" y="2057400"/>
                  </a:lnTo>
                  <a:lnTo>
                    <a:pt x="2626456" y="2019300"/>
                  </a:lnTo>
                  <a:lnTo>
                    <a:pt x="2610860" y="1981200"/>
                  </a:lnTo>
                  <a:close/>
                </a:path>
                <a:path w="2733040" h="7048500">
                  <a:moveTo>
                    <a:pt x="1394667" y="0"/>
                  </a:moveTo>
                  <a:lnTo>
                    <a:pt x="1304201" y="0"/>
                  </a:lnTo>
                  <a:lnTo>
                    <a:pt x="1213405" y="25400"/>
                  </a:lnTo>
                  <a:lnTo>
                    <a:pt x="1124115" y="76200"/>
                  </a:lnTo>
                  <a:lnTo>
                    <a:pt x="1080670" y="101600"/>
                  </a:lnTo>
                  <a:lnTo>
                    <a:pt x="1009358" y="215900"/>
                  </a:lnTo>
                  <a:lnTo>
                    <a:pt x="986788" y="342900"/>
                  </a:lnTo>
                  <a:lnTo>
                    <a:pt x="990048" y="444500"/>
                  </a:lnTo>
                  <a:lnTo>
                    <a:pt x="996226" y="482600"/>
                  </a:lnTo>
                  <a:lnTo>
                    <a:pt x="989492" y="482600"/>
                  </a:lnTo>
                  <a:lnTo>
                    <a:pt x="976798" y="495300"/>
                  </a:lnTo>
                  <a:lnTo>
                    <a:pt x="969403" y="533400"/>
                  </a:lnTo>
                  <a:lnTo>
                    <a:pt x="978564" y="596900"/>
                  </a:lnTo>
                  <a:lnTo>
                    <a:pt x="987726" y="647700"/>
                  </a:lnTo>
                  <a:lnTo>
                    <a:pt x="994901" y="673100"/>
                  </a:lnTo>
                  <a:lnTo>
                    <a:pt x="1009361" y="698500"/>
                  </a:lnTo>
                  <a:lnTo>
                    <a:pt x="1040379" y="723900"/>
                  </a:lnTo>
                  <a:lnTo>
                    <a:pt x="1049578" y="762000"/>
                  </a:lnTo>
                  <a:lnTo>
                    <a:pt x="1074654" y="825500"/>
                  </a:lnTo>
                  <a:lnTo>
                    <a:pt x="1086447" y="863600"/>
                  </a:lnTo>
                  <a:lnTo>
                    <a:pt x="1095020" y="901700"/>
                  </a:lnTo>
                  <a:lnTo>
                    <a:pt x="1098332" y="977900"/>
                  </a:lnTo>
                  <a:lnTo>
                    <a:pt x="1577404" y="977900"/>
                  </a:lnTo>
                  <a:lnTo>
                    <a:pt x="1573968" y="939800"/>
                  </a:lnTo>
                  <a:lnTo>
                    <a:pt x="1572767" y="914400"/>
                  </a:lnTo>
                  <a:lnTo>
                    <a:pt x="1575540" y="889000"/>
                  </a:lnTo>
                  <a:lnTo>
                    <a:pt x="1584027" y="863600"/>
                  </a:lnTo>
                  <a:lnTo>
                    <a:pt x="1599250" y="825500"/>
                  </a:lnTo>
                  <a:lnTo>
                    <a:pt x="1613003" y="800100"/>
                  </a:lnTo>
                  <a:lnTo>
                    <a:pt x="1625101" y="762000"/>
                  </a:lnTo>
                  <a:lnTo>
                    <a:pt x="1635356" y="723900"/>
                  </a:lnTo>
                  <a:lnTo>
                    <a:pt x="1653080" y="723900"/>
                  </a:lnTo>
                  <a:lnTo>
                    <a:pt x="1669686" y="711200"/>
                  </a:lnTo>
                  <a:lnTo>
                    <a:pt x="1685961" y="685800"/>
                  </a:lnTo>
                  <a:lnTo>
                    <a:pt x="1702691" y="635000"/>
                  </a:lnTo>
                  <a:lnTo>
                    <a:pt x="1712877" y="596900"/>
                  </a:lnTo>
                  <a:lnTo>
                    <a:pt x="1722174" y="546100"/>
                  </a:lnTo>
                  <a:lnTo>
                    <a:pt x="1718555" y="495300"/>
                  </a:lnTo>
                  <a:lnTo>
                    <a:pt x="1689996" y="482600"/>
                  </a:lnTo>
                  <a:lnTo>
                    <a:pt x="1694288" y="457200"/>
                  </a:lnTo>
                  <a:lnTo>
                    <a:pt x="1698881" y="419100"/>
                  </a:lnTo>
                  <a:lnTo>
                    <a:pt x="1702483" y="368300"/>
                  </a:lnTo>
                  <a:lnTo>
                    <a:pt x="1703797" y="330200"/>
                  </a:lnTo>
                  <a:lnTo>
                    <a:pt x="1701532" y="279400"/>
                  </a:lnTo>
                  <a:lnTo>
                    <a:pt x="1694392" y="228600"/>
                  </a:lnTo>
                  <a:lnTo>
                    <a:pt x="1681083" y="177800"/>
                  </a:lnTo>
                  <a:lnTo>
                    <a:pt x="1660311" y="139700"/>
                  </a:lnTo>
                  <a:lnTo>
                    <a:pt x="1630782" y="114300"/>
                  </a:lnTo>
                  <a:lnTo>
                    <a:pt x="1591201" y="88900"/>
                  </a:lnTo>
                  <a:lnTo>
                    <a:pt x="1565130" y="76200"/>
                  </a:lnTo>
                  <a:lnTo>
                    <a:pt x="1549366" y="63500"/>
                  </a:lnTo>
                  <a:lnTo>
                    <a:pt x="1538238" y="50800"/>
                  </a:lnTo>
                  <a:lnTo>
                    <a:pt x="1526074" y="38100"/>
                  </a:lnTo>
                  <a:lnTo>
                    <a:pt x="139466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742" y="1593841"/>
              <a:ext cx="2733040" cy="7048500"/>
            </a:xfrm>
            <a:custGeom>
              <a:avLst/>
              <a:gdLst/>
              <a:ahLst/>
              <a:cxnLst/>
              <a:rect l="l" t="t" r="r" b="b"/>
              <a:pathLst>
                <a:path w="2733040" h="7048500">
                  <a:moveTo>
                    <a:pt x="2017566" y="4089400"/>
                  </a:moveTo>
                  <a:lnTo>
                    <a:pt x="1350379" y="4089400"/>
                  </a:lnTo>
                  <a:lnTo>
                    <a:pt x="1356634" y="4102100"/>
                  </a:lnTo>
                  <a:lnTo>
                    <a:pt x="1362395" y="4127500"/>
                  </a:lnTo>
                  <a:lnTo>
                    <a:pt x="1368370" y="4178300"/>
                  </a:lnTo>
                  <a:lnTo>
                    <a:pt x="1374546" y="4216400"/>
                  </a:lnTo>
                  <a:lnTo>
                    <a:pt x="1380913" y="4267200"/>
                  </a:lnTo>
                  <a:lnTo>
                    <a:pt x="1387459" y="4305300"/>
                  </a:lnTo>
                  <a:lnTo>
                    <a:pt x="1394175" y="4356100"/>
                  </a:lnTo>
                  <a:lnTo>
                    <a:pt x="1408068" y="4470400"/>
                  </a:lnTo>
                  <a:lnTo>
                    <a:pt x="1415224" y="4521200"/>
                  </a:lnTo>
                  <a:lnTo>
                    <a:pt x="1422504" y="4584700"/>
                  </a:lnTo>
                  <a:lnTo>
                    <a:pt x="1429899" y="4635500"/>
                  </a:lnTo>
                  <a:lnTo>
                    <a:pt x="1437396" y="4686300"/>
                  </a:lnTo>
                  <a:lnTo>
                    <a:pt x="1444985" y="4737100"/>
                  </a:lnTo>
                  <a:lnTo>
                    <a:pt x="1452656" y="4787900"/>
                  </a:lnTo>
                  <a:lnTo>
                    <a:pt x="1460396" y="4838700"/>
                  </a:lnTo>
                  <a:lnTo>
                    <a:pt x="1464470" y="4864100"/>
                  </a:lnTo>
                  <a:lnTo>
                    <a:pt x="1469747" y="4902200"/>
                  </a:lnTo>
                  <a:lnTo>
                    <a:pt x="1475744" y="4953000"/>
                  </a:lnTo>
                  <a:lnTo>
                    <a:pt x="1481976" y="5016500"/>
                  </a:lnTo>
                  <a:lnTo>
                    <a:pt x="1487960" y="5067300"/>
                  </a:lnTo>
                  <a:lnTo>
                    <a:pt x="1493211" y="5130800"/>
                  </a:lnTo>
                  <a:lnTo>
                    <a:pt x="1497247" y="5181600"/>
                  </a:lnTo>
                  <a:lnTo>
                    <a:pt x="1499582" y="5232400"/>
                  </a:lnTo>
                  <a:lnTo>
                    <a:pt x="1500934" y="5283200"/>
                  </a:lnTo>
                  <a:lnTo>
                    <a:pt x="1501880" y="5334000"/>
                  </a:lnTo>
                  <a:lnTo>
                    <a:pt x="1502466" y="5384800"/>
                  </a:lnTo>
                  <a:lnTo>
                    <a:pt x="1502684" y="5435600"/>
                  </a:lnTo>
                  <a:lnTo>
                    <a:pt x="1502655" y="5524500"/>
                  </a:lnTo>
                  <a:lnTo>
                    <a:pt x="1502524" y="5562600"/>
                  </a:lnTo>
                  <a:lnTo>
                    <a:pt x="1502129" y="5626100"/>
                  </a:lnTo>
                  <a:lnTo>
                    <a:pt x="1501603" y="5689600"/>
                  </a:lnTo>
                  <a:lnTo>
                    <a:pt x="1500993" y="5753100"/>
                  </a:lnTo>
                  <a:lnTo>
                    <a:pt x="1499700" y="5880100"/>
                  </a:lnTo>
                  <a:lnTo>
                    <a:pt x="1499110" y="5943600"/>
                  </a:lnTo>
                  <a:lnTo>
                    <a:pt x="1498618" y="6007100"/>
                  </a:lnTo>
                  <a:lnTo>
                    <a:pt x="1498270" y="6070600"/>
                  </a:lnTo>
                  <a:lnTo>
                    <a:pt x="1498160" y="6172200"/>
                  </a:lnTo>
                  <a:lnTo>
                    <a:pt x="1498281" y="6210300"/>
                  </a:lnTo>
                  <a:lnTo>
                    <a:pt x="1498551" y="6248400"/>
                  </a:lnTo>
                  <a:lnTo>
                    <a:pt x="1499239" y="6299200"/>
                  </a:lnTo>
                  <a:lnTo>
                    <a:pt x="1500300" y="6350000"/>
                  </a:lnTo>
                  <a:lnTo>
                    <a:pt x="1501780" y="6400800"/>
                  </a:lnTo>
                  <a:lnTo>
                    <a:pt x="1503725" y="6451600"/>
                  </a:lnTo>
                  <a:lnTo>
                    <a:pt x="1506182" y="6489700"/>
                  </a:lnTo>
                  <a:lnTo>
                    <a:pt x="1509195" y="6527800"/>
                  </a:lnTo>
                  <a:lnTo>
                    <a:pt x="1517074" y="6578600"/>
                  </a:lnTo>
                  <a:lnTo>
                    <a:pt x="1527730" y="6616700"/>
                  </a:lnTo>
                  <a:lnTo>
                    <a:pt x="1525005" y="6642100"/>
                  </a:lnTo>
                  <a:lnTo>
                    <a:pt x="1515036" y="6718300"/>
                  </a:lnTo>
                  <a:lnTo>
                    <a:pt x="1495133" y="6807200"/>
                  </a:lnTo>
                  <a:lnTo>
                    <a:pt x="1462603" y="6908800"/>
                  </a:lnTo>
                  <a:lnTo>
                    <a:pt x="1452938" y="6946900"/>
                  </a:lnTo>
                  <a:lnTo>
                    <a:pt x="1472601" y="6997700"/>
                  </a:lnTo>
                  <a:lnTo>
                    <a:pt x="1531529" y="7035800"/>
                  </a:lnTo>
                  <a:lnTo>
                    <a:pt x="1570945" y="7048500"/>
                  </a:lnTo>
                  <a:lnTo>
                    <a:pt x="1750417" y="7048500"/>
                  </a:lnTo>
                  <a:lnTo>
                    <a:pt x="1791192" y="7035800"/>
                  </a:lnTo>
                  <a:lnTo>
                    <a:pt x="1854471" y="7010400"/>
                  </a:lnTo>
                  <a:lnTo>
                    <a:pt x="1894798" y="6985000"/>
                  </a:lnTo>
                  <a:lnTo>
                    <a:pt x="1918749" y="6946900"/>
                  </a:lnTo>
                  <a:lnTo>
                    <a:pt x="1929796" y="6908800"/>
                  </a:lnTo>
                  <a:lnTo>
                    <a:pt x="1931409" y="6858000"/>
                  </a:lnTo>
                  <a:lnTo>
                    <a:pt x="1927062" y="6819900"/>
                  </a:lnTo>
                  <a:lnTo>
                    <a:pt x="1920226" y="6781800"/>
                  </a:lnTo>
                  <a:lnTo>
                    <a:pt x="1914373" y="6743700"/>
                  </a:lnTo>
                  <a:lnTo>
                    <a:pt x="1912975" y="6718300"/>
                  </a:lnTo>
                  <a:lnTo>
                    <a:pt x="1924482" y="6692900"/>
                  </a:lnTo>
                  <a:lnTo>
                    <a:pt x="1938804" y="6654800"/>
                  </a:lnTo>
                  <a:lnTo>
                    <a:pt x="1953458" y="6616700"/>
                  </a:lnTo>
                  <a:lnTo>
                    <a:pt x="1965960" y="6540500"/>
                  </a:lnTo>
                  <a:lnTo>
                    <a:pt x="1970650" y="6502400"/>
                  </a:lnTo>
                  <a:lnTo>
                    <a:pt x="1974599" y="6451600"/>
                  </a:lnTo>
                  <a:lnTo>
                    <a:pt x="1977857" y="6400800"/>
                  </a:lnTo>
                  <a:lnTo>
                    <a:pt x="1980473" y="6350000"/>
                  </a:lnTo>
                  <a:lnTo>
                    <a:pt x="1982498" y="6311900"/>
                  </a:lnTo>
                  <a:lnTo>
                    <a:pt x="1983980" y="6261100"/>
                  </a:lnTo>
                  <a:lnTo>
                    <a:pt x="1984970" y="6210300"/>
                  </a:lnTo>
                  <a:lnTo>
                    <a:pt x="1985518" y="6159500"/>
                  </a:lnTo>
                  <a:lnTo>
                    <a:pt x="1985674" y="6108700"/>
                  </a:lnTo>
                  <a:lnTo>
                    <a:pt x="1985487" y="6057900"/>
                  </a:lnTo>
                  <a:lnTo>
                    <a:pt x="1985007" y="6007100"/>
                  </a:lnTo>
                  <a:lnTo>
                    <a:pt x="1984284" y="5956300"/>
                  </a:lnTo>
                  <a:lnTo>
                    <a:pt x="1983368" y="5905500"/>
                  </a:lnTo>
                  <a:lnTo>
                    <a:pt x="1982308" y="5842000"/>
                  </a:lnTo>
                  <a:lnTo>
                    <a:pt x="1981155" y="5791200"/>
                  </a:lnTo>
                  <a:lnTo>
                    <a:pt x="1978768" y="5689600"/>
                  </a:lnTo>
                  <a:lnTo>
                    <a:pt x="1977633" y="5638800"/>
                  </a:lnTo>
                  <a:lnTo>
                    <a:pt x="1976604" y="5588000"/>
                  </a:lnTo>
                  <a:lnTo>
                    <a:pt x="1975731" y="5549900"/>
                  </a:lnTo>
                  <a:lnTo>
                    <a:pt x="1975063" y="5499100"/>
                  </a:lnTo>
                  <a:lnTo>
                    <a:pt x="1974651" y="5448300"/>
                  </a:lnTo>
                  <a:lnTo>
                    <a:pt x="1974626" y="5384800"/>
                  </a:lnTo>
                  <a:lnTo>
                    <a:pt x="1974791" y="5359400"/>
                  </a:lnTo>
                  <a:lnTo>
                    <a:pt x="1975809" y="5321300"/>
                  </a:lnTo>
                  <a:lnTo>
                    <a:pt x="1977976" y="5295900"/>
                  </a:lnTo>
                  <a:lnTo>
                    <a:pt x="1981096" y="5257800"/>
                  </a:lnTo>
                  <a:lnTo>
                    <a:pt x="1984973" y="5219700"/>
                  </a:lnTo>
                  <a:lnTo>
                    <a:pt x="1994213" y="5130800"/>
                  </a:lnTo>
                  <a:lnTo>
                    <a:pt x="1999185" y="5092700"/>
                  </a:lnTo>
                  <a:lnTo>
                    <a:pt x="2004130" y="5041900"/>
                  </a:lnTo>
                  <a:lnTo>
                    <a:pt x="2008852" y="4978400"/>
                  </a:lnTo>
                  <a:lnTo>
                    <a:pt x="2013155" y="4927600"/>
                  </a:lnTo>
                  <a:lnTo>
                    <a:pt x="2016842" y="4864100"/>
                  </a:lnTo>
                  <a:lnTo>
                    <a:pt x="2019719" y="4800600"/>
                  </a:lnTo>
                  <a:lnTo>
                    <a:pt x="2021589" y="4737100"/>
                  </a:lnTo>
                  <a:lnTo>
                    <a:pt x="2022256" y="4673600"/>
                  </a:lnTo>
                  <a:lnTo>
                    <a:pt x="2022174" y="4508500"/>
                  </a:lnTo>
                  <a:lnTo>
                    <a:pt x="2022010" y="4445000"/>
                  </a:lnTo>
                  <a:lnTo>
                    <a:pt x="2021844" y="4394200"/>
                  </a:lnTo>
                  <a:lnTo>
                    <a:pt x="2021529" y="4343400"/>
                  </a:lnTo>
                  <a:lnTo>
                    <a:pt x="2021084" y="4292600"/>
                  </a:lnTo>
                  <a:lnTo>
                    <a:pt x="2020488" y="4241800"/>
                  </a:lnTo>
                  <a:lnTo>
                    <a:pt x="2019717" y="4191000"/>
                  </a:lnTo>
                  <a:lnTo>
                    <a:pt x="2018751" y="4140200"/>
                  </a:lnTo>
                  <a:lnTo>
                    <a:pt x="2017566" y="4089400"/>
                  </a:lnTo>
                  <a:close/>
                </a:path>
                <a:path w="2733040" h="7048500">
                  <a:moveTo>
                    <a:pt x="1584479" y="977900"/>
                  </a:moveTo>
                  <a:lnTo>
                    <a:pt x="1077801" y="977900"/>
                  </a:lnTo>
                  <a:lnTo>
                    <a:pt x="1058470" y="1003300"/>
                  </a:lnTo>
                  <a:lnTo>
                    <a:pt x="1038724" y="1028700"/>
                  </a:lnTo>
                  <a:lnTo>
                    <a:pt x="1033077" y="1041400"/>
                  </a:lnTo>
                  <a:lnTo>
                    <a:pt x="1025422" y="1066800"/>
                  </a:lnTo>
                  <a:lnTo>
                    <a:pt x="1013793" y="1079500"/>
                  </a:lnTo>
                  <a:lnTo>
                    <a:pt x="996226" y="1104900"/>
                  </a:lnTo>
                  <a:lnTo>
                    <a:pt x="954308" y="1117600"/>
                  </a:lnTo>
                  <a:lnTo>
                    <a:pt x="905264" y="1130300"/>
                  </a:lnTo>
                  <a:lnTo>
                    <a:pt x="851299" y="1155700"/>
                  </a:lnTo>
                  <a:lnTo>
                    <a:pt x="794619" y="1168400"/>
                  </a:lnTo>
                  <a:lnTo>
                    <a:pt x="737428" y="1193800"/>
                  </a:lnTo>
                  <a:lnTo>
                    <a:pt x="681933" y="1206500"/>
                  </a:lnTo>
                  <a:lnTo>
                    <a:pt x="630339" y="1231900"/>
                  </a:lnTo>
                  <a:lnTo>
                    <a:pt x="584851" y="1244600"/>
                  </a:lnTo>
                  <a:lnTo>
                    <a:pt x="547676" y="1270000"/>
                  </a:lnTo>
                  <a:lnTo>
                    <a:pt x="521017" y="1295400"/>
                  </a:lnTo>
                  <a:lnTo>
                    <a:pt x="505151" y="1308100"/>
                  </a:lnTo>
                  <a:lnTo>
                    <a:pt x="485612" y="1333500"/>
                  </a:lnTo>
                  <a:lnTo>
                    <a:pt x="462854" y="1371600"/>
                  </a:lnTo>
                  <a:lnTo>
                    <a:pt x="437336" y="1409700"/>
                  </a:lnTo>
                  <a:lnTo>
                    <a:pt x="409512" y="1460500"/>
                  </a:lnTo>
                  <a:lnTo>
                    <a:pt x="379840" y="1511300"/>
                  </a:lnTo>
                  <a:lnTo>
                    <a:pt x="348776" y="1562100"/>
                  </a:lnTo>
                  <a:lnTo>
                    <a:pt x="316775" y="1612900"/>
                  </a:lnTo>
                  <a:lnTo>
                    <a:pt x="251790" y="1739900"/>
                  </a:lnTo>
                  <a:lnTo>
                    <a:pt x="219718" y="1790700"/>
                  </a:lnTo>
                  <a:lnTo>
                    <a:pt x="188536" y="1854200"/>
                  </a:lnTo>
                  <a:lnTo>
                    <a:pt x="158698" y="1917700"/>
                  </a:lnTo>
                  <a:lnTo>
                    <a:pt x="130663" y="1968500"/>
                  </a:lnTo>
                  <a:lnTo>
                    <a:pt x="104884" y="2019300"/>
                  </a:lnTo>
                  <a:lnTo>
                    <a:pt x="81820" y="2070100"/>
                  </a:lnTo>
                  <a:lnTo>
                    <a:pt x="61926" y="2120900"/>
                  </a:lnTo>
                  <a:lnTo>
                    <a:pt x="45659" y="2159000"/>
                  </a:lnTo>
                  <a:lnTo>
                    <a:pt x="33475" y="2184400"/>
                  </a:lnTo>
                  <a:lnTo>
                    <a:pt x="25830" y="2209800"/>
                  </a:lnTo>
                  <a:lnTo>
                    <a:pt x="23180" y="2222500"/>
                  </a:lnTo>
                  <a:lnTo>
                    <a:pt x="22413" y="2286000"/>
                  </a:lnTo>
                  <a:lnTo>
                    <a:pt x="21499" y="2349500"/>
                  </a:lnTo>
                  <a:lnTo>
                    <a:pt x="22513" y="2400300"/>
                  </a:lnTo>
                  <a:lnTo>
                    <a:pt x="27532" y="2438400"/>
                  </a:lnTo>
                  <a:lnTo>
                    <a:pt x="38634" y="2476500"/>
                  </a:lnTo>
                  <a:lnTo>
                    <a:pt x="55546" y="2514600"/>
                  </a:lnTo>
                  <a:lnTo>
                    <a:pt x="72825" y="2552700"/>
                  </a:lnTo>
                  <a:lnTo>
                    <a:pt x="90479" y="2603500"/>
                  </a:lnTo>
                  <a:lnTo>
                    <a:pt x="108517" y="2654300"/>
                  </a:lnTo>
                  <a:lnTo>
                    <a:pt x="145779" y="2743200"/>
                  </a:lnTo>
                  <a:lnTo>
                    <a:pt x="165021" y="2794000"/>
                  </a:lnTo>
                  <a:lnTo>
                    <a:pt x="184681" y="2844800"/>
                  </a:lnTo>
                  <a:lnTo>
                    <a:pt x="204768" y="2895600"/>
                  </a:lnTo>
                  <a:lnTo>
                    <a:pt x="225291" y="2946400"/>
                  </a:lnTo>
                  <a:lnTo>
                    <a:pt x="246259" y="2997200"/>
                  </a:lnTo>
                  <a:lnTo>
                    <a:pt x="267681" y="3048000"/>
                  </a:lnTo>
                  <a:lnTo>
                    <a:pt x="289564" y="3086100"/>
                  </a:lnTo>
                  <a:lnTo>
                    <a:pt x="311918" y="3136900"/>
                  </a:lnTo>
                  <a:lnTo>
                    <a:pt x="334751" y="3175000"/>
                  </a:lnTo>
                  <a:lnTo>
                    <a:pt x="358073" y="3213100"/>
                  </a:lnTo>
                  <a:lnTo>
                    <a:pt x="381891" y="3251200"/>
                  </a:lnTo>
                  <a:lnTo>
                    <a:pt x="406215" y="3289300"/>
                  </a:lnTo>
                  <a:lnTo>
                    <a:pt x="431053" y="3327400"/>
                  </a:lnTo>
                  <a:lnTo>
                    <a:pt x="450481" y="3340100"/>
                  </a:lnTo>
                  <a:lnTo>
                    <a:pt x="476532" y="3365500"/>
                  </a:lnTo>
                  <a:lnTo>
                    <a:pt x="508544" y="3378200"/>
                  </a:lnTo>
                  <a:lnTo>
                    <a:pt x="545854" y="3403600"/>
                  </a:lnTo>
                  <a:lnTo>
                    <a:pt x="590532" y="3416300"/>
                  </a:lnTo>
                  <a:lnTo>
                    <a:pt x="637032" y="3441700"/>
                  </a:lnTo>
                  <a:lnTo>
                    <a:pt x="673266" y="3467100"/>
                  </a:lnTo>
                  <a:lnTo>
                    <a:pt x="687147" y="3492500"/>
                  </a:lnTo>
                  <a:lnTo>
                    <a:pt x="685032" y="3517900"/>
                  </a:lnTo>
                  <a:lnTo>
                    <a:pt x="682770" y="3556000"/>
                  </a:lnTo>
                  <a:lnTo>
                    <a:pt x="680369" y="3606800"/>
                  </a:lnTo>
                  <a:lnTo>
                    <a:pt x="675187" y="3695700"/>
                  </a:lnTo>
                  <a:lnTo>
                    <a:pt x="657253" y="4013200"/>
                  </a:lnTo>
                  <a:lnTo>
                    <a:pt x="650720" y="4127500"/>
                  </a:lnTo>
                  <a:lnTo>
                    <a:pt x="647391" y="4178300"/>
                  </a:lnTo>
                  <a:lnTo>
                    <a:pt x="644031" y="4241800"/>
                  </a:lnTo>
                  <a:lnTo>
                    <a:pt x="637257" y="4343400"/>
                  </a:lnTo>
                  <a:lnTo>
                    <a:pt x="633861" y="4406900"/>
                  </a:lnTo>
                  <a:lnTo>
                    <a:pt x="627096" y="4508500"/>
                  </a:lnTo>
                  <a:lnTo>
                    <a:pt x="623745" y="4559300"/>
                  </a:lnTo>
                  <a:lnTo>
                    <a:pt x="620428" y="4610100"/>
                  </a:lnTo>
                  <a:lnTo>
                    <a:pt x="617152" y="4660900"/>
                  </a:lnTo>
                  <a:lnTo>
                    <a:pt x="613928" y="4699000"/>
                  </a:lnTo>
                  <a:lnTo>
                    <a:pt x="610765" y="4749800"/>
                  </a:lnTo>
                  <a:lnTo>
                    <a:pt x="607670" y="4787900"/>
                  </a:lnTo>
                  <a:lnTo>
                    <a:pt x="603327" y="4838700"/>
                  </a:lnTo>
                  <a:lnTo>
                    <a:pt x="599125" y="4889500"/>
                  </a:lnTo>
                  <a:lnTo>
                    <a:pt x="595059" y="4953000"/>
                  </a:lnTo>
                  <a:lnTo>
                    <a:pt x="591120" y="5003800"/>
                  </a:lnTo>
                  <a:lnTo>
                    <a:pt x="587305" y="5054600"/>
                  </a:lnTo>
                  <a:lnTo>
                    <a:pt x="576533" y="5219700"/>
                  </a:lnTo>
                  <a:lnTo>
                    <a:pt x="573147" y="5270500"/>
                  </a:lnTo>
                  <a:lnTo>
                    <a:pt x="569852" y="5308600"/>
                  </a:lnTo>
                  <a:lnTo>
                    <a:pt x="566644" y="5359400"/>
                  </a:lnTo>
                  <a:lnTo>
                    <a:pt x="563515" y="5397500"/>
                  </a:lnTo>
                  <a:lnTo>
                    <a:pt x="560116" y="5435600"/>
                  </a:lnTo>
                  <a:lnTo>
                    <a:pt x="556928" y="5486400"/>
                  </a:lnTo>
                  <a:lnTo>
                    <a:pt x="553867" y="5524500"/>
                  </a:lnTo>
                  <a:lnTo>
                    <a:pt x="547792" y="5626100"/>
                  </a:lnTo>
                  <a:lnTo>
                    <a:pt x="544611" y="5676900"/>
                  </a:lnTo>
                  <a:lnTo>
                    <a:pt x="541223" y="5715000"/>
                  </a:lnTo>
                  <a:lnTo>
                    <a:pt x="537544" y="5765800"/>
                  </a:lnTo>
                  <a:lnTo>
                    <a:pt x="533491" y="5816600"/>
                  </a:lnTo>
                  <a:lnTo>
                    <a:pt x="528980" y="5867400"/>
                  </a:lnTo>
                  <a:lnTo>
                    <a:pt x="523927" y="5918200"/>
                  </a:lnTo>
                  <a:lnTo>
                    <a:pt x="518250" y="5969000"/>
                  </a:lnTo>
                  <a:lnTo>
                    <a:pt x="511864" y="6019800"/>
                  </a:lnTo>
                  <a:lnTo>
                    <a:pt x="504685" y="6070600"/>
                  </a:lnTo>
                  <a:lnTo>
                    <a:pt x="496631" y="6121400"/>
                  </a:lnTo>
                  <a:lnTo>
                    <a:pt x="487617" y="6184900"/>
                  </a:lnTo>
                  <a:lnTo>
                    <a:pt x="477560" y="6235700"/>
                  </a:lnTo>
                  <a:lnTo>
                    <a:pt x="466377" y="6286500"/>
                  </a:lnTo>
                  <a:lnTo>
                    <a:pt x="453524" y="6350000"/>
                  </a:lnTo>
                  <a:lnTo>
                    <a:pt x="439719" y="6400800"/>
                  </a:lnTo>
                  <a:lnTo>
                    <a:pt x="426328" y="6464300"/>
                  </a:lnTo>
                  <a:lnTo>
                    <a:pt x="414717" y="6515100"/>
                  </a:lnTo>
                  <a:lnTo>
                    <a:pt x="406252" y="6565900"/>
                  </a:lnTo>
                  <a:lnTo>
                    <a:pt x="402298" y="6604000"/>
                  </a:lnTo>
                  <a:lnTo>
                    <a:pt x="404223" y="6629400"/>
                  </a:lnTo>
                  <a:lnTo>
                    <a:pt x="413392" y="6629400"/>
                  </a:lnTo>
                  <a:lnTo>
                    <a:pt x="390507" y="6667500"/>
                  </a:lnTo>
                  <a:lnTo>
                    <a:pt x="358553" y="6705600"/>
                  </a:lnTo>
                  <a:lnTo>
                    <a:pt x="319597" y="6743700"/>
                  </a:lnTo>
                  <a:lnTo>
                    <a:pt x="275709" y="6769100"/>
                  </a:lnTo>
                  <a:lnTo>
                    <a:pt x="181403" y="6819900"/>
                  </a:lnTo>
                  <a:lnTo>
                    <a:pt x="135121" y="6832600"/>
                  </a:lnTo>
                  <a:lnTo>
                    <a:pt x="92177" y="6845300"/>
                  </a:lnTo>
                  <a:lnTo>
                    <a:pt x="54640" y="6858000"/>
                  </a:lnTo>
                  <a:lnTo>
                    <a:pt x="30704" y="6870700"/>
                  </a:lnTo>
                  <a:lnTo>
                    <a:pt x="12749" y="6896100"/>
                  </a:lnTo>
                  <a:lnTo>
                    <a:pt x="2080" y="6908800"/>
                  </a:lnTo>
                  <a:lnTo>
                    <a:pt x="0" y="6946900"/>
                  </a:lnTo>
                  <a:lnTo>
                    <a:pt x="3311" y="6959600"/>
                  </a:lnTo>
                  <a:lnTo>
                    <a:pt x="10058" y="6985000"/>
                  </a:lnTo>
                  <a:lnTo>
                    <a:pt x="23842" y="6997700"/>
                  </a:lnTo>
                  <a:lnTo>
                    <a:pt x="49672" y="6997700"/>
                  </a:lnTo>
                  <a:lnTo>
                    <a:pt x="80637" y="7010400"/>
                  </a:lnTo>
                  <a:lnTo>
                    <a:pt x="123157" y="7010400"/>
                  </a:lnTo>
                  <a:lnTo>
                    <a:pt x="174342" y="7023100"/>
                  </a:lnTo>
                  <a:lnTo>
                    <a:pt x="291134" y="7023100"/>
                  </a:lnTo>
                  <a:lnTo>
                    <a:pt x="350957" y="7010400"/>
                  </a:lnTo>
                  <a:lnTo>
                    <a:pt x="407873" y="6985000"/>
                  </a:lnTo>
                  <a:lnTo>
                    <a:pt x="453519" y="6972300"/>
                  </a:lnTo>
                  <a:lnTo>
                    <a:pt x="501110" y="6959600"/>
                  </a:lnTo>
                  <a:lnTo>
                    <a:pt x="846742" y="6959600"/>
                  </a:lnTo>
                  <a:lnTo>
                    <a:pt x="891912" y="6946900"/>
                  </a:lnTo>
                  <a:lnTo>
                    <a:pt x="913892" y="6934200"/>
                  </a:lnTo>
                  <a:lnTo>
                    <a:pt x="927341" y="6883400"/>
                  </a:lnTo>
                  <a:lnTo>
                    <a:pt x="933002" y="6832600"/>
                  </a:lnTo>
                  <a:lnTo>
                    <a:pt x="931615" y="6769100"/>
                  </a:lnTo>
                  <a:lnTo>
                    <a:pt x="923923" y="6718300"/>
                  </a:lnTo>
                  <a:lnTo>
                    <a:pt x="919187" y="6705600"/>
                  </a:lnTo>
                  <a:lnTo>
                    <a:pt x="913933" y="6692900"/>
                  </a:lnTo>
                  <a:lnTo>
                    <a:pt x="909673" y="6692900"/>
                  </a:lnTo>
                  <a:lnTo>
                    <a:pt x="907917" y="6680200"/>
                  </a:lnTo>
                  <a:lnTo>
                    <a:pt x="936645" y="6680200"/>
                  </a:lnTo>
                  <a:lnTo>
                    <a:pt x="943821" y="6654800"/>
                  </a:lnTo>
                  <a:lnTo>
                    <a:pt x="950982" y="6642100"/>
                  </a:lnTo>
                  <a:lnTo>
                    <a:pt x="965239" y="6591300"/>
                  </a:lnTo>
                  <a:lnTo>
                    <a:pt x="972322" y="6553200"/>
                  </a:lnTo>
                  <a:lnTo>
                    <a:pt x="979367" y="6515100"/>
                  </a:lnTo>
                  <a:lnTo>
                    <a:pt x="986368" y="6477000"/>
                  </a:lnTo>
                  <a:lnTo>
                    <a:pt x="993319" y="6438900"/>
                  </a:lnTo>
                  <a:lnTo>
                    <a:pt x="1000214" y="6388100"/>
                  </a:lnTo>
                  <a:lnTo>
                    <a:pt x="1007048" y="6337300"/>
                  </a:lnTo>
                  <a:lnTo>
                    <a:pt x="1013813" y="6286500"/>
                  </a:lnTo>
                  <a:lnTo>
                    <a:pt x="1020505" y="6235700"/>
                  </a:lnTo>
                  <a:lnTo>
                    <a:pt x="1027117" y="6172200"/>
                  </a:lnTo>
                  <a:lnTo>
                    <a:pt x="1033644" y="6121400"/>
                  </a:lnTo>
                  <a:lnTo>
                    <a:pt x="1040079" y="6057900"/>
                  </a:lnTo>
                  <a:lnTo>
                    <a:pt x="1046416" y="5994400"/>
                  </a:lnTo>
                  <a:lnTo>
                    <a:pt x="1052650" y="5930900"/>
                  </a:lnTo>
                  <a:lnTo>
                    <a:pt x="1058774" y="5867400"/>
                  </a:lnTo>
                  <a:lnTo>
                    <a:pt x="1064782" y="5803900"/>
                  </a:lnTo>
                  <a:lnTo>
                    <a:pt x="1070670" y="5740400"/>
                  </a:lnTo>
                  <a:lnTo>
                    <a:pt x="1076430" y="5664200"/>
                  </a:lnTo>
                  <a:lnTo>
                    <a:pt x="1082056" y="5600700"/>
                  </a:lnTo>
                  <a:lnTo>
                    <a:pt x="1087543" y="5537200"/>
                  </a:lnTo>
                  <a:lnTo>
                    <a:pt x="1092885" y="5473700"/>
                  </a:lnTo>
                  <a:lnTo>
                    <a:pt x="1098076" y="5397500"/>
                  </a:lnTo>
                  <a:lnTo>
                    <a:pt x="1103110" y="5334000"/>
                  </a:lnTo>
                  <a:lnTo>
                    <a:pt x="1107980" y="5270500"/>
                  </a:lnTo>
                  <a:lnTo>
                    <a:pt x="1112682" y="5207000"/>
                  </a:lnTo>
                  <a:lnTo>
                    <a:pt x="1116307" y="5156200"/>
                  </a:lnTo>
                  <a:lnTo>
                    <a:pt x="1121322" y="5118100"/>
                  </a:lnTo>
                  <a:lnTo>
                    <a:pt x="1127601" y="5067300"/>
                  </a:lnTo>
                  <a:lnTo>
                    <a:pt x="1135021" y="5016500"/>
                  </a:lnTo>
                  <a:lnTo>
                    <a:pt x="1143460" y="4965700"/>
                  </a:lnTo>
                  <a:lnTo>
                    <a:pt x="1152793" y="4914900"/>
                  </a:lnTo>
                  <a:lnTo>
                    <a:pt x="1162897" y="4851400"/>
                  </a:lnTo>
                  <a:lnTo>
                    <a:pt x="1173649" y="4800600"/>
                  </a:lnTo>
                  <a:lnTo>
                    <a:pt x="1184924" y="4737100"/>
                  </a:lnTo>
                  <a:lnTo>
                    <a:pt x="1196599" y="4686300"/>
                  </a:lnTo>
                  <a:lnTo>
                    <a:pt x="1208552" y="4622800"/>
                  </a:lnTo>
                  <a:lnTo>
                    <a:pt x="1220657" y="4559300"/>
                  </a:lnTo>
                  <a:lnTo>
                    <a:pt x="1232793" y="4508500"/>
                  </a:lnTo>
                  <a:lnTo>
                    <a:pt x="1244834" y="4445000"/>
                  </a:lnTo>
                  <a:lnTo>
                    <a:pt x="1256658" y="4394200"/>
                  </a:lnTo>
                  <a:lnTo>
                    <a:pt x="1268142" y="4343400"/>
                  </a:lnTo>
                  <a:lnTo>
                    <a:pt x="1279161" y="4292600"/>
                  </a:lnTo>
                  <a:lnTo>
                    <a:pt x="1289592" y="4241800"/>
                  </a:lnTo>
                  <a:lnTo>
                    <a:pt x="1299311" y="4203700"/>
                  </a:lnTo>
                  <a:lnTo>
                    <a:pt x="1322966" y="4102100"/>
                  </a:lnTo>
                  <a:lnTo>
                    <a:pt x="1329220" y="4089400"/>
                  </a:lnTo>
                  <a:lnTo>
                    <a:pt x="2017566" y="4089400"/>
                  </a:lnTo>
                  <a:lnTo>
                    <a:pt x="2016140" y="4051300"/>
                  </a:lnTo>
                  <a:lnTo>
                    <a:pt x="2014451" y="4000500"/>
                  </a:lnTo>
                  <a:lnTo>
                    <a:pt x="2012477" y="3949700"/>
                  </a:lnTo>
                  <a:lnTo>
                    <a:pt x="2010196" y="3898900"/>
                  </a:lnTo>
                  <a:lnTo>
                    <a:pt x="2007584" y="3848100"/>
                  </a:lnTo>
                  <a:lnTo>
                    <a:pt x="2004621" y="3797300"/>
                  </a:lnTo>
                  <a:lnTo>
                    <a:pt x="2001283" y="3746500"/>
                  </a:lnTo>
                  <a:lnTo>
                    <a:pt x="1999176" y="3695700"/>
                  </a:lnTo>
                  <a:lnTo>
                    <a:pt x="2000534" y="3644900"/>
                  </a:lnTo>
                  <a:lnTo>
                    <a:pt x="2004160" y="3606800"/>
                  </a:lnTo>
                  <a:lnTo>
                    <a:pt x="2013425" y="3543300"/>
                  </a:lnTo>
                  <a:lnTo>
                    <a:pt x="2016669" y="3505200"/>
                  </a:lnTo>
                  <a:lnTo>
                    <a:pt x="2017392" y="3467100"/>
                  </a:lnTo>
                  <a:lnTo>
                    <a:pt x="2014395" y="3416300"/>
                  </a:lnTo>
                  <a:lnTo>
                    <a:pt x="2006480" y="3365500"/>
                  </a:lnTo>
                  <a:lnTo>
                    <a:pt x="1992452" y="3289300"/>
                  </a:lnTo>
                  <a:lnTo>
                    <a:pt x="2207697" y="3289300"/>
                  </a:lnTo>
                  <a:lnTo>
                    <a:pt x="2235701" y="3263900"/>
                  </a:lnTo>
                  <a:lnTo>
                    <a:pt x="2260937" y="3251200"/>
                  </a:lnTo>
                  <a:lnTo>
                    <a:pt x="2287180" y="3213100"/>
                  </a:lnTo>
                  <a:lnTo>
                    <a:pt x="2344710" y="3136900"/>
                  </a:lnTo>
                  <a:lnTo>
                    <a:pt x="2366322" y="3098800"/>
                  </a:lnTo>
                  <a:lnTo>
                    <a:pt x="577314" y="3098800"/>
                  </a:lnTo>
                  <a:lnTo>
                    <a:pt x="565602" y="3060700"/>
                  </a:lnTo>
                  <a:lnTo>
                    <a:pt x="551937" y="3035300"/>
                  </a:lnTo>
                  <a:lnTo>
                    <a:pt x="536734" y="2984500"/>
                  </a:lnTo>
                  <a:lnTo>
                    <a:pt x="520410" y="2933700"/>
                  </a:lnTo>
                  <a:lnTo>
                    <a:pt x="503379" y="2870200"/>
                  </a:lnTo>
                  <a:lnTo>
                    <a:pt x="486057" y="2819400"/>
                  </a:lnTo>
                  <a:lnTo>
                    <a:pt x="468861" y="2755900"/>
                  </a:lnTo>
                  <a:lnTo>
                    <a:pt x="452205" y="2692400"/>
                  </a:lnTo>
                  <a:lnTo>
                    <a:pt x="436506" y="2628900"/>
                  </a:lnTo>
                  <a:lnTo>
                    <a:pt x="422178" y="2578100"/>
                  </a:lnTo>
                  <a:lnTo>
                    <a:pt x="409638" y="2527300"/>
                  </a:lnTo>
                  <a:lnTo>
                    <a:pt x="399301" y="2476500"/>
                  </a:lnTo>
                  <a:lnTo>
                    <a:pt x="391583" y="2438400"/>
                  </a:lnTo>
                  <a:lnTo>
                    <a:pt x="386900" y="2425700"/>
                  </a:lnTo>
                  <a:lnTo>
                    <a:pt x="391884" y="2387600"/>
                  </a:lnTo>
                  <a:lnTo>
                    <a:pt x="396227" y="2349500"/>
                  </a:lnTo>
                  <a:lnTo>
                    <a:pt x="399908" y="2311400"/>
                  </a:lnTo>
                  <a:lnTo>
                    <a:pt x="402906" y="2286000"/>
                  </a:lnTo>
                  <a:lnTo>
                    <a:pt x="404565" y="2273300"/>
                  </a:lnTo>
                  <a:lnTo>
                    <a:pt x="407155" y="2260600"/>
                  </a:lnTo>
                  <a:lnTo>
                    <a:pt x="411070" y="2260600"/>
                  </a:lnTo>
                  <a:lnTo>
                    <a:pt x="416703" y="2247900"/>
                  </a:lnTo>
                  <a:lnTo>
                    <a:pt x="438617" y="2209800"/>
                  </a:lnTo>
                  <a:lnTo>
                    <a:pt x="468968" y="2171700"/>
                  </a:lnTo>
                  <a:lnTo>
                    <a:pt x="505011" y="2120900"/>
                  </a:lnTo>
                  <a:lnTo>
                    <a:pt x="543998" y="2070100"/>
                  </a:lnTo>
                  <a:lnTo>
                    <a:pt x="583180" y="2032000"/>
                  </a:lnTo>
                  <a:lnTo>
                    <a:pt x="619812" y="1993900"/>
                  </a:lnTo>
                  <a:lnTo>
                    <a:pt x="624669" y="1981200"/>
                  </a:lnTo>
                  <a:lnTo>
                    <a:pt x="2610860" y="1981200"/>
                  </a:lnTo>
                  <a:lnTo>
                    <a:pt x="2605662" y="1968500"/>
                  </a:lnTo>
                  <a:lnTo>
                    <a:pt x="2581243" y="1917700"/>
                  </a:lnTo>
                  <a:lnTo>
                    <a:pt x="2553800" y="1866900"/>
                  </a:lnTo>
                  <a:lnTo>
                    <a:pt x="2523936" y="1816100"/>
                  </a:lnTo>
                  <a:lnTo>
                    <a:pt x="2492250" y="1765300"/>
                  </a:lnTo>
                  <a:lnTo>
                    <a:pt x="2459346" y="1714500"/>
                  </a:lnTo>
                  <a:lnTo>
                    <a:pt x="2392285" y="1612900"/>
                  </a:lnTo>
                  <a:lnTo>
                    <a:pt x="2359332" y="1562100"/>
                  </a:lnTo>
                  <a:lnTo>
                    <a:pt x="2327565" y="1511300"/>
                  </a:lnTo>
                  <a:lnTo>
                    <a:pt x="2245398" y="1384300"/>
                  </a:lnTo>
                  <a:lnTo>
                    <a:pt x="2224391" y="1358900"/>
                  </a:lnTo>
                  <a:lnTo>
                    <a:pt x="2207578" y="1333500"/>
                  </a:lnTo>
                  <a:lnTo>
                    <a:pt x="2195561" y="1308100"/>
                  </a:lnTo>
                  <a:lnTo>
                    <a:pt x="2175483" y="1282700"/>
                  </a:lnTo>
                  <a:lnTo>
                    <a:pt x="2143721" y="1257300"/>
                  </a:lnTo>
                  <a:lnTo>
                    <a:pt x="2102520" y="1244600"/>
                  </a:lnTo>
                  <a:lnTo>
                    <a:pt x="2054128" y="1219200"/>
                  </a:lnTo>
                  <a:lnTo>
                    <a:pt x="2000791" y="1193800"/>
                  </a:lnTo>
                  <a:lnTo>
                    <a:pt x="1888263" y="1168400"/>
                  </a:lnTo>
                  <a:lnTo>
                    <a:pt x="1833565" y="1143000"/>
                  </a:lnTo>
                  <a:lnTo>
                    <a:pt x="1782906" y="1130300"/>
                  </a:lnTo>
                  <a:lnTo>
                    <a:pt x="1738533" y="1117600"/>
                  </a:lnTo>
                  <a:lnTo>
                    <a:pt x="1702691" y="1104900"/>
                  </a:lnTo>
                  <a:lnTo>
                    <a:pt x="1689334" y="1104900"/>
                  </a:lnTo>
                  <a:lnTo>
                    <a:pt x="1676640" y="1092200"/>
                  </a:lnTo>
                  <a:lnTo>
                    <a:pt x="1665933" y="1079500"/>
                  </a:lnTo>
                  <a:lnTo>
                    <a:pt x="1658536" y="1066800"/>
                  </a:lnTo>
                  <a:lnTo>
                    <a:pt x="1655005" y="1054100"/>
                  </a:lnTo>
                  <a:lnTo>
                    <a:pt x="1653238" y="1054100"/>
                  </a:lnTo>
                  <a:lnTo>
                    <a:pt x="1649706" y="1041400"/>
                  </a:lnTo>
                  <a:lnTo>
                    <a:pt x="1625742" y="1003300"/>
                  </a:lnTo>
                  <a:lnTo>
                    <a:pt x="1602296" y="990600"/>
                  </a:lnTo>
                  <a:lnTo>
                    <a:pt x="1584479" y="977900"/>
                  </a:lnTo>
                  <a:close/>
                </a:path>
                <a:path w="2733040" h="7048500">
                  <a:moveTo>
                    <a:pt x="936645" y="6680200"/>
                  </a:moveTo>
                  <a:lnTo>
                    <a:pt x="907917" y="6680200"/>
                  </a:lnTo>
                  <a:lnTo>
                    <a:pt x="915093" y="6692900"/>
                  </a:lnTo>
                  <a:lnTo>
                    <a:pt x="929462" y="6692900"/>
                  </a:lnTo>
                  <a:lnTo>
                    <a:pt x="936645" y="6680200"/>
                  </a:lnTo>
                  <a:close/>
                </a:path>
                <a:path w="2733040" h="7048500">
                  <a:moveTo>
                    <a:pt x="2207697" y="3289300"/>
                  </a:moveTo>
                  <a:lnTo>
                    <a:pt x="1992452" y="3289300"/>
                  </a:lnTo>
                  <a:lnTo>
                    <a:pt x="2069301" y="3302000"/>
                  </a:lnTo>
                  <a:lnTo>
                    <a:pt x="2173147" y="3302000"/>
                  </a:lnTo>
                  <a:lnTo>
                    <a:pt x="2207697" y="3289300"/>
                  </a:lnTo>
                  <a:close/>
                </a:path>
                <a:path w="2733040" h="7048500">
                  <a:moveTo>
                    <a:pt x="2018641" y="1981200"/>
                  </a:moveTo>
                  <a:lnTo>
                    <a:pt x="649441" y="1981200"/>
                  </a:lnTo>
                  <a:lnTo>
                    <a:pt x="661545" y="1993900"/>
                  </a:lnTo>
                  <a:lnTo>
                    <a:pt x="671134" y="1993900"/>
                  </a:lnTo>
                  <a:lnTo>
                    <a:pt x="676661" y="2006600"/>
                  </a:lnTo>
                  <a:lnTo>
                    <a:pt x="683224" y="2044700"/>
                  </a:lnTo>
                  <a:lnTo>
                    <a:pt x="688130" y="2095500"/>
                  </a:lnTo>
                  <a:lnTo>
                    <a:pt x="691913" y="2133600"/>
                  </a:lnTo>
                  <a:lnTo>
                    <a:pt x="695105" y="2184400"/>
                  </a:lnTo>
                  <a:lnTo>
                    <a:pt x="698239" y="2235200"/>
                  </a:lnTo>
                  <a:lnTo>
                    <a:pt x="701848" y="2286000"/>
                  </a:lnTo>
                  <a:lnTo>
                    <a:pt x="706465" y="2336800"/>
                  </a:lnTo>
                  <a:lnTo>
                    <a:pt x="712661" y="2400300"/>
                  </a:lnTo>
                  <a:lnTo>
                    <a:pt x="719365" y="2463800"/>
                  </a:lnTo>
                  <a:lnTo>
                    <a:pt x="732943" y="2578100"/>
                  </a:lnTo>
                  <a:lnTo>
                    <a:pt x="739138" y="2628900"/>
                  </a:lnTo>
                  <a:lnTo>
                    <a:pt x="744486" y="2679700"/>
                  </a:lnTo>
                  <a:lnTo>
                    <a:pt x="748647" y="2730500"/>
                  </a:lnTo>
                  <a:lnTo>
                    <a:pt x="751282" y="2781300"/>
                  </a:lnTo>
                  <a:lnTo>
                    <a:pt x="752052" y="2832100"/>
                  </a:lnTo>
                  <a:lnTo>
                    <a:pt x="750619" y="2870200"/>
                  </a:lnTo>
                  <a:lnTo>
                    <a:pt x="749376" y="2908300"/>
                  </a:lnTo>
                  <a:lnTo>
                    <a:pt x="749956" y="2946400"/>
                  </a:lnTo>
                  <a:lnTo>
                    <a:pt x="750866" y="2971800"/>
                  </a:lnTo>
                  <a:lnTo>
                    <a:pt x="750619" y="2984500"/>
                  </a:lnTo>
                  <a:lnTo>
                    <a:pt x="716399" y="3022600"/>
                  </a:lnTo>
                  <a:lnTo>
                    <a:pt x="687285" y="3048000"/>
                  </a:lnTo>
                  <a:lnTo>
                    <a:pt x="633631" y="3073400"/>
                  </a:lnTo>
                  <a:lnTo>
                    <a:pt x="607891" y="3086100"/>
                  </a:lnTo>
                  <a:lnTo>
                    <a:pt x="588111" y="3098800"/>
                  </a:lnTo>
                  <a:lnTo>
                    <a:pt x="2366322" y="3098800"/>
                  </a:lnTo>
                  <a:lnTo>
                    <a:pt x="2373526" y="3086100"/>
                  </a:lnTo>
                  <a:lnTo>
                    <a:pt x="2402137" y="3035300"/>
                  </a:lnTo>
                  <a:lnTo>
                    <a:pt x="2423308" y="2997200"/>
                  </a:lnTo>
                  <a:lnTo>
                    <a:pt x="2141248" y="2997200"/>
                  </a:lnTo>
                  <a:lnTo>
                    <a:pt x="2095934" y="2984500"/>
                  </a:lnTo>
                  <a:lnTo>
                    <a:pt x="2042233" y="2959100"/>
                  </a:lnTo>
                  <a:lnTo>
                    <a:pt x="1987594" y="2946400"/>
                  </a:lnTo>
                  <a:lnTo>
                    <a:pt x="1939467" y="2946400"/>
                  </a:lnTo>
                  <a:lnTo>
                    <a:pt x="1939586" y="2908300"/>
                  </a:lnTo>
                  <a:lnTo>
                    <a:pt x="1939982" y="2870200"/>
                  </a:lnTo>
                  <a:lnTo>
                    <a:pt x="1940718" y="2819400"/>
                  </a:lnTo>
                  <a:lnTo>
                    <a:pt x="1941856" y="2781300"/>
                  </a:lnTo>
                  <a:lnTo>
                    <a:pt x="1943458" y="2730500"/>
                  </a:lnTo>
                  <a:lnTo>
                    <a:pt x="1945584" y="2667000"/>
                  </a:lnTo>
                  <a:lnTo>
                    <a:pt x="1948298" y="2603500"/>
                  </a:lnTo>
                  <a:lnTo>
                    <a:pt x="1951126" y="2552700"/>
                  </a:lnTo>
                  <a:lnTo>
                    <a:pt x="1955044" y="2501900"/>
                  </a:lnTo>
                  <a:lnTo>
                    <a:pt x="1959826" y="2438400"/>
                  </a:lnTo>
                  <a:lnTo>
                    <a:pt x="1965248" y="2387600"/>
                  </a:lnTo>
                  <a:lnTo>
                    <a:pt x="1971083" y="2324100"/>
                  </a:lnTo>
                  <a:lnTo>
                    <a:pt x="1977108" y="2273300"/>
                  </a:lnTo>
                  <a:lnTo>
                    <a:pt x="1983095" y="2222500"/>
                  </a:lnTo>
                  <a:lnTo>
                    <a:pt x="1994059" y="2120900"/>
                  </a:lnTo>
                  <a:lnTo>
                    <a:pt x="1998584" y="2082800"/>
                  </a:lnTo>
                  <a:lnTo>
                    <a:pt x="2002171" y="2044700"/>
                  </a:lnTo>
                  <a:lnTo>
                    <a:pt x="2004594" y="2019300"/>
                  </a:lnTo>
                  <a:lnTo>
                    <a:pt x="2009931" y="1993900"/>
                  </a:lnTo>
                  <a:lnTo>
                    <a:pt x="2018641" y="1981200"/>
                  </a:lnTo>
                  <a:close/>
                </a:path>
                <a:path w="2733040" h="7048500">
                  <a:moveTo>
                    <a:pt x="2610860" y="1981200"/>
                  </a:moveTo>
                  <a:lnTo>
                    <a:pt x="2054857" y="1981200"/>
                  </a:lnTo>
                  <a:lnTo>
                    <a:pt x="2066824" y="1993900"/>
                  </a:lnTo>
                  <a:lnTo>
                    <a:pt x="2076928" y="2006600"/>
                  </a:lnTo>
                  <a:lnTo>
                    <a:pt x="2084071" y="2019300"/>
                  </a:lnTo>
                  <a:lnTo>
                    <a:pt x="2135252" y="2070100"/>
                  </a:lnTo>
                  <a:lnTo>
                    <a:pt x="2182150" y="2120900"/>
                  </a:lnTo>
                  <a:lnTo>
                    <a:pt x="2223753" y="2159000"/>
                  </a:lnTo>
                  <a:lnTo>
                    <a:pt x="2259050" y="2197100"/>
                  </a:lnTo>
                  <a:lnTo>
                    <a:pt x="2287029" y="2235200"/>
                  </a:lnTo>
                  <a:lnTo>
                    <a:pt x="2306677" y="2260600"/>
                  </a:lnTo>
                  <a:lnTo>
                    <a:pt x="2316984" y="2286000"/>
                  </a:lnTo>
                  <a:lnTo>
                    <a:pt x="2323211" y="2336800"/>
                  </a:lnTo>
                  <a:lnTo>
                    <a:pt x="2328299" y="2387600"/>
                  </a:lnTo>
                  <a:lnTo>
                    <a:pt x="2331731" y="2425700"/>
                  </a:lnTo>
                  <a:lnTo>
                    <a:pt x="2332990" y="2438400"/>
                  </a:lnTo>
                  <a:lnTo>
                    <a:pt x="2314839" y="2527300"/>
                  </a:lnTo>
                  <a:lnTo>
                    <a:pt x="2271065" y="2705100"/>
                  </a:lnTo>
                  <a:lnTo>
                    <a:pt x="2217687" y="2895600"/>
                  </a:lnTo>
                  <a:lnTo>
                    <a:pt x="2170724" y="2997200"/>
                  </a:lnTo>
                  <a:lnTo>
                    <a:pt x="2423308" y="2997200"/>
                  </a:lnTo>
                  <a:lnTo>
                    <a:pt x="2430365" y="2984500"/>
                  </a:lnTo>
                  <a:lnTo>
                    <a:pt x="2458032" y="2921000"/>
                  </a:lnTo>
                  <a:lnTo>
                    <a:pt x="2484959" y="2870200"/>
                  </a:lnTo>
                  <a:lnTo>
                    <a:pt x="2510967" y="2806700"/>
                  </a:lnTo>
                  <a:lnTo>
                    <a:pt x="2535878" y="2755900"/>
                  </a:lnTo>
                  <a:lnTo>
                    <a:pt x="2559514" y="2705100"/>
                  </a:lnTo>
                  <a:lnTo>
                    <a:pt x="2581695" y="2654300"/>
                  </a:lnTo>
                  <a:lnTo>
                    <a:pt x="2602244" y="2603500"/>
                  </a:lnTo>
                  <a:lnTo>
                    <a:pt x="2620982" y="2552700"/>
                  </a:lnTo>
                  <a:lnTo>
                    <a:pt x="2637730" y="2514600"/>
                  </a:lnTo>
                  <a:lnTo>
                    <a:pt x="2652310" y="2476500"/>
                  </a:lnTo>
                  <a:lnTo>
                    <a:pt x="2664543" y="2438400"/>
                  </a:lnTo>
                  <a:lnTo>
                    <a:pt x="2681255" y="2400300"/>
                  </a:lnTo>
                  <a:lnTo>
                    <a:pt x="2708361" y="2387600"/>
                  </a:lnTo>
                  <a:lnTo>
                    <a:pt x="2725090" y="2349500"/>
                  </a:lnTo>
                  <a:lnTo>
                    <a:pt x="2732584" y="2298700"/>
                  </a:lnTo>
                  <a:lnTo>
                    <a:pt x="2731983" y="2247900"/>
                  </a:lnTo>
                  <a:lnTo>
                    <a:pt x="2724428" y="2197100"/>
                  </a:lnTo>
                  <a:lnTo>
                    <a:pt x="2711059" y="2146300"/>
                  </a:lnTo>
                  <a:lnTo>
                    <a:pt x="2699531" y="2120900"/>
                  </a:lnTo>
                  <a:lnTo>
                    <a:pt x="2682249" y="2120900"/>
                  </a:lnTo>
                  <a:lnTo>
                    <a:pt x="2665298" y="2108200"/>
                  </a:lnTo>
                  <a:lnTo>
                    <a:pt x="2654763" y="2095500"/>
                  </a:lnTo>
                  <a:lnTo>
                    <a:pt x="2643023" y="2057400"/>
                  </a:lnTo>
                  <a:lnTo>
                    <a:pt x="2626456" y="2019300"/>
                  </a:lnTo>
                  <a:lnTo>
                    <a:pt x="2610860" y="1981200"/>
                  </a:lnTo>
                  <a:close/>
                </a:path>
                <a:path w="2733040" h="7048500">
                  <a:moveTo>
                    <a:pt x="1394667" y="0"/>
                  </a:moveTo>
                  <a:lnTo>
                    <a:pt x="1304201" y="0"/>
                  </a:lnTo>
                  <a:lnTo>
                    <a:pt x="1213405" y="25400"/>
                  </a:lnTo>
                  <a:lnTo>
                    <a:pt x="1124115" y="76200"/>
                  </a:lnTo>
                  <a:lnTo>
                    <a:pt x="1080670" y="101600"/>
                  </a:lnTo>
                  <a:lnTo>
                    <a:pt x="1009358" y="215900"/>
                  </a:lnTo>
                  <a:lnTo>
                    <a:pt x="986788" y="342900"/>
                  </a:lnTo>
                  <a:lnTo>
                    <a:pt x="990048" y="444500"/>
                  </a:lnTo>
                  <a:lnTo>
                    <a:pt x="996226" y="482600"/>
                  </a:lnTo>
                  <a:lnTo>
                    <a:pt x="989492" y="482600"/>
                  </a:lnTo>
                  <a:lnTo>
                    <a:pt x="976798" y="495300"/>
                  </a:lnTo>
                  <a:lnTo>
                    <a:pt x="969403" y="533400"/>
                  </a:lnTo>
                  <a:lnTo>
                    <a:pt x="978564" y="596900"/>
                  </a:lnTo>
                  <a:lnTo>
                    <a:pt x="987726" y="647700"/>
                  </a:lnTo>
                  <a:lnTo>
                    <a:pt x="994901" y="673100"/>
                  </a:lnTo>
                  <a:lnTo>
                    <a:pt x="1009361" y="698500"/>
                  </a:lnTo>
                  <a:lnTo>
                    <a:pt x="1040379" y="723900"/>
                  </a:lnTo>
                  <a:lnTo>
                    <a:pt x="1049578" y="762000"/>
                  </a:lnTo>
                  <a:lnTo>
                    <a:pt x="1074654" y="825500"/>
                  </a:lnTo>
                  <a:lnTo>
                    <a:pt x="1086447" y="863600"/>
                  </a:lnTo>
                  <a:lnTo>
                    <a:pt x="1095020" y="901700"/>
                  </a:lnTo>
                  <a:lnTo>
                    <a:pt x="1098332" y="977900"/>
                  </a:lnTo>
                  <a:lnTo>
                    <a:pt x="1577404" y="977900"/>
                  </a:lnTo>
                  <a:lnTo>
                    <a:pt x="1573968" y="939800"/>
                  </a:lnTo>
                  <a:lnTo>
                    <a:pt x="1572767" y="914400"/>
                  </a:lnTo>
                  <a:lnTo>
                    <a:pt x="1575540" y="889000"/>
                  </a:lnTo>
                  <a:lnTo>
                    <a:pt x="1584027" y="863600"/>
                  </a:lnTo>
                  <a:lnTo>
                    <a:pt x="1599250" y="825500"/>
                  </a:lnTo>
                  <a:lnTo>
                    <a:pt x="1613003" y="800100"/>
                  </a:lnTo>
                  <a:lnTo>
                    <a:pt x="1625101" y="762000"/>
                  </a:lnTo>
                  <a:lnTo>
                    <a:pt x="1635356" y="723900"/>
                  </a:lnTo>
                  <a:lnTo>
                    <a:pt x="1653080" y="723900"/>
                  </a:lnTo>
                  <a:lnTo>
                    <a:pt x="1669686" y="711200"/>
                  </a:lnTo>
                  <a:lnTo>
                    <a:pt x="1685961" y="685800"/>
                  </a:lnTo>
                  <a:lnTo>
                    <a:pt x="1702691" y="635000"/>
                  </a:lnTo>
                  <a:lnTo>
                    <a:pt x="1712877" y="596900"/>
                  </a:lnTo>
                  <a:lnTo>
                    <a:pt x="1722174" y="546100"/>
                  </a:lnTo>
                  <a:lnTo>
                    <a:pt x="1718555" y="495300"/>
                  </a:lnTo>
                  <a:lnTo>
                    <a:pt x="1689996" y="482600"/>
                  </a:lnTo>
                  <a:lnTo>
                    <a:pt x="1694288" y="457200"/>
                  </a:lnTo>
                  <a:lnTo>
                    <a:pt x="1698881" y="419100"/>
                  </a:lnTo>
                  <a:lnTo>
                    <a:pt x="1702483" y="368300"/>
                  </a:lnTo>
                  <a:lnTo>
                    <a:pt x="1703797" y="330200"/>
                  </a:lnTo>
                  <a:lnTo>
                    <a:pt x="1701532" y="279400"/>
                  </a:lnTo>
                  <a:lnTo>
                    <a:pt x="1694392" y="228600"/>
                  </a:lnTo>
                  <a:lnTo>
                    <a:pt x="1681083" y="177800"/>
                  </a:lnTo>
                  <a:lnTo>
                    <a:pt x="1660311" y="139700"/>
                  </a:lnTo>
                  <a:lnTo>
                    <a:pt x="1630782" y="114300"/>
                  </a:lnTo>
                  <a:lnTo>
                    <a:pt x="1591201" y="88900"/>
                  </a:lnTo>
                  <a:lnTo>
                    <a:pt x="1565130" y="76200"/>
                  </a:lnTo>
                  <a:lnTo>
                    <a:pt x="1549366" y="63500"/>
                  </a:lnTo>
                  <a:lnTo>
                    <a:pt x="1538238" y="50800"/>
                  </a:lnTo>
                  <a:lnTo>
                    <a:pt x="1526074" y="38100"/>
                  </a:lnTo>
                  <a:lnTo>
                    <a:pt x="139466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58819" y="7327951"/>
            <a:ext cx="1194054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p1</a:t>
            </a:r>
            <a:r>
              <a:rPr sz="5750" b="1" spc="15" dirty="0"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Person(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“jay”</a:t>
            </a:r>
            <a:r>
              <a:rPr sz="5750" b="1" spc="20" dirty="0">
                <a:latin typeface="Courier New"/>
                <a:cs typeface="Courier New"/>
              </a:rPr>
              <a:t>);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6611" y="3144120"/>
            <a:ext cx="10572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1100" dirty="0">
                <a:solidFill>
                  <a:srgbClr val="FFFFFF"/>
                </a:solidFill>
                <a:latin typeface="Arial MT"/>
                <a:cs typeface="Arial MT"/>
              </a:rPr>
              <a:t>p2</a:t>
            </a:r>
            <a:r>
              <a:rPr sz="9900" spc="-1650" baseline="-27356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9900" baseline="-27356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1519" y="8730658"/>
            <a:ext cx="12332970" cy="859155"/>
          </a:xfrm>
          <a:custGeom>
            <a:avLst/>
            <a:gdLst/>
            <a:ahLst/>
            <a:cxnLst/>
            <a:rect l="l" t="t" r="r" b="b"/>
            <a:pathLst>
              <a:path w="12332969" h="859154">
                <a:moveTo>
                  <a:pt x="0" y="0"/>
                </a:moveTo>
                <a:lnTo>
                  <a:pt x="12332580" y="0"/>
                </a:lnTo>
                <a:lnTo>
                  <a:pt x="12332580" y="858612"/>
                </a:lnTo>
                <a:lnTo>
                  <a:pt x="0" y="858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58819" y="8670747"/>
            <a:ext cx="123818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p2</a:t>
            </a:r>
            <a:r>
              <a:rPr sz="5750" b="1" spc="15" dirty="0"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Person(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“jack”</a:t>
            </a:r>
            <a:r>
              <a:rPr sz="5750" b="1" spc="20" dirty="0">
                <a:latin typeface="Courier New"/>
                <a:cs typeface="Courier New"/>
              </a:rPr>
              <a:t>);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1250" y="9312274"/>
            <a:ext cx="6248400" cy="1997075"/>
          </a:xfrm>
          <a:custGeom>
            <a:avLst/>
            <a:gdLst/>
            <a:ahLst/>
            <a:cxnLst/>
            <a:rect l="l" t="t" r="r" b="b"/>
            <a:pathLst>
              <a:path w="6409690" h="2569209">
                <a:moveTo>
                  <a:pt x="6409449" y="1493913"/>
                </a:moveTo>
                <a:lnTo>
                  <a:pt x="5540972" y="1493913"/>
                </a:lnTo>
                <a:lnTo>
                  <a:pt x="5540972" y="849998"/>
                </a:lnTo>
                <a:lnTo>
                  <a:pt x="5790590" y="849998"/>
                </a:lnTo>
                <a:lnTo>
                  <a:pt x="5423509" y="0"/>
                </a:lnTo>
                <a:lnTo>
                  <a:pt x="5056416" y="849998"/>
                </a:lnTo>
                <a:lnTo>
                  <a:pt x="5306047" y="849998"/>
                </a:lnTo>
                <a:lnTo>
                  <a:pt x="5306047" y="1493913"/>
                </a:lnTo>
                <a:lnTo>
                  <a:pt x="0" y="1493913"/>
                </a:lnTo>
                <a:lnTo>
                  <a:pt x="0" y="2569057"/>
                </a:lnTo>
                <a:lnTo>
                  <a:pt x="6409449" y="2569057"/>
                </a:lnTo>
                <a:lnTo>
                  <a:pt x="6409449" y="149391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56450" y="10455275"/>
            <a:ext cx="104749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5915" algn="l"/>
                <a:tab pos="8987155" algn="l"/>
              </a:tabLst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600" spc="195" dirty="0">
                <a:latin typeface="Arial MT"/>
                <a:cs typeface="Arial MT"/>
              </a:rPr>
              <a:t>Constructor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55" dirty="0">
                <a:latin typeface="Arial MT"/>
                <a:cs typeface="Arial MT"/>
              </a:rPr>
              <a:t>Call</a:t>
            </a:r>
            <a:endParaRPr sz="6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534" y="338461"/>
            <a:ext cx="66173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2530" algn="l"/>
              </a:tabLst>
            </a:pPr>
            <a:r>
              <a:rPr spc="-35" dirty="0"/>
              <a:t>Class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8916" y="1808505"/>
            <a:ext cx="3665220" cy="7048500"/>
            <a:chOff x="1218916" y="1808505"/>
            <a:chExt cx="3665220" cy="7048500"/>
          </a:xfrm>
        </p:grpSpPr>
        <p:sp>
          <p:nvSpPr>
            <p:cNvPr id="5" name="object 5"/>
            <p:cNvSpPr/>
            <p:nvPr/>
          </p:nvSpPr>
          <p:spPr>
            <a:xfrm>
              <a:off x="3759670" y="2783693"/>
              <a:ext cx="1124585" cy="5321935"/>
            </a:xfrm>
            <a:custGeom>
              <a:avLst/>
              <a:gdLst/>
              <a:ahLst/>
              <a:cxnLst/>
              <a:rect l="l" t="t" r="r" b="b"/>
              <a:pathLst>
                <a:path w="1124585" h="5321934">
                  <a:moveTo>
                    <a:pt x="1047089" y="4971935"/>
                  </a:moveTo>
                  <a:lnTo>
                    <a:pt x="376948" y="4622406"/>
                  </a:lnTo>
                  <a:lnTo>
                    <a:pt x="376948" y="4860087"/>
                  </a:lnTo>
                  <a:lnTo>
                    <a:pt x="0" y="4860087"/>
                  </a:lnTo>
                  <a:lnTo>
                    <a:pt x="0" y="5083784"/>
                  </a:lnTo>
                  <a:lnTo>
                    <a:pt x="376948" y="5083784"/>
                  </a:lnTo>
                  <a:lnTo>
                    <a:pt x="376948" y="5321465"/>
                  </a:lnTo>
                  <a:lnTo>
                    <a:pt x="1047089" y="4971935"/>
                  </a:lnTo>
                  <a:close/>
                </a:path>
                <a:path w="1124585" h="5321934">
                  <a:moveTo>
                    <a:pt x="1047089" y="3435362"/>
                  </a:moveTo>
                  <a:lnTo>
                    <a:pt x="376948" y="3085833"/>
                  </a:lnTo>
                  <a:lnTo>
                    <a:pt x="376948" y="3323513"/>
                  </a:lnTo>
                  <a:lnTo>
                    <a:pt x="0" y="3323513"/>
                  </a:lnTo>
                  <a:lnTo>
                    <a:pt x="0" y="3547211"/>
                  </a:lnTo>
                  <a:lnTo>
                    <a:pt x="376948" y="3547211"/>
                  </a:lnTo>
                  <a:lnTo>
                    <a:pt x="376948" y="3784879"/>
                  </a:lnTo>
                  <a:lnTo>
                    <a:pt x="1047089" y="3435362"/>
                  </a:lnTo>
                  <a:close/>
                </a:path>
                <a:path w="1124585" h="5321934">
                  <a:moveTo>
                    <a:pt x="1047089" y="1902917"/>
                  </a:moveTo>
                  <a:lnTo>
                    <a:pt x="376948" y="1553387"/>
                  </a:lnTo>
                  <a:lnTo>
                    <a:pt x="376948" y="1791068"/>
                  </a:lnTo>
                  <a:lnTo>
                    <a:pt x="0" y="1791068"/>
                  </a:lnTo>
                  <a:lnTo>
                    <a:pt x="0" y="2014766"/>
                  </a:lnTo>
                  <a:lnTo>
                    <a:pt x="376948" y="2014766"/>
                  </a:lnTo>
                  <a:lnTo>
                    <a:pt x="376948" y="2252434"/>
                  </a:lnTo>
                  <a:lnTo>
                    <a:pt x="1047089" y="1902917"/>
                  </a:lnTo>
                  <a:close/>
                </a:path>
                <a:path w="1124585" h="5321934">
                  <a:moveTo>
                    <a:pt x="1124254" y="349529"/>
                  </a:moveTo>
                  <a:lnTo>
                    <a:pt x="454126" y="0"/>
                  </a:lnTo>
                  <a:lnTo>
                    <a:pt x="454126" y="237680"/>
                  </a:lnTo>
                  <a:lnTo>
                    <a:pt x="77165" y="237680"/>
                  </a:lnTo>
                  <a:lnTo>
                    <a:pt x="77165" y="461365"/>
                  </a:lnTo>
                  <a:lnTo>
                    <a:pt x="454126" y="461365"/>
                  </a:lnTo>
                  <a:lnTo>
                    <a:pt x="454126" y="699046"/>
                  </a:lnTo>
                  <a:lnTo>
                    <a:pt x="1124254" y="3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8916" y="1808505"/>
              <a:ext cx="2733040" cy="7048500"/>
            </a:xfrm>
            <a:custGeom>
              <a:avLst/>
              <a:gdLst/>
              <a:ahLst/>
              <a:cxnLst/>
              <a:rect l="l" t="t" r="r" b="b"/>
              <a:pathLst>
                <a:path w="2733040" h="7048500">
                  <a:moveTo>
                    <a:pt x="2017566" y="4089400"/>
                  </a:moveTo>
                  <a:lnTo>
                    <a:pt x="1350379" y="4089400"/>
                  </a:lnTo>
                  <a:lnTo>
                    <a:pt x="1356634" y="4102100"/>
                  </a:lnTo>
                  <a:lnTo>
                    <a:pt x="1362395" y="4127500"/>
                  </a:lnTo>
                  <a:lnTo>
                    <a:pt x="1368370" y="4178300"/>
                  </a:lnTo>
                  <a:lnTo>
                    <a:pt x="1374546" y="4216400"/>
                  </a:lnTo>
                  <a:lnTo>
                    <a:pt x="1380913" y="4267200"/>
                  </a:lnTo>
                  <a:lnTo>
                    <a:pt x="1387459" y="4305300"/>
                  </a:lnTo>
                  <a:lnTo>
                    <a:pt x="1394175" y="4356100"/>
                  </a:lnTo>
                  <a:lnTo>
                    <a:pt x="1408068" y="4470400"/>
                  </a:lnTo>
                  <a:lnTo>
                    <a:pt x="1415224" y="4521200"/>
                  </a:lnTo>
                  <a:lnTo>
                    <a:pt x="1422504" y="4584700"/>
                  </a:lnTo>
                  <a:lnTo>
                    <a:pt x="1429899" y="4635500"/>
                  </a:lnTo>
                  <a:lnTo>
                    <a:pt x="1437396" y="4686300"/>
                  </a:lnTo>
                  <a:lnTo>
                    <a:pt x="1444985" y="4737100"/>
                  </a:lnTo>
                  <a:lnTo>
                    <a:pt x="1452656" y="4787900"/>
                  </a:lnTo>
                  <a:lnTo>
                    <a:pt x="1460396" y="4838700"/>
                  </a:lnTo>
                  <a:lnTo>
                    <a:pt x="1464470" y="4864100"/>
                  </a:lnTo>
                  <a:lnTo>
                    <a:pt x="1469748" y="4902200"/>
                  </a:lnTo>
                  <a:lnTo>
                    <a:pt x="1475745" y="4953000"/>
                  </a:lnTo>
                  <a:lnTo>
                    <a:pt x="1481977" y="5016500"/>
                  </a:lnTo>
                  <a:lnTo>
                    <a:pt x="1487960" y="5067300"/>
                  </a:lnTo>
                  <a:lnTo>
                    <a:pt x="1493212" y="5130800"/>
                  </a:lnTo>
                  <a:lnTo>
                    <a:pt x="1497247" y="5181600"/>
                  </a:lnTo>
                  <a:lnTo>
                    <a:pt x="1499582" y="5232400"/>
                  </a:lnTo>
                  <a:lnTo>
                    <a:pt x="1500934" y="5283200"/>
                  </a:lnTo>
                  <a:lnTo>
                    <a:pt x="1501880" y="5334000"/>
                  </a:lnTo>
                  <a:lnTo>
                    <a:pt x="1502466" y="5384800"/>
                  </a:lnTo>
                  <a:lnTo>
                    <a:pt x="1502684" y="5435600"/>
                  </a:lnTo>
                  <a:lnTo>
                    <a:pt x="1502655" y="5524500"/>
                  </a:lnTo>
                  <a:lnTo>
                    <a:pt x="1502524" y="5562600"/>
                  </a:lnTo>
                  <a:lnTo>
                    <a:pt x="1502129" y="5626100"/>
                  </a:lnTo>
                  <a:lnTo>
                    <a:pt x="1501604" y="5689600"/>
                  </a:lnTo>
                  <a:lnTo>
                    <a:pt x="1500993" y="5753100"/>
                  </a:lnTo>
                  <a:lnTo>
                    <a:pt x="1499701" y="5880100"/>
                  </a:lnTo>
                  <a:lnTo>
                    <a:pt x="1499110" y="5943600"/>
                  </a:lnTo>
                  <a:lnTo>
                    <a:pt x="1498618" y="6007100"/>
                  </a:lnTo>
                  <a:lnTo>
                    <a:pt x="1498271" y="6070600"/>
                  </a:lnTo>
                  <a:lnTo>
                    <a:pt x="1498160" y="6172200"/>
                  </a:lnTo>
                  <a:lnTo>
                    <a:pt x="1498282" y="6210300"/>
                  </a:lnTo>
                  <a:lnTo>
                    <a:pt x="1498552" y="6248400"/>
                  </a:lnTo>
                  <a:lnTo>
                    <a:pt x="1499240" y="6299200"/>
                  </a:lnTo>
                  <a:lnTo>
                    <a:pt x="1500301" y="6350000"/>
                  </a:lnTo>
                  <a:lnTo>
                    <a:pt x="1501781" y="6400800"/>
                  </a:lnTo>
                  <a:lnTo>
                    <a:pt x="1503726" y="6451600"/>
                  </a:lnTo>
                  <a:lnTo>
                    <a:pt x="1506183" y="6489700"/>
                  </a:lnTo>
                  <a:lnTo>
                    <a:pt x="1509196" y="6527800"/>
                  </a:lnTo>
                  <a:lnTo>
                    <a:pt x="1517075" y="6578600"/>
                  </a:lnTo>
                  <a:lnTo>
                    <a:pt x="1527731" y="6616700"/>
                  </a:lnTo>
                  <a:lnTo>
                    <a:pt x="1525006" y="6642100"/>
                  </a:lnTo>
                  <a:lnTo>
                    <a:pt x="1515037" y="6718300"/>
                  </a:lnTo>
                  <a:lnTo>
                    <a:pt x="1495133" y="6807200"/>
                  </a:lnTo>
                  <a:lnTo>
                    <a:pt x="1462603" y="6908800"/>
                  </a:lnTo>
                  <a:lnTo>
                    <a:pt x="1452938" y="6946900"/>
                  </a:lnTo>
                  <a:lnTo>
                    <a:pt x="1472601" y="6997700"/>
                  </a:lnTo>
                  <a:lnTo>
                    <a:pt x="1531529" y="7035800"/>
                  </a:lnTo>
                  <a:lnTo>
                    <a:pt x="1570945" y="7048500"/>
                  </a:lnTo>
                  <a:lnTo>
                    <a:pt x="1750417" y="7048500"/>
                  </a:lnTo>
                  <a:lnTo>
                    <a:pt x="1791192" y="7035800"/>
                  </a:lnTo>
                  <a:lnTo>
                    <a:pt x="1854471" y="7010400"/>
                  </a:lnTo>
                  <a:lnTo>
                    <a:pt x="1894798" y="6985000"/>
                  </a:lnTo>
                  <a:lnTo>
                    <a:pt x="1918749" y="6946900"/>
                  </a:lnTo>
                  <a:lnTo>
                    <a:pt x="1929796" y="6908800"/>
                  </a:lnTo>
                  <a:lnTo>
                    <a:pt x="1931410" y="6858000"/>
                  </a:lnTo>
                  <a:lnTo>
                    <a:pt x="1927062" y="6819900"/>
                  </a:lnTo>
                  <a:lnTo>
                    <a:pt x="1920226" y="6781800"/>
                  </a:lnTo>
                  <a:lnTo>
                    <a:pt x="1914373" y="6743700"/>
                  </a:lnTo>
                  <a:lnTo>
                    <a:pt x="1912975" y="6718300"/>
                  </a:lnTo>
                  <a:lnTo>
                    <a:pt x="1924483" y="6692900"/>
                  </a:lnTo>
                  <a:lnTo>
                    <a:pt x="1938805" y="6654800"/>
                  </a:lnTo>
                  <a:lnTo>
                    <a:pt x="1953459" y="6616700"/>
                  </a:lnTo>
                  <a:lnTo>
                    <a:pt x="1965960" y="6540500"/>
                  </a:lnTo>
                  <a:lnTo>
                    <a:pt x="1970650" y="6502400"/>
                  </a:lnTo>
                  <a:lnTo>
                    <a:pt x="1974599" y="6451600"/>
                  </a:lnTo>
                  <a:lnTo>
                    <a:pt x="1977857" y="6400800"/>
                  </a:lnTo>
                  <a:lnTo>
                    <a:pt x="1980473" y="6350000"/>
                  </a:lnTo>
                  <a:lnTo>
                    <a:pt x="1982498" y="6311900"/>
                  </a:lnTo>
                  <a:lnTo>
                    <a:pt x="1983980" y="6261100"/>
                  </a:lnTo>
                  <a:lnTo>
                    <a:pt x="1984970" y="6210300"/>
                  </a:lnTo>
                  <a:lnTo>
                    <a:pt x="1985518" y="6159500"/>
                  </a:lnTo>
                  <a:lnTo>
                    <a:pt x="1985674" y="6108700"/>
                  </a:lnTo>
                  <a:lnTo>
                    <a:pt x="1985487" y="6057900"/>
                  </a:lnTo>
                  <a:lnTo>
                    <a:pt x="1985007" y="6007100"/>
                  </a:lnTo>
                  <a:lnTo>
                    <a:pt x="1984284" y="5956300"/>
                  </a:lnTo>
                  <a:lnTo>
                    <a:pt x="1983368" y="5905500"/>
                  </a:lnTo>
                  <a:lnTo>
                    <a:pt x="1982308" y="5842000"/>
                  </a:lnTo>
                  <a:lnTo>
                    <a:pt x="1981155" y="5791200"/>
                  </a:lnTo>
                  <a:lnTo>
                    <a:pt x="1978768" y="5689600"/>
                  </a:lnTo>
                  <a:lnTo>
                    <a:pt x="1977633" y="5638800"/>
                  </a:lnTo>
                  <a:lnTo>
                    <a:pt x="1976604" y="5588000"/>
                  </a:lnTo>
                  <a:lnTo>
                    <a:pt x="1975731" y="5549900"/>
                  </a:lnTo>
                  <a:lnTo>
                    <a:pt x="1975063" y="5499100"/>
                  </a:lnTo>
                  <a:lnTo>
                    <a:pt x="1974651" y="5448300"/>
                  </a:lnTo>
                  <a:lnTo>
                    <a:pt x="1974626" y="5384800"/>
                  </a:lnTo>
                  <a:lnTo>
                    <a:pt x="1974791" y="5359400"/>
                  </a:lnTo>
                  <a:lnTo>
                    <a:pt x="1975809" y="5321300"/>
                  </a:lnTo>
                  <a:lnTo>
                    <a:pt x="1977976" y="5295900"/>
                  </a:lnTo>
                  <a:lnTo>
                    <a:pt x="1981096" y="5257800"/>
                  </a:lnTo>
                  <a:lnTo>
                    <a:pt x="1984973" y="5219700"/>
                  </a:lnTo>
                  <a:lnTo>
                    <a:pt x="1994214" y="5130800"/>
                  </a:lnTo>
                  <a:lnTo>
                    <a:pt x="1999185" y="5092700"/>
                  </a:lnTo>
                  <a:lnTo>
                    <a:pt x="2004130" y="5041900"/>
                  </a:lnTo>
                  <a:lnTo>
                    <a:pt x="2008852" y="4978400"/>
                  </a:lnTo>
                  <a:lnTo>
                    <a:pt x="2013155" y="4927600"/>
                  </a:lnTo>
                  <a:lnTo>
                    <a:pt x="2016842" y="4864100"/>
                  </a:lnTo>
                  <a:lnTo>
                    <a:pt x="2019719" y="4800600"/>
                  </a:lnTo>
                  <a:lnTo>
                    <a:pt x="2021589" y="4737100"/>
                  </a:lnTo>
                  <a:lnTo>
                    <a:pt x="2022256" y="4673600"/>
                  </a:lnTo>
                  <a:lnTo>
                    <a:pt x="2022175" y="4508500"/>
                  </a:lnTo>
                  <a:lnTo>
                    <a:pt x="2022010" y="4445000"/>
                  </a:lnTo>
                  <a:lnTo>
                    <a:pt x="2021844" y="4394200"/>
                  </a:lnTo>
                  <a:lnTo>
                    <a:pt x="2021529" y="4343400"/>
                  </a:lnTo>
                  <a:lnTo>
                    <a:pt x="2021084" y="4292600"/>
                  </a:lnTo>
                  <a:lnTo>
                    <a:pt x="2020488" y="4241800"/>
                  </a:lnTo>
                  <a:lnTo>
                    <a:pt x="2019718" y="4191000"/>
                  </a:lnTo>
                  <a:lnTo>
                    <a:pt x="2018751" y="4140200"/>
                  </a:lnTo>
                  <a:lnTo>
                    <a:pt x="2017566" y="4089400"/>
                  </a:lnTo>
                  <a:close/>
                </a:path>
                <a:path w="2733040" h="7048500">
                  <a:moveTo>
                    <a:pt x="1584479" y="977900"/>
                  </a:moveTo>
                  <a:lnTo>
                    <a:pt x="1077802" y="977900"/>
                  </a:lnTo>
                  <a:lnTo>
                    <a:pt x="1058470" y="1003300"/>
                  </a:lnTo>
                  <a:lnTo>
                    <a:pt x="1038724" y="1028700"/>
                  </a:lnTo>
                  <a:lnTo>
                    <a:pt x="1033077" y="1041400"/>
                  </a:lnTo>
                  <a:lnTo>
                    <a:pt x="1025423" y="1066800"/>
                  </a:lnTo>
                  <a:lnTo>
                    <a:pt x="1013794" y="1079500"/>
                  </a:lnTo>
                  <a:lnTo>
                    <a:pt x="996226" y="1104900"/>
                  </a:lnTo>
                  <a:lnTo>
                    <a:pt x="954308" y="1117600"/>
                  </a:lnTo>
                  <a:lnTo>
                    <a:pt x="905264" y="1130300"/>
                  </a:lnTo>
                  <a:lnTo>
                    <a:pt x="851299" y="1155700"/>
                  </a:lnTo>
                  <a:lnTo>
                    <a:pt x="794619" y="1168400"/>
                  </a:lnTo>
                  <a:lnTo>
                    <a:pt x="737428" y="1193800"/>
                  </a:lnTo>
                  <a:lnTo>
                    <a:pt x="681933" y="1206500"/>
                  </a:lnTo>
                  <a:lnTo>
                    <a:pt x="630339" y="1231900"/>
                  </a:lnTo>
                  <a:lnTo>
                    <a:pt x="584852" y="1244600"/>
                  </a:lnTo>
                  <a:lnTo>
                    <a:pt x="547676" y="1270000"/>
                  </a:lnTo>
                  <a:lnTo>
                    <a:pt x="521018" y="1295400"/>
                  </a:lnTo>
                  <a:lnTo>
                    <a:pt x="505152" y="1308100"/>
                  </a:lnTo>
                  <a:lnTo>
                    <a:pt x="485612" y="1333500"/>
                  </a:lnTo>
                  <a:lnTo>
                    <a:pt x="462855" y="1371600"/>
                  </a:lnTo>
                  <a:lnTo>
                    <a:pt x="437336" y="1409700"/>
                  </a:lnTo>
                  <a:lnTo>
                    <a:pt x="409513" y="1460500"/>
                  </a:lnTo>
                  <a:lnTo>
                    <a:pt x="379841" y="1511300"/>
                  </a:lnTo>
                  <a:lnTo>
                    <a:pt x="348776" y="1562100"/>
                  </a:lnTo>
                  <a:lnTo>
                    <a:pt x="316775" y="1612900"/>
                  </a:lnTo>
                  <a:lnTo>
                    <a:pt x="251791" y="1739900"/>
                  </a:lnTo>
                  <a:lnTo>
                    <a:pt x="219719" y="1790700"/>
                  </a:lnTo>
                  <a:lnTo>
                    <a:pt x="188537" y="1854200"/>
                  </a:lnTo>
                  <a:lnTo>
                    <a:pt x="158699" y="1917700"/>
                  </a:lnTo>
                  <a:lnTo>
                    <a:pt x="130663" y="1968500"/>
                  </a:lnTo>
                  <a:lnTo>
                    <a:pt x="104885" y="2019300"/>
                  </a:lnTo>
                  <a:lnTo>
                    <a:pt x="81821" y="2070100"/>
                  </a:lnTo>
                  <a:lnTo>
                    <a:pt x="61927" y="2120900"/>
                  </a:lnTo>
                  <a:lnTo>
                    <a:pt x="45660" y="2159000"/>
                  </a:lnTo>
                  <a:lnTo>
                    <a:pt x="33476" y="2184400"/>
                  </a:lnTo>
                  <a:lnTo>
                    <a:pt x="25831" y="2209800"/>
                  </a:lnTo>
                  <a:lnTo>
                    <a:pt x="23181" y="2222500"/>
                  </a:lnTo>
                  <a:lnTo>
                    <a:pt x="22414" y="2286000"/>
                  </a:lnTo>
                  <a:lnTo>
                    <a:pt x="21499" y="2349500"/>
                  </a:lnTo>
                  <a:lnTo>
                    <a:pt x="22513" y="2400300"/>
                  </a:lnTo>
                  <a:lnTo>
                    <a:pt x="27533" y="2438400"/>
                  </a:lnTo>
                  <a:lnTo>
                    <a:pt x="38635" y="2476500"/>
                  </a:lnTo>
                  <a:lnTo>
                    <a:pt x="55547" y="2514600"/>
                  </a:lnTo>
                  <a:lnTo>
                    <a:pt x="72826" y="2552700"/>
                  </a:lnTo>
                  <a:lnTo>
                    <a:pt x="90480" y="2603500"/>
                  </a:lnTo>
                  <a:lnTo>
                    <a:pt x="108518" y="2654300"/>
                  </a:lnTo>
                  <a:lnTo>
                    <a:pt x="145780" y="2743200"/>
                  </a:lnTo>
                  <a:lnTo>
                    <a:pt x="165021" y="2794000"/>
                  </a:lnTo>
                  <a:lnTo>
                    <a:pt x="184681" y="2844800"/>
                  </a:lnTo>
                  <a:lnTo>
                    <a:pt x="204769" y="2895600"/>
                  </a:lnTo>
                  <a:lnTo>
                    <a:pt x="225292" y="2946400"/>
                  </a:lnTo>
                  <a:lnTo>
                    <a:pt x="246260" y="2997200"/>
                  </a:lnTo>
                  <a:lnTo>
                    <a:pt x="267681" y="3048000"/>
                  </a:lnTo>
                  <a:lnTo>
                    <a:pt x="289565" y="3086100"/>
                  </a:lnTo>
                  <a:lnTo>
                    <a:pt x="311919" y="3136900"/>
                  </a:lnTo>
                  <a:lnTo>
                    <a:pt x="334752" y="3175000"/>
                  </a:lnTo>
                  <a:lnTo>
                    <a:pt x="358074" y="3213100"/>
                  </a:lnTo>
                  <a:lnTo>
                    <a:pt x="381892" y="3251200"/>
                  </a:lnTo>
                  <a:lnTo>
                    <a:pt x="406216" y="3289300"/>
                  </a:lnTo>
                  <a:lnTo>
                    <a:pt x="431054" y="3327400"/>
                  </a:lnTo>
                  <a:lnTo>
                    <a:pt x="450482" y="3340100"/>
                  </a:lnTo>
                  <a:lnTo>
                    <a:pt x="476533" y="3365500"/>
                  </a:lnTo>
                  <a:lnTo>
                    <a:pt x="508544" y="3378200"/>
                  </a:lnTo>
                  <a:lnTo>
                    <a:pt x="545854" y="3403600"/>
                  </a:lnTo>
                  <a:lnTo>
                    <a:pt x="590533" y="3416300"/>
                  </a:lnTo>
                  <a:lnTo>
                    <a:pt x="637032" y="3441700"/>
                  </a:lnTo>
                  <a:lnTo>
                    <a:pt x="673266" y="3467100"/>
                  </a:lnTo>
                  <a:lnTo>
                    <a:pt x="687147" y="3492500"/>
                  </a:lnTo>
                  <a:lnTo>
                    <a:pt x="685032" y="3517900"/>
                  </a:lnTo>
                  <a:lnTo>
                    <a:pt x="682770" y="3556000"/>
                  </a:lnTo>
                  <a:lnTo>
                    <a:pt x="680369" y="3606800"/>
                  </a:lnTo>
                  <a:lnTo>
                    <a:pt x="675187" y="3695700"/>
                  </a:lnTo>
                  <a:lnTo>
                    <a:pt x="657253" y="4013200"/>
                  </a:lnTo>
                  <a:lnTo>
                    <a:pt x="650720" y="4127500"/>
                  </a:lnTo>
                  <a:lnTo>
                    <a:pt x="647391" y="4178300"/>
                  </a:lnTo>
                  <a:lnTo>
                    <a:pt x="644031" y="4241800"/>
                  </a:lnTo>
                  <a:lnTo>
                    <a:pt x="637257" y="4343400"/>
                  </a:lnTo>
                  <a:lnTo>
                    <a:pt x="633861" y="4406900"/>
                  </a:lnTo>
                  <a:lnTo>
                    <a:pt x="627096" y="4508500"/>
                  </a:lnTo>
                  <a:lnTo>
                    <a:pt x="623745" y="4559300"/>
                  </a:lnTo>
                  <a:lnTo>
                    <a:pt x="620428" y="4610100"/>
                  </a:lnTo>
                  <a:lnTo>
                    <a:pt x="617152" y="4660900"/>
                  </a:lnTo>
                  <a:lnTo>
                    <a:pt x="613928" y="4699000"/>
                  </a:lnTo>
                  <a:lnTo>
                    <a:pt x="610765" y="4749800"/>
                  </a:lnTo>
                  <a:lnTo>
                    <a:pt x="607670" y="4787900"/>
                  </a:lnTo>
                  <a:lnTo>
                    <a:pt x="603327" y="4838700"/>
                  </a:lnTo>
                  <a:lnTo>
                    <a:pt x="599126" y="4889500"/>
                  </a:lnTo>
                  <a:lnTo>
                    <a:pt x="595059" y="4953000"/>
                  </a:lnTo>
                  <a:lnTo>
                    <a:pt x="591121" y="5003800"/>
                  </a:lnTo>
                  <a:lnTo>
                    <a:pt x="587305" y="5054600"/>
                  </a:lnTo>
                  <a:lnTo>
                    <a:pt x="576534" y="5219700"/>
                  </a:lnTo>
                  <a:lnTo>
                    <a:pt x="573147" y="5270500"/>
                  </a:lnTo>
                  <a:lnTo>
                    <a:pt x="569853" y="5308600"/>
                  </a:lnTo>
                  <a:lnTo>
                    <a:pt x="566645" y="5359400"/>
                  </a:lnTo>
                  <a:lnTo>
                    <a:pt x="563516" y="5397500"/>
                  </a:lnTo>
                  <a:lnTo>
                    <a:pt x="560117" y="5435600"/>
                  </a:lnTo>
                  <a:lnTo>
                    <a:pt x="556929" y="5486400"/>
                  </a:lnTo>
                  <a:lnTo>
                    <a:pt x="553868" y="5524500"/>
                  </a:lnTo>
                  <a:lnTo>
                    <a:pt x="547793" y="5626100"/>
                  </a:lnTo>
                  <a:lnTo>
                    <a:pt x="544612" y="5676900"/>
                  </a:lnTo>
                  <a:lnTo>
                    <a:pt x="541224" y="5715000"/>
                  </a:lnTo>
                  <a:lnTo>
                    <a:pt x="537545" y="5765800"/>
                  </a:lnTo>
                  <a:lnTo>
                    <a:pt x="533492" y="5816600"/>
                  </a:lnTo>
                  <a:lnTo>
                    <a:pt x="528980" y="5867400"/>
                  </a:lnTo>
                  <a:lnTo>
                    <a:pt x="523928" y="5918200"/>
                  </a:lnTo>
                  <a:lnTo>
                    <a:pt x="518250" y="5969000"/>
                  </a:lnTo>
                  <a:lnTo>
                    <a:pt x="511864" y="6019800"/>
                  </a:lnTo>
                  <a:lnTo>
                    <a:pt x="504685" y="6070600"/>
                  </a:lnTo>
                  <a:lnTo>
                    <a:pt x="496631" y="6121400"/>
                  </a:lnTo>
                  <a:lnTo>
                    <a:pt x="487617" y="6184900"/>
                  </a:lnTo>
                  <a:lnTo>
                    <a:pt x="477560" y="6235700"/>
                  </a:lnTo>
                  <a:lnTo>
                    <a:pt x="466377" y="6286500"/>
                  </a:lnTo>
                  <a:lnTo>
                    <a:pt x="453524" y="6350000"/>
                  </a:lnTo>
                  <a:lnTo>
                    <a:pt x="439719" y="6400800"/>
                  </a:lnTo>
                  <a:lnTo>
                    <a:pt x="426328" y="6464300"/>
                  </a:lnTo>
                  <a:lnTo>
                    <a:pt x="414717" y="6515100"/>
                  </a:lnTo>
                  <a:lnTo>
                    <a:pt x="406252" y="6565900"/>
                  </a:lnTo>
                  <a:lnTo>
                    <a:pt x="402298" y="6604000"/>
                  </a:lnTo>
                  <a:lnTo>
                    <a:pt x="404223" y="6629400"/>
                  </a:lnTo>
                  <a:lnTo>
                    <a:pt x="413392" y="6629400"/>
                  </a:lnTo>
                  <a:lnTo>
                    <a:pt x="390507" y="6667500"/>
                  </a:lnTo>
                  <a:lnTo>
                    <a:pt x="358553" y="6705600"/>
                  </a:lnTo>
                  <a:lnTo>
                    <a:pt x="319597" y="6743700"/>
                  </a:lnTo>
                  <a:lnTo>
                    <a:pt x="275709" y="6769100"/>
                  </a:lnTo>
                  <a:lnTo>
                    <a:pt x="181403" y="6819900"/>
                  </a:lnTo>
                  <a:lnTo>
                    <a:pt x="135122" y="6832600"/>
                  </a:lnTo>
                  <a:lnTo>
                    <a:pt x="92178" y="6845300"/>
                  </a:lnTo>
                  <a:lnTo>
                    <a:pt x="54641" y="6858000"/>
                  </a:lnTo>
                  <a:lnTo>
                    <a:pt x="30704" y="6870700"/>
                  </a:lnTo>
                  <a:lnTo>
                    <a:pt x="12749" y="6896100"/>
                  </a:lnTo>
                  <a:lnTo>
                    <a:pt x="2080" y="6908800"/>
                  </a:lnTo>
                  <a:lnTo>
                    <a:pt x="0" y="6946900"/>
                  </a:lnTo>
                  <a:lnTo>
                    <a:pt x="3311" y="6959600"/>
                  </a:lnTo>
                  <a:lnTo>
                    <a:pt x="10059" y="6985000"/>
                  </a:lnTo>
                  <a:lnTo>
                    <a:pt x="23843" y="6997700"/>
                  </a:lnTo>
                  <a:lnTo>
                    <a:pt x="49673" y="6997700"/>
                  </a:lnTo>
                  <a:lnTo>
                    <a:pt x="80638" y="7010400"/>
                  </a:lnTo>
                  <a:lnTo>
                    <a:pt x="123159" y="7010400"/>
                  </a:lnTo>
                  <a:lnTo>
                    <a:pt x="174343" y="7023100"/>
                  </a:lnTo>
                  <a:lnTo>
                    <a:pt x="291135" y="7023100"/>
                  </a:lnTo>
                  <a:lnTo>
                    <a:pt x="350957" y="7010400"/>
                  </a:lnTo>
                  <a:lnTo>
                    <a:pt x="407873" y="6985000"/>
                  </a:lnTo>
                  <a:lnTo>
                    <a:pt x="453519" y="6972300"/>
                  </a:lnTo>
                  <a:lnTo>
                    <a:pt x="501110" y="6959600"/>
                  </a:lnTo>
                  <a:lnTo>
                    <a:pt x="846743" y="6959600"/>
                  </a:lnTo>
                  <a:lnTo>
                    <a:pt x="891912" y="6946900"/>
                  </a:lnTo>
                  <a:lnTo>
                    <a:pt x="913892" y="6934200"/>
                  </a:lnTo>
                  <a:lnTo>
                    <a:pt x="927341" y="6883400"/>
                  </a:lnTo>
                  <a:lnTo>
                    <a:pt x="933002" y="6832600"/>
                  </a:lnTo>
                  <a:lnTo>
                    <a:pt x="931616" y="6769100"/>
                  </a:lnTo>
                  <a:lnTo>
                    <a:pt x="923924" y="6718300"/>
                  </a:lnTo>
                  <a:lnTo>
                    <a:pt x="919188" y="6705600"/>
                  </a:lnTo>
                  <a:lnTo>
                    <a:pt x="913934" y="6692900"/>
                  </a:lnTo>
                  <a:lnTo>
                    <a:pt x="909673" y="6692900"/>
                  </a:lnTo>
                  <a:lnTo>
                    <a:pt x="907918" y="6680200"/>
                  </a:lnTo>
                  <a:lnTo>
                    <a:pt x="936645" y="6680200"/>
                  </a:lnTo>
                  <a:lnTo>
                    <a:pt x="943821" y="6654800"/>
                  </a:lnTo>
                  <a:lnTo>
                    <a:pt x="950982" y="6642100"/>
                  </a:lnTo>
                  <a:lnTo>
                    <a:pt x="965239" y="6591300"/>
                  </a:lnTo>
                  <a:lnTo>
                    <a:pt x="972322" y="6553200"/>
                  </a:lnTo>
                  <a:lnTo>
                    <a:pt x="979367" y="6515100"/>
                  </a:lnTo>
                  <a:lnTo>
                    <a:pt x="986368" y="6477000"/>
                  </a:lnTo>
                  <a:lnTo>
                    <a:pt x="993319" y="6438900"/>
                  </a:lnTo>
                  <a:lnTo>
                    <a:pt x="1000215" y="6388100"/>
                  </a:lnTo>
                  <a:lnTo>
                    <a:pt x="1007048" y="6337300"/>
                  </a:lnTo>
                  <a:lnTo>
                    <a:pt x="1013814" y="6286500"/>
                  </a:lnTo>
                  <a:lnTo>
                    <a:pt x="1020505" y="6235700"/>
                  </a:lnTo>
                  <a:lnTo>
                    <a:pt x="1027118" y="6172200"/>
                  </a:lnTo>
                  <a:lnTo>
                    <a:pt x="1033644" y="6121400"/>
                  </a:lnTo>
                  <a:lnTo>
                    <a:pt x="1040079" y="6057900"/>
                  </a:lnTo>
                  <a:lnTo>
                    <a:pt x="1046416" y="5994400"/>
                  </a:lnTo>
                  <a:lnTo>
                    <a:pt x="1052650" y="5930900"/>
                  </a:lnTo>
                  <a:lnTo>
                    <a:pt x="1058774" y="5867400"/>
                  </a:lnTo>
                  <a:lnTo>
                    <a:pt x="1064783" y="5803900"/>
                  </a:lnTo>
                  <a:lnTo>
                    <a:pt x="1070670" y="5740400"/>
                  </a:lnTo>
                  <a:lnTo>
                    <a:pt x="1076430" y="5664200"/>
                  </a:lnTo>
                  <a:lnTo>
                    <a:pt x="1082057" y="5600700"/>
                  </a:lnTo>
                  <a:lnTo>
                    <a:pt x="1087544" y="5537200"/>
                  </a:lnTo>
                  <a:lnTo>
                    <a:pt x="1092886" y="5473700"/>
                  </a:lnTo>
                  <a:lnTo>
                    <a:pt x="1098077" y="5397500"/>
                  </a:lnTo>
                  <a:lnTo>
                    <a:pt x="1103111" y="5334000"/>
                  </a:lnTo>
                  <a:lnTo>
                    <a:pt x="1107981" y="5270500"/>
                  </a:lnTo>
                  <a:lnTo>
                    <a:pt x="1112683" y="5207000"/>
                  </a:lnTo>
                  <a:lnTo>
                    <a:pt x="1116308" y="5156200"/>
                  </a:lnTo>
                  <a:lnTo>
                    <a:pt x="1121323" y="5118100"/>
                  </a:lnTo>
                  <a:lnTo>
                    <a:pt x="1127602" y="5067300"/>
                  </a:lnTo>
                  <a:lnTo>
                    <a:pt x="1135022" y="5016500"/>
                  </a:lnTo>
                  <a:lnTo>
                    <a:pt x="1143461" y="4965700"/>
                  </a:lnTo>
                  <a:lnTo>
                    <a:pt x="1152794" y="4914900"/>
                  </a:lnTo>
                  <a:lnTo>
                    <a:pt x="1162898" y="4851400"/>
                  </a:lnTo>
                  <a:lnTo>
                    <a:pt x="1173649" y="4800600"/>
                  </a:lnTo>
                  <a:lnTo>
                    <a:pt x="1184925" y="4737100"/>
                  </a:lnTo>
                  <a:lnTo>
                    <a:pt x="1196600" y="4686300"/>
                  </a:lnTo>
                  <a:lnTo>
                    <a:pt x="1208552" y="4622800"/>
                  </a:lnTo>
                  <a:lnTo>
                    <a:pt x="1220658" y="4559300"/>
                  </a:lnTo>
                  <a:lnTo>
                    <a:pt x="1232793" y="4508500"/>
                  </a:lnTo>
                  <a:lnTo>
                    <a:pt x="1244835" y="4445000"/>
                  </a:lnTo>
                  <a:lnTo>
                    <a:pt x="1256659" y="4394200"/>
                  </a:lnTo>
                  <a:lnTo>
                    <a:pt x="1268142" y="4343400"/>
                  </a:lnTo>
                  <a:lnTo>
                    <a:pt x="1279161" y="4292600"/>
                  </a:lnTo>
                  <a:lnTo>
                    <a:pt x="1289592" y="4241800"/>
                  </a:lnTo>
                  <a:lnTo>
                    <a:pt x="1299312" y="4203700"/>
                  </a:lnTo>
                  <a:lnTo>
                    <a:pt x="1322967" y="4102100"/>
                  </a:lnTo>
                  <a:lnTo>
                    <a:pt x="1329220" y="4089400"/>
                  </a:lnTo>
                  <a:lnTo>
                    <a:pt x="2017566" y="4089400"/>
                  </a:lnTo>
                  <a:lnTo>
                    <a:pt x="2016141" y="4051300"/>
                  </a:lnTo>
                  <a:lnTo>
                    <a:pt x="2014452" y="4000500"/>
                  </a:lnTo>
                  <a:lnTo>
                    <a:pt x="2012478" y="3949700"/>
                  </a:lnTo>
                  <a:lnTo>
                    <a:pt x="2010196" y="3898900"/>
                  </a:lnTo>
                  <a:lnTo>
                    <a:pt x="2007585" y="3848100"/>
                  </a:lnTo>
                  <a:lnTo>
                    <a:pt x="2004621" y="3797300"/>
                  </a:lnTo>
                  <a:lnTo>
                    <a:pt x="2001283" y="3746500"/>
                  </a:lnTo>
                  <a:lnTo>
                    <a:pt x="1999176" y="3695700"/>
                  </a:lnTo>
                  <a:lnTo>
                    <a:pt x="2000534" y="3644900"/>
                  </a:lnTo>
                  <a:lnTo>
                    <a:pt x="2004160" y="3606800"/>
                  </a:lnTo>
                  <a:lnTo>
                    <a:pt x="2013425" y="3543300"/>
                  </a:lnTo>
                  <a:lnTo>
                    <a:pt x="2016669" y="3505200"/>
                  </a:lnTo>
                  <a:lnTo>
                    <a:pt x="2017392" y="3467100"/>
                  </a:lnTo>
                  <a:lnTo>
                    <a:pt x="2014395" y="3416300"/>
                  </a:lnTo>
                  <a:lnTo>
                    <a:pt x="2006480" y="3365500"/>
                  </a:lnTo>
                  <a:lnTo>
                    <a:pt x="1992452" y="3289300"/>
                  </a:lnTo>
                  <a:lnTo>
                    <a:pt x="2207697" y="3289300"/>
                  </a:lnTo>
                  <a:lnTo>
                    <a:pt x="2235702" y="3263900"/>
                  </a:lnTo>
                  <a:lnTo>
                    <a:pt x="2260938" y="3251200"/>
                  </a:lnTo>
                  <a:lnTo>
                    <a:pt x="2287181" y="3213100"/>
                  </a:lnTo>
                  <a:lnTo>
                    <a:pt x="2344711" y="3136900"/>
                  </a:lnTo>
                  <a:lnTo>
                    <a:pt x="2366323" y="3098800"/>
                  </a:lnTo>
                  <a:lnTo>
                    <a:pt x="577314" y="3098800"/>
                  </a:lnTo>
                  <a:lnTo>
                    <a:pt x="565602" y="3060700"/>
                  </a:lnTo>
                  <a:lnTo>
                    <a:pt x="551937" y="3035300"/>
                  </a:lnTo>
                  <a:lnTo>
                    <a:pt x="536734" y="2984500"/>
                  </a:lnTo>
                  <a:lnTo>
                    <a:pt x="520410" y="2933700"/>
                  </a:lnTo>
                  <a:lnTo>
                    <a:pt x="503379" y="2870200"/>
                  </a:lnTo>
                  <a:lnTo>
                    <a:pt x="486058" y="2819400"/>
                  </a:lnTo>
                  <a:lnTo>
                    <a:pt x="468861" y="2755900"/>
                  </a:lnTo>
                  <a:lnTo>
                    <a:pt x="452206" y="2692400"/>
                  </a:lnTo>
                  <a:lnTo>
                    <a:pt x="436506" y="2628900"/>
                  </a:lnTo>
                  <a:lnTo>
                    <a:pt x="422179" y="2578100"/>
                  </a:lnTo>
                  <a:lnTo>
                    <a:pt x="409638" y="2527300"/>
                  </a:lnTo>
                  <a:lnTo>
                    <a:pt x="399302" y="2476500"/>
                  </a:lnTo>
                  <a:lnTo>
                    <a:pt x="391583" y="2438400"/>
                  </a:lnTo>
                  <a:lnTo>
                    <a:pt x="386900" y="2425700"/>
                  </a:lnTo>
                  <a:lnTo>
                    <a:pt x="391885" y="2387600"/>
                  </a:lnTo>
                  <a:lnTo>
                    <a:pt x="396228" y="2349500"/>
                  </a:lnTo>
                  <a:lnTo>
                    <a:pt x="402906" y="2286000"/>
                  </a:lnTo>
                  <a:lnTo>
                    <a:pt x="404565" y="2273300"/>
                  </a:lnTo>
                  <a:lnTo>
                    <a:pt x="407155" y="2260600"/>
                  </a:lnTo>
                  <a:lnTo>
                    <a:pt x="411070" y="2260600"/>
                  </a:lnTo>
                  <a:lnTo>
                    <a:pt x="416704" y="2247900"/>
                  </a:lnTo>
                  <a:lnTo>
                    <a:pt x="438618" y="2209800"/>
                  </a:lnTo>
                  <a:lnTo>
                    <a:pt x="468969" y="2171700"/>
                  </a:lnTo>
                  <a:lnTo>
                    <a:pt x="505012" y="2120900"/>
                  </a:lnTo>
                  <a:lnTo>
                    <a:pt x="543998" y="2070100"/>
                  </a:lnTo>
                  <a:lnTo>
                    <a:pt x="583181" y="2032000"/>
                  </a:lnTo>
                  <a:lnTo>
                    <a:pt x="619813" y="1993900"/>
                  </a:lnTo>
                  <a:lnTo>
                    <a:pt x="624669" y="1981200"/>
                  </a:lnTo>
                  <a:lnTo>
                    <a:pt x="2610861" y="1981200"/>
                  </a:lnTo>
                  <a:lnTo>
                    <a:pt x="2605663" y="1968500"/>
                  </a:lnTo>
                  <a:lnTo>
                    <a:pt x="2581244" y="1917700"/>
                  </a:lnTo>
                  <a:lnTo>
                    <a:pt x="2553801" y="1866900"/>
                  </a:lnTo>
                  <a:lnTo>
                    <a:pt x="2523937" y="1816100"/>
                  </a:lnTo>
                  <a:lnTo>
                    <a:pt x="2492251" y="1765300"/>
                  </a:lnTo>
                  <a:lnTo>
                    <a:pt x="2459347" y="1714500"/>
                  </a:lnTo>
                  <a:lnTo>
                    <a:pt x="2392286" y="1612900"/>
                  </a:lnTo>
                  <a:lnTo>
                    <a:pt x="2359333" y="1562100"/>
                  </a:lnTo>
                  <a:lnTo>
                    <a:pt x="2327566" y="1511300"/>
                  </a:lnTo>
                  <a:lnTo>
                    <a:pt x="2245398" y="1384300"/>
                  </a:lnTo>
                  <a:lnTo>
                    <a:pt x="2224391" y="1358900"/>
                  </a:lnTo>
                  <a:lnTo>
                    <a:pt x="2207579" y="1333500"/>
                  </a:lnTo>
                  <a:lnTo>
                    <a:pt x="2195561" y="1308100"/>
                  </a:lnTo>
                  <a:lnTo>
                    <a:pt x="2175483" y="1282700"/>
                  </a:lnTo>
                  <a:lnTo>
                    <a:pt x="2143721" y="1257300"/>
                  </a:lnTo>
                  <a:lnTo>
                    <a:pt x="2102521" y="1244600"/>
                  </a:lnTo>
                  <a:lnTo>
                    <a:pt x="2054129" y="1219200"/>
                  </a:lnTo>
                  <a:lnTo>
                    <a:pt x="2000791" y="1193800"/>
                  </a:lnTo>
                  <a:lnTo>
                    <a:pt x="1888263" y="1168400"/>
                  </a:lnTo>
                  <a:lnTo>
                    <a:pt x="1833565" y="1143000"/>
                  </a:lnTo>
                  <a:lnTo>
                    <a:pt x="1782907" y="1130300"/>
                  </a:lnTo>
                  <a:lnTo>
                    <a:pt x="1738533" y="1117600"/>
                  </a:lnTo>
                  <a:lnTo>
                    <a:pt x="1702691" y="1104900"/>
                  </a:lnTo>
                  <a:lnTo>
                    <a:pt x="1689335" y="1104900"/>
                  </a:lnTo>
                  <a:lnTo>
                    <a:pt x="1676641" y="1092200"/>
                  </a:lnTo>
                  <a:lnTo>
                    <a:pt x="1665934" y="1079500"/>
                  </a:lnTo>
                  <a:lnTo>
                    <a:pt x="1658537" y="1066800"/>
                  </a:lnTo>
                  <a:lnTo>
                    <a:pt x="1655005" y="1054100"/>
                  </a:lnTo>
                  <a:lnTo>
                    <a:pt x="1653239" y="1054100"/>
                  </a:lnTo>
                  <a:lnTo>
                    <a:pt x="1649706" y="1041400"/>
                  </a:lnTo>
                  <a:lnTo>
                    <a:pt x="1625742" y="1003300"/>
                  </a:lnTo>
                  <a:lnTo>
                    <a:pt x="1602296" y="990600"/>
                  </a:lnTo>
                  <a:lnTo>
                    <a:pt x="1584479" y="977900"/>
                  </a:lnTo>
                  <a:close/>
                </a:path>
                <a:path w="2733040" h="7048500">
                  <a:moveTo>
                    <a:pt x="936645" y="6680200"/>
                  </a:moveTo>
                  <a:lnTo>
                    <a:pt x="907918" y="6680200"/>
                  </a:lnTo>
                  <a:lnTo>
                    <a:pt x="915093" y="6692900"/>
                  </a:lnTo>
                  <a:lnTo>
                    <a:pt x="929462" y="6692900"/>
                  </a:lnTo>
                  <a:lnTo>
                    <a:pt x="936645" y="6680200"/>
                  </a:lnTo>
                  <a:close/>
                </a:path>
                <a:path w="2733040" h="7048500">
                  <a:moveTo>
                    <a:pt x="2207697" y="3289300"/>
                  </a:moveTo>
                  <a:lnTo>
                    <a:pt x="1992452" y="3289300"/>
                  </a:lnTo>
                  <a:lnTo>
                    <a:pt x="2069301" y="3302000"/>
                  </a:lnTo>
                  <a:lnTo>
                    <a:pt x="2173147" y="3302000"/>
                  </a:lnTo>
                  <a:lnTo>
                    <a:pt x="2207697" y="3289300"/>
                  </a:lnTo>
                  <a:close/>
                </a:path>
                <a:path w="2733040" h="7048500">
                  <a:moveTo>
                    <a:pt x="2018641" y="1981200"/>
                  </a:moveTo>
                  <a:lnTo>
                    <a:pt x="649442" y="1981200"/>
                  </a:lnTo>
                  <a:lnTo>
                    <a:pt x="661546" y="1993900"/>
                  </a:lnTo>
                  <a:lnTo>
                    <a:pt x="671134" y="1993900"/>
                  </a:lnTo>
                  <a:lnTo>
                    <a:pt x="676661" y="2006600"/>
                  </a:lnTo>
                  <a:lnTo>
                    <a:pt x="683224" y="2044700"/>
                  </a:lnTo>
                  <a:lnTo>
                    <a:pt x="688131" y="2095500"/>
                  </a:lnTo>
                  <a:lnTo>
                    <a:pt x="691913" y="2133600"/>
                  </a:lnTo>
                  <a:lnTo>
                    <a:pt x="695105" y="2184400"/>
                  </a:lnTo>
                  <a:lnTo>
                    <a:pt x="698239" y="2235200"/>
                  </a:lnTo>
                  <a:lnTo>
                    <a:pt x="701848" y="2286000"/>
                  </a:lnTo>
                  <a:lnTo>
                    <a:pt x="706465" y="2336800"/>
                  </a:lnTo>
                  <a:lnTo>
                    <a:pt x="712661" y="2400300"/>
                  </a:lnTo>
                  <a:lnTo>
                    <a:pt x="719365" y="2463800"/>
                  </a:lnTo>
                  <a:lnTo>
                    <a:pt x="732943" y="2578100"/>
                  </a:lnTo>
                  <a:lnTo>
                    <a:pt x="739139" y="2628900"/>
                  </a:lnTo>
                  <a:lnTo>
                    <a:pt x="744487" y="2679700"/>
                  </a:lnTo>
                  <a:lnTo>
                    <a:pt x="748648" y="2730500"/>
                  </a:lnTo>
                  <a:lnTo>
                    <a:pt x="751283" y="2781300"/>
                  </a:lnTo>
                  <a:lnTo>
                    <a:pt x="752054" y="2832100"/>
                  </a:lnTo>
                  <a:lnTo>
                    <a:pt x="750620" y="2870200"/>
                  </a:lnTo>
                  <a:lnTo>
                    <a:pt x="749377" y="2908300"/>
                  </a:lnTo>
                  <a:lnTo>
                    <a:pt x="749957" y="2946400"/>
                  </a:lnTo>
                  <a:lnTo>
                    <a:pt x="750868" y="2971800"/>
                  </a:lnTo>
                  <a:lnTo>
                    <a:pt x="750620" y="2984500"/>
                  </a:lnTo>
                  <a:lnTo>
                    <a:pt x="716400" y="3022600"/>
                  </a:lnTo>
                  <a:lnTo>
                    <a:pt x="687286" y="3048000"/>
                  </a:lnTo>
                  <a:lnTo>
                    <a:pt x="633631" y="3073400"/>
                  </a:lnTo>
                  <a:lnTo>
                    <a:pt x="607891" y="3086100"/>
                  </a:lnTo>
                  <a:lnTo>
                    <a:pt x="588111" y="3098800"/>
                  </a:lnTo>
                  <a:lnTo>
                    <a:pt x="2366323" y="3098800"/>
                  </a:lnTo>
                  <a:lnTo>
                    <a:pt x="2373527" y="3086100"/>
                  </a:lnTo>
                  <a:lnTo>
                    <a:pt x="2402138" y="3035300"/>
                  </a:lnTo>
                  <a:lnTo>
                    <a:pt x="2423309" y="2997200"/>
                  </a:lnTo>
                  <a:lnTo>
                    <a:pt x="2141248" y="2997200"/>
                  </a:lnTo>
                  <a:lnTo>
                    <a:pt x="2095934" y="2984500"/>
                  </a:lnTo>
                  <a:lnTo>
                    <a:pt x="2042233" y="2959100"/>
                  </a:lnTo>
                  <a:lnTo>
                    <a:pt x="1987594" y="2946400"/>
                  </a:lnTo>
                  <a:lnTo>
                    <a:pt x="1939467" y="2946400"/>
                  </a:lnTo>
                  <a:lnTo>
                    <a:pt x="1939586" y="2908300"/>
                  </a:lnTo>
                  <a:lnTo>
                    <a:pt x="1939982" y="2870200"/>
                  </a:lnTo>
                  <a:lnTo>
                    <a:pt x="1940718" y="2819400"/>
                  </a:lnTo>
                  <a:lnTo>
                    <a:pt x="1941856" y="2781300"/>
                  </a:lnTo>
                  <a:lnTo>
                    <a:pt x="1943458" y="2730500"/>
                  </a:lnTo>
                  <a:lnTo>
                    <a:pt x="1945584" y="2667000"/>
                  </a:lnTo>
                  <a:lnTo>
                    <a:pt x="1948298" y="2603500"/>
                  </a:lnTo>
                  <a:lnTo>
                    <a:pt x="1951126" y="2552700"/>
                  </a:lnTo>
                  <a:lnTo>
                    <a:pt x="1955044" y="2501900"/>
                  </a:lnTo>
                  <a:lnTo>
                    <a:pt x="1959827" y="2438400"/>
                  </a:lnTo>
                  <a:lnTo>
                    <a:pt x="1965248" y="2387600"/>
                  </a:lnTo>
                  <a:lnTo>
                    <a:pt x="1971084" y="2324100"/>
                  </a:lnTo>
                  <a:lnTo>
                    <a:pt x="1977108" y="2273300"/>
                  </a:lnTo>
                  <a:lnTo>
                    <a:pt x="1983096" y="2222500"/>
                  </a:lnTo>
                  <a:lnTo>
                    <a:pt x="1994059" y="2120900"/>
                  </a:lnTo>
                  <a:lnTo>
                    <a:pt x="1998584" y="2082800"/>
                  </a:lnTo>
                  <a:lnTo>
                    <a:pt x="2002171" y="2044700"/>
                  </a:lnTo>
                  <a:lnTo>
                    <a:pt x="2004595" y="2019300"/>
                  </a:lnTo>
                  <a:lnTo>
                    <a:pt x="2009931" y="1993900"/>
                  </a:lnTo>
                  <a:lnTo>
                    <a:pt x="2018641" y="1981200"/>
                  </a:lnTo>
                  <a:close/>
                </a:path>
                <a:path w="2733040" h="7048500">
                  <a:moveTo>
                    <a:pt x="2610861" y="1981200"/>
                  </a:moveTo>
                  <a:lnTo>
                    <a:pt x="2054858" y="1981200"/>
                  </a:lnTo>
                  <a:lnTo>
                    <a:pt x="2066825" y="1993900"/>
                  </a:lnTo>
                  <a:lnTo>
                    <a:pt x="2076928" y="2006600"/>
                  </a:lnTo>
                  <a:lnTo>
                    <a:pt x="2084072" y="2019300"/>
                  </a:lnTo>
                  <a:lnTo>
                    <a:pt x="2135253" y="2070100"/>
                  </a:lnTo>
                  <a:lnTo>
                    <a:pt x="2182150" y="2120900"/>
                  </a:lnTo>
                  <a:lnTo>
                    <a:pt x="2223753" y="2159000"/>
                  </a:lnTo>
                  <a:lnTo>
                    <a:pt x="2259050" y="2197100"/>
                  </a:lnTo>
                  <a:lnTo>
                    <a:pt x="2287029" y="2235200"/>
                  </a:lnTo>
                  <a:lnTo>
                    <a:pt x="2306677" y="2260600"/>
                  </a:lnTo>
                  <a:lnTo>
                    <a:pt x="2316984" y="2286000"/>
                  </a:lnTo>
                  <a:lnTo>
                    <a:pt x="2323211" y="2336800"/>
                  </a:lnTo>
                  <a:lnTo>
                    <a:pt x="2328299" y="2387600"/>
                  </a:lnTo>
                  <a:lnTo>
                    <a:pt x="2331732" y="2425700"/>
                  </a:lnTo>
                  <a:lnTo>
                    <a:pt x="2332990" y="2438400"/>
                  </a:lnTo>
                  <a:lnTo>
                    <a:pt x="2314839" y="2527300"/>
                  </a:lnTo>
                  <a:lnTo>
                    <a:pt x="2271065" y="2705100"/>
                  </a:lnTo>
                  <a:lnTo>
                    <a:pt x="2217687" y="2895600"/>
                  </a:lnTo>
                  <a:lnTo>
                    <a:pt x="2170724" y="2997200"/>
                  </a:lnTo>
                  <a:lnTo>
                    <a:pt x="2423309" y="2997200"/>
                  </a:lnTo>
                  <a:lnTo>
                    <a:pt x="2430366" y="2984500"/>
                  </a:lnTo>
                  <a:lnTo>
                    <a:pt x="2458032" y="2921000"/>
                  </a:lnTo>
                  <a:lnTo>
                    <a:pt x="2484959" y="2870200"/>
                  </a:lnTo>
                  <a:lnTo>
                    <a:pt x="2510967" y="2806700"/>
                  </a:lnTo>
                  <a:lnTo>
                    <a:pt x="2535878" y="2755900"/>
                  </a:lnTo>
                  <a:lnTo>
                    <a:pt x="2559514" y="2705100"/>
                  </a:lnTo>
                  <a:lnTo>
                    <a:pt x="2581695" y="2654300"/>
                  </a:lnTo>
                  <a:lnTo>
                    <a:pt x="2602244" y="2603500"/>
                  </a:lnTo>
                  <a:lnTo>
                    <a:pt x="2620982" y="2552700"/>
                  </a:lnTo>
                  <a:lnTo>
                    <a:pt x="2637730" y="2514600"/>
                  </a:lnTo>
                  <a:lnTo>
                    <a:pt x="2652310" y="2476500"/>
                  </a:lnTo>
                  <a:lnTo>
                    <a:pt x="2664544" y="2438400"/>
                  </a:lnTo>
                  <a:lnTo>
                    <a:pt x="2681256" y="2400300"/>
                  </a:lnTo>
                  <a:lnTo>
                    <a:pt x="2708362" y="2387600"/>
                  </a:lnTo>
                  <a:lnTo>
                    <a:pt x="2725091" y="2349500"/>
                  </a:lnTo>
                  <a:lnTo>
                    <a:pt x="2732584" y="2298700"/>
                  </a:lnTo>
                  <a:lnTo>
                    <a:pt x="2731983" y="2247900"/>
                  </a:lnTo>
                  <a:lnTo>
                    <a:pt x="2724428" y="2197100"/>
                  </a:lnTo>
                  <a:lnTo>
                    <a:pt x="2711059" y="2146300"/>
                  </a:lnTo>
                  <a:lnTo>
                    <a:pt x="2699532" y="2120900"/>
                  </a:lnTo>
                  <a:lnTo>
                    <a:pt x="2682250" y="2120900"/>
                  </a:lnTo>
                  <a:lnTo>
                    <a:pt x="2665299" y="2108200"/>
                  </a:lnTo>
                  <a:lnTo>
                    <a:pt x="2654764" y="2095500"/>
                  </a:lnTo>
                  <a:lnTo>
                    <a:pt x="2643024" y="2057400"/>
                  </a:lnTo>
                  <a:lnTo>
                    <a:pt x="2626457" y="2019300"/>
                  </a:lnTo>
                  <a:lnTo>
                    <a:pt x="2610861" y="1981200"/>
                  </a:lnTo>
                  <a:close/>
                </a:path>
                <a:path w="2733040" h="7048500">
                  <a:moveTo>
                    <a:pt x="1394667" y="0"/>
                  </a:moveTo>
                  <a:lnTo>
                    <a:pt x="1304201" y="0"/>
                  </a:lnTo>
                  <a:lnTo>
                    <a:pt x="1213406" y="25400"/>
                  </a:lnTo>
                  <a:lnTo>
                    <a:pt x="1124115" y="76200"/>
                  </a:lnTo>
                  <a:lnTo>
                    <a:pt x="1080670" y="101600"/>
                  </a:lnTo>
                  <a:lnTo>
                    <a:pt x="1041492" y="152400"/>
                  </a:lnTo>
                  <a:lnTo>
                    <a:pt x="1014456" y="203200"/>
                  </a:lnTo>
                  <a:lnTo>
                    <a:pt x="997551" y="254000"/>
                  </a:lnTo>
                  <a:lnTo>
                    <a:pt x="988765" y="317500"/>
                  </a:lnTo>
                  <a:lnTo>
                    <a:pt x="986087" y="368300"/>
                  </a:lnTo>
                  <a:lnTo>
                    <a:pt x="987506" y="406400"/>
                  </a:lnTo>
                  <a:lnTo>
                    <a:pt x="991009" y="444500"/>
                  </a:lnTo>
                  <a:lnTo>
                    <a:pt x="994587" y="469900"/>
                  </a:lnTo>
                  <a:lnTo>
                    <a:pt x="996226" y="482600"/>
                  </a:lnTo>
                  <a:lnTo>
                    <a:pt x="989492" y="482600"/>
                  </a:lnTo>
                  <a:lnTo>
                    <a:pt x="976798" y="495300"/>
                  </a:lnTo>
                  <a:lnTo>
                    <a:pt x="969403" y="533400"/>
                  </a:lnTo>
                  <a:lnTo>
                    <a:pt x="978564" y="596900"/>
                  </a:lnTo>
                  <a:lnTo>
                    <a:pt x="987726" y="647700"/>
                  </a:lnTo>
                  <a:lnTo>
                    <a:pt x="994902" y="673100"/>
                  </a:lnTo>
                  <a:lnTo>
                    <a:pt x="1009362" y="698500"/>
                  </a:lnTo>
                  <a:lnTo>
                    <a:pt x="1040380" y="723900"/>
                  </a:lnTo>
                  <a:lnTo>
                    <a:pt x="1049579" y="762000"/>
                  </a:lnTo>
                  <a:lnTo>
                    <a:pt x="1074654" y="825500"/>
                  </a:lnTo>
                  <a:lnTo>
                    <a:pt x="1086447" y="863600"/>
                  </a:lnTo>
                  <a:lnTo>
                    <a:pt x="1095021" y="901700"/>
                  </a:lnTo>
                  <a:lnTo>
                    <a:pt x="1098333" y="977900"/>
                  </a:lnTo>
                  <a:lnTo>
                    <a:pt x="1577404" y="977900"/>
                  </a:lnTo>
                  <a:lnTo>
                    <a:pt x="1573968" y="939800"/>
                  </a:lnTo>
                  <a:lnTo>
                    <a:pt x="1572767" y="914400"/>
                  </a:lnTo>
                  <a:lnTo>
                    <a:pt x="1575540" y="889000"/>
                  </a:lnTo>
                  <a:lnTo>
                    <a:pt x="1584027" y="863600"/>
                  </a:lnTo>
                  <a:lnTo>
                    <a:pt x="1599250" y="825500"/>
                  </a:lnTo>
                  <a:lnTo>
                    <a:pt x="1613003" y="800100"/>
                  </a:lnTo>
                  <a:lnTo>
                    <a:pt x="1625101" y="762000"/>
                  </a:lnTo>
                  <a:lnTo>
                    <a:pt x="1635356" y="723900"/>
                  </a:lnTo>
                  <a:lnTo>
                    <a:pt x="1653080" y="723900"/>
                  </a:lnTo>
                  <a:lnTo>
                    <a:pt x="1669686" y="711200"/>
                  </a:lnTo>
                  <a:lnTo>
                    <a:pt x="1685961" y="685800"/>
                  </a:lnTo>
                  <a:lnTo>
                    <a:pt x="1702691" y="635000"/>
                  </a:lnTo>
                  <a:lnTo>
                    <a:pt x="1712878" y="596900"/>
                  </a:lnTo>
                  <a:lnTo>
                    <a:pt x="1722174" y="546100"/>
                  </a:lnTo>
                  <a:lnTo>
                    <a:pt x="1718556" y="495300"/>
                  </a:lnTo>
                  <a:lnTo>
                    <a:pt x="1689997" y="482600"/>
                  </a:lnTo>
                  <a:lnTo>
                    <a:pt x="1694289" y="457200"/>
                  </a:lnTo>
                  <a:lnTo>
                    <a:pt x="1698882" y="419100"/>
                  </a:lnTo>
                  <a:lnTo>
                    <a:pt x="1702483" y="368300"/>
                  </a:lnTo>
                  <a:lnTo>
                    <a:pt x="1703798" y="330200"/>
                  </a:lnTo>
                  <a:lnTo>
                    <a:pt x="1701532" y="279400"/>
                  </a:lnTo>
                  <a:lnTo>
                    <a:pt x="1694392" y="228600"/>
                  </a:lnTo>
                  <a:lnTo>
                    <a:pt x="1681083" y="177800"/>
                  </a:lnTo>
                  <a:lnTo>
                    <a:pt x="1660311" y="139700"/>
                  </a:lnTo>
                  <a:lnTo>
                    <a:pt x="1630782" y="114300"/>
                  </a:lnTo>
                  <a:lnTo>
                    <a:pt x="1591202" y="88900"/>
                  </a:lnTo>
                  <a:lnTo>
                    <a:pt x="1565131" y="76200"/>
                  </a:lnTo>
                  <a:lnTo>
                    <a:pt x="1549366" y="63500"/>
                  </a:lnTo>
                  <a:lnTo>
                    <a:pt x="1538238" y="50800"/>
                  </a:lnTo>
                  <a:lnTo>
                    <a:pt x="1526074" y="38100"/>
                  </a:lnTo>
                  <a:lnTo>
                    <a:pt x="139466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1058" y="2758617"/>
            <a:ext cx="151003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4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337" y="4312006"/>
            <a:ext cx="104521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4"/>
              </a:spcBef>
            </a:pPr>
            <a:r>
              <a:rPr sz="4100" spc="60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9113" y="5865394"/>
            <a:ext cx="209296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5"/>
              </a:spcBef>
            </a:pPr>
            <a:r>
              <a:rPr sz="4100" spc="95" dirty="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8688" y="7401970"/>
            <a:ext cx="173355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5"/>
              </a:spcBef>
            </a:pPr>
            <a:r>
              <a:rPr sz="4100" spc="13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377" y="8865398"/>
            <a:ext cx="3624579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479" y="3219241"/>
            <a:ext cx="88385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p1</a:t>
            </a:r>
            <a:r>
              <a:rPr sz="5750" b="1" spc="15" dirty="0"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Person(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4479" y="4077853"/>
            <a:ext cx="1192784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“ajay”,30,”street</a:t>
            </a:r>
            <a:r>
              <a:rPr sz="5750" b="1" spc="4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10”,88888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4479" y="4936466"/>
            <a:ext cx="176530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latin typeface="Courier New"/>
                <a:cs typeface="Courier New"/>
              </a:rPr>
              <a:t>);</a:t>
            </a:r>
            <a:endParaRPr sz="5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61430" y="338461"/>
            <a:ext cx="59817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2530" algn="l"/>
              </a:tabLst>
            </a:pPr>
            <a:r>
              <a:rPr spc="-35" dirty="0"/>
              <a:t>Class	</a:t>
            </a:r>
            <a:r>
              <a:rPr spc="65" dirty="0"/>
              <a:t>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4299896" y="2766042"/>
            <a:ext cx="1047115" cy="699135"/>
          </a:xfrm>
          <a:custGeom>
            <a:avLst/>
            <a:gdLst/>
            <a:ahLst/>
            <a:cxnLst/>
            <a:rect l="l" t="t" r="r" b="b"/>
            <a:pathLst>
              <a:path w="1047114" h="699135">
                <a:moveTo>
                  <a:pt x="376951" y="0"/>
                </a:moveTo>
                <a:lnTo>
                  <a:pt x="376951" y="237675"/>
                </a:lnTo>
                <a:lnTo>
                  <a:pt x="0" y="237675"/>
                </a:lnTo>
                <a:lnTo>
                  <a:pt x="0" y="461371"/>
                </a:lnTo>
                <a:lnTo>
                  <a:pt x="376951" y="461371"/>
                </a:lnTo>
                <a:lnTo>
                  <a:pt x="376951" y="699046"/>
                </a:lnTo>
                <a:lnTo>
                  <a:pt x="1047088" y="349523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4109" y="2740971"/>
            <a:ext cx="1510030" cy="7073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45"/>
              </a:spcBef>
            </a:pPr>
            <a:r>
              <a:rPr sz="4100" spc="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1742" y="1596273"/>
            <a:ext cx="2733040" cy="7048500"/>
          </a:xfrm>
          <a:custGeom>
            <a:avLst/>
            <a:gdLst/>
            <a:ahLst/>
            <a:cxnLst/>
            <a:rect l="l" t="t" r="r" b="b"/>
            <a:pathLst>
              <a:path w="2733040" h="7048500">
                <a:moveTo>
                  <a:pt x="2017566" y="4089400"/>
                </a:moveTo>
                <a:lnTo>
                  <a:pt x="1350379" y="4089400"/>
                </a:lnTo>
                <a:lnTo>
                  <a:pt x="1356634" y="4102100"/>
                </a:lnTo>
                <a:lnTo>
                  <a:pt x="1362395" y="4127500"/>
                </a:lnTo>
                <a:lnTo>
                  <a:pt x="1368370" y="4178300"/>
                </a:lnTo>
                <a:lnTo>
                  <a:pt x="1374546" y="4216400"/>
                </a:lnTo>
                <a:lnTo>
                  <a:pt x="1380913" y="4267200"/>
                </a:lnTo>
                <a:lnTo>
                  <a:pt x="1387459" y="4305300"/>
                </a:lnTo>
                <a:lnTo>
                  <a:pt x="1394175" y="4356100"/>
                </a:lnTo>
                <a:lnTo>
                  <a:pt x="1408068" y="4470400"/>
                </a:lnTo>
                <a:lnTo>
                  <a:pt x="1415224" y="4521200"/>
                </a:lnTo>
                <a:lnTo>
                  <a:pt x="1422504" y="4584700"/>
                </a:lnTo>
                <a:lnTo>
                  <a:pt x="1429899" y="4635500"/>
                </a:lnTo>
                <a:lnTo>
                  <a:pt x="1437396" y="4686300"/>
                </a:lnTo>
                <a:lnTo>
                  <a:pt x="1444985" y="4737100"/>
                </a:lnTo>
                <a:lnTo>
                  <a:pt x="1452656" y="4787900"/>
                </a:lnTo>
                <a:lnTo>
                  <a:pt x="1460396" y="4838700"/>
                </a:lnTo>
                <a:lnTo>
                  <a:pt x="1464470" y="4864100"/>
                </a:lnTo>
                <a:lnTo>
                  <a:pt x="1469747" y="4902200"/>
                </a:lnTo>
                <a:lnTo>
                  <a:pt x="1475744" y="4953000"/>
                </a:lnTo>
                <a:lnTo>
                  <a:pt x="1481976" y="5016500"/>
                </a:lnTo>
                <a:lnTo>
                  <a:pt x="1487960" y="5067300"/>
                </a:lnTo>
                <a:lnTo>
                  <a:pt x="1493211" y="5130800"/>
                </a:lnTo>
                <a:lnTo>
                  <a:pt x="1497247" y="5181600"/>
                </a:lnTo>
                <a:lnTo>
                  <a:pt x="1499582" y="5232400"/>
                </a:lnTo>
                <a:lnTo>
                  <a:pt x="1500934" y="5283200"/>
                </a:lnTo>
                <a:lnTo>
                  <a:pt x="1501880" y="5334000"/>
                </a:lnTo>
                <a:lnTo>
                  <a:pt x="1502466" y="5384800"/>
                </a:lnTo>
                <a:lnTo>
                  <a:pt x="1502684" y="5435600"/>
                </a:lnTo>
                <a:lnTo>
                  <a:pt x="1502655" y="5524500"/>
                </a:lnTo>
                <a:lnTo>
                  <a:pt x="1502524" y="5562600"/>
                </a:lnTo>
                <a:lnTo>
                  <a:pt x="1502129" y="5626100"/>
                </a:lnTo>
                <a:lnTo>
                  <a:pt x="1501603" y="5689600"/>
                </a:lnTo>
                <a:lnTo>
                  <a:pt x="1500993" y="5753100"/>
                </a:lnTo>
                <a:lnTo>
                  <a:pt x="1499700" y="5880100"/>
                </a:lnTo>
                <a:lnTo>
                  <a:pt x="1499110" y="5943600"/>
                </a:lnTo>
                <a:lnTo>
                  <a:pt x="1498618" y="6007100"/>
                </a:lnTo>
                <a:lnTo>
                  <a:pt x="1498270" y="6070600"/>
                </a:lnTo>
                <a:lnTo>
                  <a:pt x="1498160" y="6172200"/>
                </a:lnTo>
                <a:lnTo>
                  <a:pt x="1498281" y="6210300"/>
                </a:lnTo>
                <a:lnTo>
                  <a:pt x="1498551" y="6248400"/>
                </a:lnTo>
                <a:lnTo>
                  <a:pt x="1499239" y="6299200"/>
                </a:lnTo>
                <a:lnTo>
                  <a:pt x="1500300" y="6350000"/>
                </a:lnTo>
                <a:lnTo>
                  <a:pt x="1501780" y="6400800"/>
                </a:lnTo>
                <a:lnTo>
                  <a:pt x="1503725" y="6451600"/>
                </a:lnTo>
                <a:lnTo>
                  <a:pt x="1506182" y="6489700"/>
                </a:lnTo>
                <a:lnTo>
                  <a:pt x="1509195" y="6527800"/>
                </a:lnTo>
                <a:lnTo>
                  <a:pt x="1517074" y="6578600"/>
                </a:lnTo>
                <a:lnTo>
                  <a:pt x="1527730" y="6616700"/>
                </a:lnTo>
                <a:lnTo>
                  <a:pt x="1525005" y="6642100"/>
                </a:lnTo>
                <a:lnTo>
                  <a:pt x="1515036" y="6718300"/>
                </a:lnTo>
                <a:lnTo>
                  <a:pt x="1495133" y="6807200"/>
                </a:lnTo>
                <a:lnTo>
                  <a:pt x="1462603" y="6908800"/>
                </a:lnTo>
                <a:lnTo>
                  <a:pt x="1452938" y="6946900"/>
                </a:lnTo>
                <a:lnTo>
                  <a:pt x="1472601" y="6997700"/>
                </a:lnTo>
                <a:lnTo>
                  <a:pt x="1531529" y="7035800"/>
                </a:lnTo>
                <a:lnTo>
                  <a:pt x="1570945" y="7048500"/>
                </a:lnTo>
                <a:lnTo>
                  <a:pt x="1750417" y="7048500"/>
                </a:lnTo>
                <a:lnTo>
                  <a:pt x="1791192" y="7035800"/>
                </a:lnTo>
                <a:lnTo>
                  <a:pt x="1854471" y="7010400"/>
                </a:lnTo>
                <a:lnTo>
                  <a:pt x="1894798" y="6985000"/>
                </a:lnTo>
                <a:lnTo>
                  <a:pt x="1918749" y="6946900"/>
                </a:lnTo>
                <a:lnTo>
                  <a:pt x="1929796" y="6908800"/>
                </a:lnTo>
                <a:lnTo>
                  <a:pt x="1931409" y="6858000"/>
                </a:lnTo>
                <a:lnTo>
                  <a:pt x="1927062" y="6819900"/>
                </a:lnTo>
                <a:lnTo>
                  <a:pt x="1920226" y="6781800"/>
                </a:lnTo>
                <a:lnTo>
                  <a:pt x="1914373" y="6743700"/>
                </a:lnTo>
                <a:lnTo>
                  <a:pt x="1912975" y="6718300"/>
                </a:lnTo>
                <a:lnTo>
                  <a:pt x="1924482" y="6692900"/>
                </a:lnTo>
                <a:lnTo>
                  <a:pt x="1938804" y="6654800"/>
                </a:lnTo>
                <a:lnTo>
                  <a:pt x="1953458" y="6616700"/>
                </a:lnTo>
                <a:lnTo>
                  <a:pt x="1965960" y="6540500"/>
                </a:lnTo>
                <a:lnTo>
                  <a:pt x="1970650" y="6502400"/>
                </a:lnTo>
                <a:lnTo>
                  <a:pt x="1974599" y="6451600"/>
                </a:lnTo>
                <a:lnTo>
                  <a:pt x="1977857" y="6400800"/>
                </a:lnTo>
                <a:lnTo>
                  <a:pt x="1980473" y="6350000"/>
                </a:lnTo>
                <a:lnTo>
                  <a:pt x="1982498" y="6311900"/>
                </a:lnTo>
                <a:lnTo>
                  <a:pt x="1983980" y="6261100"/>
                </a:lnTo>
                <a:lnTo>
                  <a:pt x="1984970" y="6210300"/>
                </a:lnTo>
                <a:lnTo>
                  <a:pt x="1985518" y="6159500"/>
                </a:lnTo>
                <a:lnTo>
                  <a:pt x="1985674" y="6108700"/>
                </a:lnTo>
                <a:lnTo>
                  <a:pt x="1985487" y="6057900"/>
                </a:lnTo>
                <a:lnTo>
                  <a:pt x="1985007" y="6007100"/>
                </a:lnTo>
                <a:lnTo>
                  <a:pt x="1984284" y="5956300"/>
                </a:lnTo>
                <a:lnTo>
                  <a:pt x="1983368" y="5905500"/>
                </a:lnTo>
                <a:lnTo>
                  <a:pt x="1982308" y="5842000"/>
                </a:lnTo>
                <a:lnTo>
                  <a:pt x="1981155" y="5791200"/>
                </a:lnTo>
                <a:lnTo>
                  <a:pt x="1978768" y="5689600"/>
                </a:lnTo>
                <a:lnTo>
                  <a:pt x="1977633" y="5638800"/>
                </a:lnTo>
                <a:lnTo>
                  <a:pt x="1976604" y="5588000"/>
                </a:lnTo>
                <a:lnTo>
                  <a:pt x="1975731" y="5549900"/>
                </a:lnTo>
                <a:lnTo>
                  <a:pt x="1975063" y="5499100"/>
                </a:lnTo>
                <a:lnTo>
                  <a:pt x="1974651" y="5448300"/>
                </a:lnTo>
                <a:lnTo>
                  <a:pt x="1974626" y="5384800"/>
                </a:lnTo>
                <a:lnTo>
                  <a:pt x="1974791" y="5359400"/>
                </a:lnTo>
                <a:lnTo>
                  <a:pt x="1975809" y="5321300"/>
                </a:lnTo>
                <a:lnTo>
                  <a:pt x="1977976" y="5295900"/>
                </a:lnTo>
                <a:lnTo>
                  <a:pt x="1981096" y="5257800"/>
                </a:lnTo>
                <a:lnTo>
                  <a:pt x="1984973" y="5219700"/>
                </a:lnTo>
                <a:lnTo>
                  <a:pt x="1994213" y="5130800"/>
                </a:lnTo>
                <a:lnTo>
                  <a:pt x="1999185" y="5092700"/>
                </a:lnTo>
                <a:lnTo>
                  <a:pt x="2004130" y="5041900"/>
                </a:lnTo>
                <a:lnTo>
                  <a:pt x="2008852" y="4978400"/>
                </a:lnTo>
                <a:lnTo>
                  <a:pt x="2013155" y="4927600"/>
                </a:lnTo>
                <a:lnTo>
                  <a:pt x="2016842" y="4864100"/>
                </a:lnTo>
                <a:lnTo>
                  <a:pt x="2019719" y="4800600"/>
                </a:lnTo>
                <a:lnTo>
                  <a:pt x="2021589" y="4737100"/>
                </a:lnTo>
                <a:lnTo>
                  <a:pt x="2022256" y="4673600"/>
                </a:lnTo>
                <a:lnTo>
                  <a:pt x="2022174" y="4508500"/>
                </a:lnTo>
                <a:lnTo>
                  <a:pt x="2022010" y="4445000"/>
                </a:lnTo>
                <a:lnTo>
                  <a:pt x="2021844" y="4394200"/>
                </a:lnTo>
                <a:lnTo>
                  <a:pt x="2021529" y="4343400"/>
                </a:lnTo>
                <a:lnTo>
                  <a:pt x="2021084" y="4292600"/>
                </a:lnTo>
                <a:lnTo>
                  <a:pt x="2020488" y="4241800"/>
                </a:lnTo>
                <a:lnTo>
                  <a:pt x="2019717" y="4191000"/>
                </a:lnTo>
                <a:lnTo>
                  <a:pt x="2018751" y="4140200"/>
                </a:lnTo>
                <a:lnTo>
                  <a:pt x="2017566" y="4089400"/>
                </a:lnTo>
                <a:close/>
              </a:path>
              <a:path w="2733040" h="7048500">
                <a:moveTo>
                  <a:pt x="1584479" y="977900"/>
                </a:moveTo>
                <a:lnTo>
                  <a:pt x="1077801" y="977900"/>
                </a:lnTo>
                <a:lnTo>
                  <a:pt x="1058470" y="1003300"/>
                </a:lnTo>
                <a:lnTo>
                  <a:pt x="1038724" y="1028700"/>
                </a:lnTo>
                <a:lnTo>
                  <a:pt x="1033077" y="1041400"/>
                </a:lnTo>
                <a:lnTo>
                  <a:pt x="1025422" y="1066800"/>
                </a:lnTo>
                <a:lnTo>
                  <a:pt x="1013793" y="1079500"/>
                </a:lnTo>
                <a:lnTo>
                  <a:pt x="996226" y="1104900"/>
                </a:lnTo>
                <a:lnTo>
                  <a:pt x="954308" y="1117600"/>
                </a:lnTo>
                <a:lnTo>
                  <a:pt x="905264" y="1130300"/>
                </a:lnTo>
                <a:lnTo>
                  <a:pt x="851299" y="1155700"/>
                </a:lnTo>
                <a:lnTo>
                  <a:pt x="794619" y="1168400"/>
                </a:lnTo>
                <a:lnTo>
                  <a:pt x="737428" y="1193800"/>
                </a:lnTo>
                <a:lnTo>
                  <a:pt x="681933" y="1206500"/>
                </a:lnTo>
                <a:lnTo>
                  <a:pt x="630339" y="1231900"/>
                </a:lnTo>
                <a:lnTo>
                  <a:pt x="584851" y="1244600"/>
                </a:lnTo>
                <a:lnTo>
                  <a:pt x="547676" y="1270000"/>
                </a:lnTo>
                <a:lnTo>
                  <a:pt x="521017" y="1295400"/>
                </a:lnTo>
                <a:lnTo>
                  <a:pt x="505151" y="1308100"/>
                </a:lnTo>
                <a:lnTo>
                  <a:pt x="485612" y="1333500"/>
                </a:lnTo>
                <a:lnTo>
                  <a:pt x="462854" y="1371600"/>
                </a:lnTo>
                <a:lnTo>
                  <a:pt x="437336" y="1409700"/>
                </a:lnTo>
                <a:lnTo>
                  <a:pt x="409512" y="1460500"/>
                </a:lnTo>
                <a:lnTo>
                  <a:pt x="379840" y="1511300"/>
                </a:lnTo>
                <a:lnTo>
                  <a:pt x="348776" y="1562100"/>
                </a:lnTo>
                <a:lnTo>
                  <a:pt x="316775" y="1612900"/>
                </a:lnTo>
                <a:lnTo>
                  <a:pt x="251790" y="1739900"/>
                </a:lnTo>
                <a:lnTo>
                  <a:pt x="219718" y="1790700"/>
                </a:lnTo>
                <a:lnTo>
                  <a:pt x="188536" y="1854200"/>
                </a:lnTo>
                <a:lnTo>
                  <a:pt x="158698" y="1917700"/>
                </a:lnTo>
                <a:lnTo>
                  <a:pt x="130663" y="1968500"/>
                </a:lnTo>
                <a:lnTo>
                  <a:pt x="104884" y="2019300"/>
                </a:lnTo>
                <a:lnTo>
                  <a:pt x="81820" y="2070100"/>
                </a:lnTo>
                <a:lnTo>
                  <a:pt x="61926" y="2120900"/>
                </a:lnTo>
                <a:lnTo>
                  <a:pt x="45659" y="2159000"/>
                </a:lnTo>
                <a:lnTo>
                  <a:pt x="33475" y="2184400"/>
                </a:lnTo>
                <a:lnTo>
                  <a:pt x="25830" y="2209800"/>
                </a:lnTo>
                <a:lnTo>
                  <a:pt x="23180" y="2222500"/>
                </a:lnTo>
                <a:lnTo>
                  <a:pt x="22413" y="2286000"/>
                </a:lnTo>
                <a:lnTo>
                  <a:pt x="21499" y="2349500"/>
                </a:lnTo>
                <a:lnTo>
                  <a:pt x="22513" y="2400300"/>
                </a:lnTo>
                <a:lnTo>
                  <a:pt x="27532" y="2438400"/>
                </a:lnTo>
                <a:lnTo>
                  <a:pt x="38634" y="2476500"/>
                </a:lnTo>
                <a:lnTo>
                  <a:pt x="55546" y="2514600"/>
                </a:lnTo>
                <a:lnTo>
                  <a:pt x="72825" y="2552700"/>
                </a:lnTo>
                <a:lnTo>
                  <a:pt x="90479" y="2603500"/>
                </a:lnTo>
                <a:lnTo>
                  <a:pt x="108517" y="2654300"/>
                </a:lnTo>
                <a:lnTo>
                  <a:pt x="145779" y="2743200"/>
                </a:lnTo>
                <a:lnTo>
                  <a:pt x="165021" y="2794000"/>
                </a:lnTo>
                <a:lnTo>
                  <a:pt x="184681" y="2844800"/>
                </a:lnTo>
                <a:lnTo>
                  <a:pt x="204768" y="2895600"/>
                </a:lnTo>
                <a:lnTo>
                  <a:pt x="225291" y="2946400"/>
                </a:lnTo>
                <a:lnTo>
                  <a:pt x="246259" y="2997200"/>
                </a:lnTo>
                <a:lnTo>
                  <a:pt x="267681" y="3048000"/>
                </a:lnTo>
                <a:lnTo>
                  <a:pt x="289564" y="3086100"/>
                </a:lnTo>
                <a:lnTo>
                  <a:pt x="311918" y="3136900"/>
                </a:lnTo>
                <a:lnTo>
                  <a:pt x="334751" y="3175000"/>
                </a:lnTo>
                <a:lnTo>
                  <a:pt x="358073" y="3213100"/>
                </a:lnTo>
                <a:lnTo>
                  <a:pt x="381891" y="3251200"/>
                </a:lnTo>
                <a:lnTo>
                  <a:pt x="406215" y="3289300"/>
                </a:lnTo>
                <a:lnTo>
                  <a:pt x="431053" y="3327400"/>
                </a:lnTo>
                <a:lnTo>
                  <a:pt x="450481" y="3340100"/>
                </a:lnTo>
                <a:lnTo>
                  <a:pt x="476532" y="3365500"/>
                </a:lnTo>
                <a:lnTo>
                  <a:pt x="508544" y="3378200"/>
                </a:lnTo>
                <a:lnTo>
                  <a:pt x="545854" y="3403600"/>
                </a:lnTo>
                <a:lnTo>
                  <a:pt x="590532" y="3416300"/>
                </a:lnTo>
                <a:lnTo>
                  <a:pt x="637032" y="3441700"/>
                </a:lnTo>
                <a:lnTo>
                  <a:pt x="673266" y="3467100"/>
                </a:lnTo>
                <a:lnTo>
                  <a:pt x="687147" y="3492500"/>
                </a:lnTo>
                <a:lnTo>
                  <a:pt x="685032" y="3517900"/>
                </a:lnTo>
                <a:lnTo>
                  <a:pt x="682770" y="3556000"/>
                </a:lnTo>
                <a:lnTo>
                  <a:pt x="680369" y="3606800"/>
                </a:lnTo>
                <a:lnTo>
                  <a:pt x="675187" y="3695700"/>
                </a:lnTo>
                <a:lnTo>
                  <a:pt x="657253" y="4013200"/>
                </a:lnTo>
                <a:lnTo>
                  <a:pt x="650720" y="4127500"/>
                </a:lnTo>
                <a:lnTo>
                  <a:pt x="647391" y="4178300"/>
                </a:lnTo>
                <a:lnTo>
                  <a:pt x="644031" y="4241800"/>
                </a:lnTo>
                <a:lnTo>
                  <a:pt x="637257" y="4343400"/>
                </a:lnTo>
                <a:lnTo>
                  <a:pt x="633861" y="4406900"/>
                </a:lnTo>
                <a:lnTo>
                  <a:pt x="627096" y="4508500"/>
                </a:lnTo>
                <a:lnTo>
                  <a:pt x="623745" y="4559300"/>
                </a:lnTo>
                <a:lnTo>
                  <a:pt x="620428" y="4610100"/>
                </a:lnTo>
                <a:lnTo>
                  <a:pt x="617152" y="4660900"/>
                </a:lnTo>
                <a:lnTo>
                  <a:pt x="613928" y="4699000"/>
                </a:lnTo>
                <a:lnTo>
                  <a:pt x="610765" y="4749800"/>
                </a:lnTo>
                <a:lnTo>
                  <a:pt x="607670" y="4787900"/>
                </a:lnTo>
                <a:lnTo>
                  <a:pt x="603327" y="4838700"/>
                </a:lnTo>
                <a:lnTo>
                  <a:pt x="599125" y="4889500"/>
                </a:lnTo>
                <a:lnTo>
                  <a:pt x="595059" y="4953000"/>
                </a:lnTo>
                <a:lnTo>
                  <a:pt x="591120" y="5003800"/>
                </a:lnTo>
                <a:lnTo>
                  <a:pt x="587305" y="5054600"/>
                </a:lnTo>
                <a:lnTo>
                  <a:pt x="576533" y="5219700"/>
                </a:lnTo>
                <a:lnTo>
                  <a:pt x="573147" y="5270500"/>
                </a:lnTo>
                <a:lnTo>
                  <a:pt x="569852" y="5308600"/>
                </a:lnTo>
                <a:lnTo>
                  <a:pt x="566644" y="5359400"/>
                </a:lnTo>
                <a:lnTo>
                  <a:pt x="563515" y="5397500"/>
                </a:lnTo>
                <a:lnTo>
                  <a:pt x="560116" y="5435600"/>
                </a:lnTo>
                <a:lnTo>
                  <a:pt x="556928" y="5486400"/>
                </a:lnTo>
                <a:lnTo>
                  <a:pt x="553867" y="5524500"/>
                </a:lnTo>
                <a:lnTo>
                  <a:pt x="547792" y="5626100"/>
                </a:lnTo>
                <a:lnTo>
                  <a:pt x="544611" y="5676900"/>
                </a:lnTo>
                <a:lnTo>
                  <a:pt x="541223" y="5715000"/>
                </a:lnTo>
                <a:lnTo>
                  <a:pt x="537544" y="5765800"/>
                </a:lnTo>
                <a:lnTo>
                  <a:pt x="533491" y="5816600"/>
                </a:lnTo>
                <a:lnTo>
                  <a:pt x="528980" y="5867400"/>
                </a:lnTo>
                <a:lnTo>
                  <a:pt x="523927" y="5918200"/>
                </a:lnTo>
                <a:lnTo>
                  <a:pt x="518250" y="5969000"/>
                </a:lnTo>
                <a:lnTo>
                  <a:pt x="511864" y="6019800"/>
                </a:lnTo>
                <a:lnTo>
                  <a:pt x="504685" y="6070600"/>
                </a:lnTo>
                <a:lnTo>
                  <a:pt x="496631" y="6121400"/>
                </a:lnTo>
                <a:lnTo>
                  <a:pt x="487617" y="6184900"/>
                </a:lnTo>
                <a:lnTo>
                  <a:pt x="477560" y="6235700"/>
                </a:lnTo>
                <a:lnTo>
                  <a:pt x="466377" y="6286500"/>
                </a:lnTo>
                <a:lnTo>
                  <a:pt x="453524" y="6350000"/>
                </a:lnTo>
                <a:lnTo>
                  <a:pt x="439719" y="6400800"/>
                </a:lnTo>
                <a:lnTo>
                  <a:pt x="426328" y="6464300"/>
                </a:lnTo>
                <a:lnTo>
                  <a:pt x="414717" y="6515100"/>
                </a:lnTo>
                <a:lnTo>
                  <a:pt x="406252" y="6565900"/>
                </a:lnTo>
                <a:lnTo>
                  <a:pt x="402298" y="6604000"/>
                </a:lnTo>
                <a:lnTo>
                  <a:pt x="404223" y="6629400"/>
                </a:lnTo>
                <a:lnTo>
                  <a:pt x="413392" y="6629400"/>
                </a:lnTo>
                <a:lnTo>
                  <a:pt x="390507" y="6667500"/>
                </a:lnTo>
                <a:lnTo>
                  <a:pt x="358553" y="6705600"/>
                </a:lnTo>
                <a:lnTo>
                  <a:pt x="319597" y="6743700"/>
                </a:lnTo>
                <a:lnTo>
                  <a:pt x="275709" y="6769100"/>
                </a:lnTo>
                <a:lnTo>
                  <a:pt x="181403" y="6819900"/>
                </a:lnTo>
                <a:lnTo>
                  <a:pt x="135121" y="6832600"/>
                </a:lnTo>
                <a:lnTo>
                  <a:pt x="92177" y="6845300"/>
                </a:lnTo>
                <a:lnTo>
                  <a:pt x="54640" y="6858000"/>
                </a:lnTo>
                <a:lnTo>
                  <a:pt x="30704" y="6870700"/>
                </a:lnTo>
                <a:lnTo>
                  <a:pt x="12749" y="6896100"/>
                </a:lnTo>
                <a:lnTo>
                  <a:pt x="2080" y="6908800"/>
                </a:lnTo>
                <a:lnTo>
                  <a:pt x="0" y="6946900"/>
                </a:lnTo>
                <a:lnTo>
                  <a:pt x="3311" y="6959600"/>
                </a:lnTo>
                <a:lnTo>
                  <a:pt x="10058" y="6985000"/>
                </a:lnTo>
                <a:lnTo>
                  <a:pt x="23842" y="6997700"/>
                </a:lnTo>
                <a:lnTo>
                  <a:pt x="49672" y="6997700"/>
                </a:lnTo>
                <a:lnTo>
                  <a:pt x="80637" y="7010400"/>
                </a:lnTo>
                <a:lnTo>
                  <a:pt x="123157" y="7010400"/>
                </a:lnTo>
                <a:lnTo>
                  <a:pt x="174342" y="7023100"/>
                </a:lnTo>
                <a:lnTo>
                  <a:pt x="291134" y="7023100"/>
                </a:lnTo>
                <a:lnTo>
                  <a:pt x="350957" y="7010400"/>
                </a:lnTo>
                <a:lnTo>
                  <a:pt x="407873" y="6985000"/>
                </a:lnTo>
                <a:lnTo>
                  <a:pt x="453519" y="6972300"/>
                </a:lnTo>
                <a:lnTo>
                  <a:pt x="501110" y="6959600"/>
                </a:lnTo>
                <a:lnTo>
                  <a:pt x="846742" y="6959600"/>
                </a:lnTo>
                <a:lnTo>
                  <a:pt x="891912" y="6946900"/>
                </a:lnTo>
                <a:lnTo>
                  <a:pt x="913892" y="6934200"/>
                </a:lnTo>
                <a:lnTo>
                  <a:pt x="927341" y="6883400"/>
                </a:lnTo>
                <a:lnTo>
                  <a:pt x="933002" y="6832600"/>
                </a:lnTo>
                <a:lnTo>
                  <a:pt x="931615" y="6769100"/>
                </a:lnTo>
                <a:lnTo>
                  <a:pt x="923923" y="6718300"/>
                </a:lnTo>
                <a:lnTo>
                  <a:pt x="919187" y="6705600"/>
                </a:lnTo>
                <a:lnTo>
                  <a:pt x="913933" y="6692900"/>
                </a:lnTo>
                <a:lnTo>
                  <a:pt x="909673" y="6692900"/>
                </a:lnTo>
                <a:lnTo>
                  <a:pt x="907917" y="6680200"/>
                </a:lnTo>
                <a:lnTo>
                  <a:pt x="936645" y="6680200"/>
                </a:lnTo>
                <a:lnTo>
                  <a:pt x="943821" y="6654800"/>
                </a:lnTo>
                <a:lnTo>
                  <a:pt x="950982" y="6642100"/>
                </a:lnTo>
                <a:lnTo>
                  <a:pt x="965239" y="6591300"/>
                </a:lnTo>
                <a:lnTo>
                  <a:pt x="972322" y="6553200"/>
                </a:lnTo>
                <a:lnTo>
                  <a:pt x="979367" y="6515100"/>
                </a:lnTo>
                <a:lnTo>
                  <a:pt x="986368" y="6477000"/>
                </a:lnTo>
                <a:lnTo>
                  <a:pt x="993319" y="6438900"/>
                </a:lnTo>
                <a:lnTo>
                  <a:pt x="1000214" y="6388100"/>
                </a:lnTo>
                <a:lnTo>
                  <a:pt x="1007048" y="6337300"/>
                </a:lnTo>
                <a:lnTo>
                  <a:pt x="1013813" y="6286500"/>
                </a:lnTo>
                <a:lnTo>
                  <a:pt x="1020505" y="6235700"/>
                </a:lnTo>
                <a:lnTo>
                  <a:pt x="1027117" y="6172200"/>
                </a:lnTo>
                <a:lnTo>
                  <a:pt x="1033644" y="6121400"/>
                </a:lnTo>
                <a:lnTo>
                  <a:pt x="1040079" y="6057900"/>
                </a:lnTo>
                <a:lnTo>
                  <a:pt x="1046416" y="5994400"/>
                </a:lnTo>
                <a:lnTo>
                  <a:pt x="1052650" y="5930900"/>
                </a:lnTo>
                <a:lnTo>
                  <a:pt x="1058774" y="5867400"/>
                </a:lnTo>
                <a:lnTo>
                  <a:pt x="1064782" y="5803900"/>
                </a:lnTo>
                <a:lnTo>
                  <a:pt x="1070670" y="5740400"/>
                </a:lnTo>
                <a:lnTo>
                  <a:pt x="1076430" y="5664200"/>
                </a:lnTo>
                <a:lnTo>
                  <a:pt x="1082056" y="5600700"/>
                </a:lnTo>
                <a:lnTo>
                  <a:pt x="1087543" y="5537200"/>
                </a:lnTo>
                <a:lnTo>
                  <a:pt x="1092885" y="5473700"/>
                </a:lnTo>
                <a:lnTo>
                  <a:pt x="1098076" y="5397500"/>
                </a:lnTo>
                <a:lnTo>
                  <a:pt x="1103110" y="5334000"/>
                </a:lnTo>
                <a:lnTo>
                  <a:pt x="1107980" y="5270500"/>
                </a:lnTo>
                <a:lnTo>
                  <a:pt x="1112682" y="5207000"/>
                </a:lnTo>
                <a:lnTo>
                  <a:pt x="1116307" y="5156200"/>
                </a:lnTo>
                <a:lnTo>
                  <a:pt x="1121322" y="5118100"/>
                </a:lnTo>
                <a:lnTo>
                  <a:pt x="1127601" y="5067300"/>
                </a:lnTo>
                <a:lnTo>
                  <a:pt x="1135021" y="5016500"/>
                </a:lnTo>
                <a:lnTo>
                  <a:pt x="1143460" y="4965700"/>
                </a:lnTo>
                <a:lnTo>
                  <a:pt x="1152793" y="4914900"/>
                </a:lnTo>
                <a:lnTo>
                  <a:pt x="1162897" y="4851400"/>
                </a:lnTo>
                <a:lnTo>
                  <a:pt x="1173649" y="4800600"/>
                </a:lnTo>
                <a:lnTo>
                  <a:pt x="1184924" y="4737100"/>
                </a:lnTo>
                <a:lnTo>
                  <a:pt x="1196599" y="4686300"/>
                </a:lnTo>
                <a:lnTo>
                  <a:pt x="1208552" y="4622800"/>
                </a:lnTo>
                <a:lnTo>
                  <a:pt x="1220657" y="4559300"/>
                </a:lnTo>
                <a:lnTo>
                  <a:pt x="1232793" y="4508500"/>
                </a:lnTo>
                <a:lnTo>
                  <a:pt x="1244834" y="4445000"/>
                </a:lnTo>
                <a:lnTo>
                  <a:pt x="1256658" y="4394200"/>
                </a:lnTo>
                <a:lnTo>
                  <a:pt x="1268142" y="4343400"/>
                </a:lnTo>
                <a:lnTo>
                  <a:pt x="1279161" y="4292600"/>
                </a:lnTo>
                <a:lnTo>
                  <a:pt x="1289592" y="4241800"/>
                </a:lnTo>
                <a:lnTo>
                  <a:pt x="1299311" y="4203700"/>
                </a:lnTo>
                <a:lnTo>
                  <a:pt x="1322966" y="4102100"/>
                </a:lnTo>
                <a:lnTo>
                  <a:pt x="1329220" y="4089400"/>
                </a:lnTo>
                <a:lnTo>
                  <a:pt x="2017566" y="4089400"/>
                </a:lnTo>
                <a:lnTo>
                  <a:pt x="2016140" y="4051300"/>
                </a:lnTo>
                <a:lnTo>
                  <a:pt x="2014451" y="4000500"/>
                </a:lnTo>
                <a:lnTo>
                  <a:pt x="2012477" y="3949700"/>
                </a:lnTo>
                <a:lnTo>
                  <a:pt x="2010196" y="3898900"/>
                </a:lnTo>
                <a:lnTo>
                  <a:pt x="2007584" y="3848100"/>
                </a:lnTo>
                <a:lnTo>
                  <a:pt x="2004621" y="3797300"/>
                </a:lnTo>
                <a:lnTo>
                  <a:pt x="2001283" y="3746500"/>
                </a:lnTo>
                <a:lnTo>
                  <a:pt x="1999176" y="3695700"/>
                </a:lnTo>
                <a:lnTo>
                  <a:pt x="2000534" y="3644900"/>
                </a:lnTo>
                <a:lnTo>
                  <a:pt x="2004160" y="3606800"/>
                </a:lnTo>
                <a:lnTo>
                  <a:pt x="2013425" y="3543300"/>
                </a:lnTo>
                <a:lnTo>
                  <a:pt x="2016669" y="3505200"/>
                </a:lnTo>
                <a:lnTo>
                  <a:pt x="2017392" y="3467100"/>
                </a:lnTo>
                <a:lnTo>
                  <a:pt x="2014395" y="3416300"/>
                </a:lnTo>
                <a:lnTo>
                  <a:pt x="2006480" y="3365500"/>
                </a:lnTo>
                <a:lnTo>
                  <a:pt x="1992452" y="3289300"/>
                </a:lnTo>
                <a:lnTo>
                  <a:pt x="2207697" y="3289300"/>
                </a:lnTo>
                <a:lnTo>
                  <a:pt x="2235701" y="3263900"/>
                </a:lnTo>
                <a:lnTo>
                  <a:pt x="2260937" y="3251200"/>
                </a:lnTo>
                <a:lnTo>
                  <a:pt x="2287180" y="3213100"/>
                </a:lnTo>
                <a:lnTo>
                  <a:pt x="2344710" y="3136900"/>
                </a:lnTo>
                <a:lnTo>
                  <a:pt x="2366322" y="3098800"/>
                </a:lnTo>
                <a:lnTo>
                  <a:pt x="577314" y="3098800"/>
                </a:lnTo>
                <a:lnTo>
                  <a:pt x="565602" y="3060700"/>
                </a:lnTo>
                <a:lnTo>
                  <a:pt x="551937" y="3035300"/>
                </a:lnTo>
                <a:lnTo>
                  <a:pt x="536734" y="2984500"/>
                </a:lnTo>
                <a:lnTo>
                  <a:pt x="520410" y="2933700"/>
                </a:lnTo>
                <a:lnTo>
                  <a:pt x="503379" y="2870200"/>
                </a:lnTo>
                <a:lnTo>
                  <a:pt x="486057" y="2819400"/>
                </a:lnTo>
                <a:lnTo>
                  <a:pt x="468861" y="2755900"/>
                </a:lnTo>
                <a:lnTo>
                  <a:pt x="452205" y="2692400"/>
                </a:lnTo>
                <a:lnTo>
                  <a:pt x="436506" y="2628900"/>
                </a:lnTo>
                <a:lnTo>
                  <a:pt x="422178" y="2578100"/>
                </a:lnTo>
                <a:lnTo>
                  <a:pt x="409638" y="2527300"/>
                </a:lnTo>
                <a:lnTo>
                  <a:pt x="399301" y="2476500"/>
                </a:lnTo>
                <a:lnTo>
                  <a:pt x="391583" y="2438400"/>
                </a:lnTo>
                <a:lnTo>
                  <a:pt x="386900" y="2425700"/>
                </a:lnTo>
                <a:lnTo>
                  <a:pt x="391884" y="2387600"/>
                </a:lnTo>
                <a:lnTo>
                  <a:pt x="396227" y="2349500"/>
                </a:lnTo>
                <a:lnTo>
                  <a:pt x="399908" y="2311400"/>
                </a:lnTo>
                <a:lnTo>
                  <a:pt x="402906" y="2286000"/>
                </a:lnTo>
                <a:lnTo>
                  <a:pt x="404565" y="2273300"/>
                </a:lnTo>
                <a:lnTo>
                  <a:pt x="407155" y="2260600"/>
                </a:lnTo>
                <a:lnTo>
                  <a:pt x="411070" y="2260600"/>
                </a:lnTo>
                <a:lnTo>
                  <a:pt x="416703" y="2247900"/>
                </a:lnTo>
                <a:lnTo>
                  <a:pt x="438617" y="2209800"/>
                </a:lnTo>
                <a:lnTo>
                  <a:pt x="468968" y="2171700"/>
                </a:lnTo>
                <a:lnTo>
                  <a:pt x="505011" y="2120900"/>
                </a:lnTo>
                <a:lnTo>
                  <a:pt x="543998" y="2070100"/>
                </a:lnTo>
                <a:lnTo>
                  <a:pt x="583180" y="2032000"/>
                </a:lnTo>
                <a:lnTo>
                  <a:pt x="619812" y="1993900"/>
                </a:lnTo>
                <a:lnTo>
                  <a:pt x="624669" y="1981200"/>
                </a:lnTo>
                <a:lnTo>
                  <a:pt x="2610860" y="1981200"/>
                </a:lnTo>
                <a:lnTo>
                  <a:pt x="2605662" y="1968500"/>
                </a:lnTo>
                <a:lnTo>
                  <a:pt x="2581243" y="1917700"/>
                </a:lnTo>
                <a:lnTo>
                  <a:pt x="2553800" y="1866900"/>
                </a:lnTo>
                <a:lnTo>
                  <a:pt x="2523936" y="1816100"/>
                </a:lnTo>
                <a:lnTo>
                  <a:pt x="2492250" y="1765300"/>
                </a:lnTo>
                <a:lnTo>
                  <a:pt x="2459346" y="1714500"/>
                </a:lnTo>
                <a:lnTo>
                  <a:pt x="2392285" y="1612900"/>
                </a:lnTo>
                <a:lnTo>
                  <a:pt x="2359332" y="1562100"/>
                </a:lnTo>
                <a:lnTo>
                  <a:pt x="2327565" y="1511300"/>
                </a:lnTo>
                <a:lnTo>
                  <a:pt x="2245398" y="1384300"/>
                </a:lnTo>
                <a:lnTo>
                  <a:pt x="2224391" y="1358900"/>
                </a:lnTo>
                <a:lnTo>
                  <a:pt x="2207578" y="1333500"/>
                </a:lnTo>
                <a:lnTo>
                  <a:pt x="2195561" y="1308100"/>
                </a:lnTo>
                <a:lnTo>
                  <a:pt x="2175483" y="1282700"/>
                </a:lnTo>
                <a:lnTo>
                  <a:pt x="2143721" y="1257300"/>
                </a:lnTo>
                <a:lnTo>
                  <a:pt x="2102520" y="1244600"/>
                </a:lnTo>
                <a:lnTo>
                  <a:pt x="2054128" y="1219200"/>
                </a:lnTo>
                <a:lnTo>
                  <a:pt x="2000791" y="1193800"/>
                </a:lnTo>
                <a:lnTo>
                  <a:pt x="1888263" y="1168400"/>
                </a:lnTo>
                <a:lnTo>
                  <a:pt x="1833565" y="1143000"/>
                </a:lnTo>
                <a:lnTo>
                  <a:pt x="1782906" y="1130300"/>
                </a:lnTo>
                <a:lnTo>
                  <a:pt x="1738533" y="1117600"/>
                </a:lnTo>
                <a:lnTo>
                  <a:pt x="1702691" y="1104900"/>
                </a:lnTo>
                <a:lnTo>
                  <a:pt x="1689334" y="1104900"/>
                </a:lnTo>
                <a:lnTo>
                  <a:pt x="1676640" y="1092200"/>
                </a:lnTo>
                <a:lnTo>
                  <a:pt x="1665933" y="1079500"/>
                </a:lnTo>
                <a:lnTo>
                  <a:pt x="1658536" y="1066800"/>
                </a:lnTo>
                <a:lnTo>
                  <a:pt x="1655005" y="1054100"/>
                </a:lnTo>
                <a:lnTo>
                  <a:pt x="1653238" y="1054100"/>
                </a:lnTo>
                <a:lnTo>
                  <a:pt x="1649706" y="1041400"/>
                </a:lnTo>
                <a:lnTo>
                  <a:pt x="1625742" y="1003300"/>
                </a:lnTo>
                <a:lnTo>
                  <a:pt x="1602296" y="990600"/>
                </a:lnTo>
                <a:lnTo>
                  <a:pt x="1584479" y="977900"/>
                </a:lnTo>
                <a:close/>
              </a:path>
              <a:path w="2733040" h="7048500">
                <a:moveTo>
                  <a:pt x="936645" y="6680200"/>
                </a:moveTo>
                <a:lnTo>
                  <a:pt x="907917" y="6680200"/>
                </a:lnTo>
                <a:lnTo>
                  <a:pt x="915093" y="6692900"/>
                </a:lnTo>
                <a:lnTo>
                  <a:pt x="929462" y="6692900"/>
                </a:lnTo>
                <a:lnTo>
                  <a:pt x="936645" y="6680200"/>
                </a:lnTo>
                <a:close/>
              </a:path>
              <a:path w="2733040" h="7048500">
                <a:moveTo>
                  <a:pt x="2207697" y="3289300"/>
                </a:moveTo>
                <a:lnTo>
                  <a:pt x="1992452" y="3289300"/>
                </a:lnTo>
                <a:lnTo>
                  <a:pt x="2069301" y="3302000"/>
                </a:lnTo>
                <a:lnTo>
                  <a:pt x="2173147" y="3302000"/>
                </a:lnTo>
                <a:lnTo>
                  <a:pt x="2207697" y="3289300"/>
                </a:lnTo>
                <a:close/>
              </a:path>
              <a:path w="2733040" h="7048500">
                <a:moveTo>
                  <a:pt x="2018641" y="1981200"/>
                </a:moveTo>
                <a:lnTo>
                  <a:pt x="649441" y="1981200"/>
                </a:lnTo>
                <a:lnTo>
                  <a:pt x="661545" y="1993900"/>
                </a:lnTo>
                <a:lnTo>
                  <a:pt x="671134" y="1993900"/>
                </a:lnTo>
                <a:lnTo>
                  <a:pt x="676661" y="2006600"/>
                </a:lnTo>
                <a:lnTo>
                  <a:pt x="683224" y="2044700"/>
                </a:lnTo>
                <a:lnTo>
                  <a:pt x="688130" y="2095500"/>
                </a:lnTo>
                <a:lnTo>
                  <a:pt x="691913" y="2133600"/>
                </a:lnTo>
                <a:lnTo>
                  <a:pt x="695105" y="2184400"/>
                </a:lnTo>
                <a:lnTo>
                  <a:pt x="698239" y="2235200"/>
                </a:lnTo>
                <a:lnTo>
                  <a:pt x="701848" y="2286000"/>
                </a:lnTo>
                <a:lnTo>
                  <a:pt x="706465" y="2336800"/>
                </a:lnTo>
                <a:lnTo>
                  <a:pt x="712661" y="2400300"/>
                </a:lnTo>
                <a:lnTo>
                  <a:pt x="719365" y="2463800"/>
                </a:lnTo>
                <a:lnTo>
                  <a:pt x="732943" y="2578100"/>
                </a:lnTo>
                <a:lnTo>
                  <a:pt x="739138" y="2628900"/>
                </a:lnTo>
                <a:lnTo>
                  <a:pt x="744486" y="2679700"/>
                </a:lnTo>
                <a:lnTo>
                  <a:pt x="748647" y="2730500"/>
                </a:lnTo>
                <a:lnTo>
                  <a:pt x="751282" y="2781300"/>
                </a:lnTo>
                <a:lnTo>
                  <a:pt x="752052" y="2832100"/>
                </a:lnTo>
                <a:lnTo>
                  <a:pt x="750619" y="2870200"/>
                </a:lnTo>
                <a:lnTo>
                  <a:pt x="749376" y="2908300"/>
                </a:lnTo>
                <a:lnTo>
                  <a:pt x="749956" y="2946400"/>
                </a:lnTo>
                <a:lnTo>
                  <a:pt x="750866" y="2971800"/>
                </a:lnTo>
                <a:lnTo>
                  <a:pt x="750619" y="2984500"/>
                </a:lnTo>
                <a:lnTo>
                  <a:pt x="716399" y="3022600"/>
                </a:lnTo>
                <a:lnTo>
                  <a:pt x="687285" y="3048000"/>
                </a:lnTo>
                <a:lnTo>
                  <a:pt x="633631" y="3073400"/>
                </a:lnTo>
                <a:lnTo>
                  <a:pt x="607891" y="3086100"/>
                </a:lnTo>
                <a:lnTo>
                  <a:pt x="588111" y="3098800"/>
                </a:lnTo>
                <a:lnTo>
                  <a:pt x="2366322" y="3098800"/>
                </a:lnTo>
                <a:lnTo>
                  <a:pt x="2373526" y="3086100"/>
                </a:lnTo>
                <a:lnTo>
                  <a:pt x="2402137" y="3035300"/>
                </a:lnTo>
                <a:lnTo>
                  <a:pt x="2423308" y="2997200"/>
                </a:lnTo>
                <a:lnTo>
                  <a:pt x="2141248" y="2997200"/>
                </a:lnTo>
                <a:lnTo>
                  <a:pt x="2095934" y="2984500"/>
                </a:lnTo>
                <a:lnTo>
                  <a:pt x="2042233" y="2959100"/>
                </a:lnTo>
                <a:lnTo>
                  <a:pt x="1987594" y="2946400"/>
                </a:lnTo>
                <a:lnTo>
                  <a:pt x="1939467" y="2946400"/>
                </a:lnTo>
                <a:lnTo>
                  <a:pt x="1939586" y="2908300"/>
                </a:lnTo>
                <a:lnTo>
                  <a:pt x="1939982" y="2870200"/>
                </a:lnTo>
                <a:lnTo>
                  <a:pt x="1940718" y="2819400"/>
                </a:lnTo>
                <a:lnTo>
                  <a:pt x="1941856" y="2781300"/>
                </a:lnTo>
                <a:lnTo>
                  <a:pt x="1943458" y="2730500"/>
                </a:lnTo>
                <a:lnTo>
                  <a:pt x="1945584" y="2667000"/>
                </a:lnTo>
                <a:lnTo>
                  <a:pt x="1948298" y="2603500"/>
                </a:lnTo>
                <a:lnTo>
                  <a:pt x="1951126" y="2552700"/>
                </a:lnTo>
                <a:lnTo>
                  <a:pt x="1955044" y="2501900"/>
                </a:lnTo>
                <a:lnTo>
                  <a:pt x="1959826" y="2438400"/>
                </a:lnTo>
                <a:lnTo>
                  <a:pt x="1965248" y="2387600"/>
                </a:lnTo>
                <a:lnTo>
                  <a:pt x="1971083" y="2324100"/>
                </a:lnTo>
                <a:lnTo>
                  <a:pt x="1977108" y="2273300"/>
                </a:lnTo>
                <a:lnTo>
                  <a:pt x="1983095" y="2222500"/>
                </a:lnTo>
                <a:lnTo>
                  <a:pt x="1994059" y="2120900"/>
                </a:lnTo>
                <a:lnTo>
                  <a:pt x="1998584" y="2082800"/>
                </a:lnTo>
                <a:lnTo>
                  <a:pt x="2002171" y="2044700"/>
                </a:lnTo>
                <a:lnTo>
                  <a:pt x="2004594" y="2019300"/>
                </a:lnTo>
                <a:lnTo>
                  <a:pt x="2009931" y="1993900"/>
                </a:lnTo>
                <a:lnTo>
                  <a:pt x="2018641" y="1981200"/>
                </a:lnTo>
                <a:close/>
              </a:path>
              <a:path w="2733040" h="7048500">
                <a:moveTo>
                  <a:pt x="2610860" y="1981200"/>
                </a:moveTo>
                <a:lnTo>
                  <a:pt x="2054857" y="1981200"/>
                </a:lnTo>
                <a:lnTo>
                  <a:pt x="2066824" y="1993900"/>
                </a:lnTo>
                <a:lnTo>
                  <a:pt x="2076928" y="2006600"/>
                </a:lnTo>
                <a:lnTo>
                  <a:pt x="2084071" y="2019300"/>
                </a:lnTo>
                <a:lnTo>
                  <a:pt x="2135252" y="2070100"/>
                </a:lnTo>
                <a:lnTo>
                  <a:pt x="2182150" y="2120900"/>
                </a:lnTo>
                <a:lnTo>
                  <a:pt x="2223753" y="2159000"/>
                </a:lnTo>
                <a:lnTo>
                  <a:pt x="2259050" y="2197100"/>
                </a:lnTo>
                <a:lnTo>
                  <a:pt x="2287029" y="2235200"/>
                </a:lnTo>
                <a:lnTo>
                  <a:pt x="2306677" y="2260600"/>
                </a:lnTo>
                <a:lnTo>
                  <a:pt x="2316984" y="2286000"/>
                </a:lnTo>
                <a:lnTo>
                  <a:pt x="2323211" y="2336800"/>
                </a:lnTo>
                <a:lnTo>
                  <a:pt x="2328299" y="2387600"/>
                </a:lnTo>
                <a:lnTo>
                  <a:pt x="2331731" y="2425700"/>
                </a:lnTo>
                <a:lnTo>
                  <a:pt x="2332990" y="2438400"/>
                </a:lnTo>
                <a:lnTo>
                  <a:pt x="2314839" y="2527300"/>
                </a:lnTo>
                <a:lnTo>
                  <a:pt x="2271065" y="2705100"/>
                </a:lnTo>
                <a:lnTo>
                  <a:pt x="2217687" y="2895600"/>
                </a:lnTo>
                <a:lnTo>
                  <a:pt x="2170724" y="2997200"/>
                </a:lnTo>
                <a:lnTo>
                  <a:pt x="2423308" y="2997200"/>
                </a:lnTo>
                <a:lnTo>
                  <a:pt x="2430365" y="2984500"/>
                </a:lnTo>
                <a:lnTo>
                  <a:pt x="2458032" y="2921000"/>
                </a:lnTo>
                <a:lnTo>
                  <a:pt x="2484959" y="2870200"/>
                </a:lnTo>
                <a:lnTo>
                  <a:pt x="2510967" y="2806700"/>
                </a:lnTo>
                <a:lnTo>
                  <a:pt x="2535878" y="2755900"/>
                </a:lnTo>
                <a:lnTo>
                  <a:pt x="2559514" y="2705100"/>
                </a:lnTo>
                <a:lnTo>
                  <a:pt x="2581695" y="2654300"/>
                </a:lnTo>
                <a:lnTo>
                  <a:pt x="2602244" y="2603500"/>
                </a:lnTo>
                <a:lnTo>
                  <a:pt x="2620982" y="2552700"/>
                </a:lnTo>
                <a:lnTo>
                  <a:pt x="2637730" y="2514600"/>
                </a:lnTo>
                <a:lnTo>
                  <a:pt x="2652310" y="2476500"/>
                </a:lnTo>
                <a:lnTo>
                  <a:pt x="2664543" y="2438400"/>
                </a:lnTo>
                <a:lnTo>
                  <a:pt x="2681255" y="2400300"/>
                </a:lnTo>
                <a:lnTo>
                  <a:pt x="2708361" y="2387600"/>
                </a:lnTo>
                <a:lnTo>
                  <a:pt x="2725090" y="2349500"/>
                </a:lnTo>
                <a:lnTo>
                  <a:pt x="2732584" y="2298700"/>
                </a:lnTo>
                <a:lnTo>
                  <a:pt x="2731983" y="2247900"/>
                </a:lnTo>
                <a:lnTo>
                  <a:pt x="2724428" y="2197100"/>
                </a:lnTo>
                <a:lnTo>
                  <a:pt x="2711059" y="2146300"/>
                </a:lnTo>
                <a:lnTo>
                  <a:pt x="2699531" y="2120900"/>
                </a:lnTo>
                <a:lnTo>
                  <a:pt x="2682249" y="2120900"/>
                </a:lnTo>
                <a:lnTo>
                  <a:pt x="2665298" y="2108200"/>
                </a:lnTo>
                <a:lnTo>
                  <a:pt x="2654763" y="2095500"/>
                </a:lnTo>
                <a:lnTo>
                  <a:pt x="2643023" y="2057400"/>
                </a:lnTo>
                <a:lnTo>
                  <a:pt x="2626456" y="2019300"/>
                </a:lnTo>
                <a:lnTo>
                  <a:pt x="2610860" y="1981200"/>
                </a:lnTo>
                <a:close/>
              </a:path>
              <a:path w="2733040" h="7048500">
                <a:moveTo>
                  <a:pt x="1394667" y="0"/>
                </a:moveTo>
                <a:lnTo>
                  <a:pt x="1304201" y="0"/>
                </a:lnTo>
                <a:lnTo>
                  <a:pt x="1213405" y="25400"/>
                </a:lnTo>
                <a:lnTo>
                  <a:pt x="1124115" y="76200"/>
                </a:lnTo>
                <a:lnTo>
                  <a:pt x="1080670" y="101600"/>
                </a:lnTo>
                <a:lnTo>
                  <a:pt x="1009358" y="215900"/>
                </a:lnTo>
                <a:lnTo>
                  <a:pt x="986788" y="342900"/>
                </a:lnTo>
                <a:lnTo>
                  <a:pt x="990048" y="444500"/>
                </a:lnTo>
                <a:lnTo>
                  <a:pt x="996226" y="482600"/>
                </a:lnTo>
                <a:lnTo>
                  <a:pt x="989492" y="482600"/>
                </a:lnTo>
                <a:lnTo>
                  <a:pt x="976798" y="495300"/>
                </a:lnTo>
                <a:lnTo>
                  <a:pt x="969403" y="533400"/>
                </a:lnTo>
                <a:lnTo>
                  <a:pt x="978564" y="596900"/>
                </a:lnTo>
                <a:lnTo>
                  <a:pt x="987726" y="647700"/>
                </a:lnTo>
                <a:lnTo>
                  <a:pt x="994901" y="673100"/>
                </a:lnTo>
                <a:lnTo>
                  <a:pt x="1009361" y="698500"/>
                </a:lnTo>
                <a:lnTo>
                  <a:pt x="1040379" y="723900"/>
                </a:lnTo>
                <a:lnTo>
                  <a:pt x="1049578" y="762000"/>
                </a:lnTo>
                <a:lnTo>
                  <a:pt x="1074654" y="825500"/>
                </a:lnTo>
                <a:lnTo>
                  <a:pt x="1086447" y="863600"/>
                </a:lnTo>
                <a:lnTo>
                  <a:pt x="1095020" y="901700"/>
                </a:lnTo>
                <a:lnTo>
                  <a:pt x="1098332" y="977900"/>
                </a:lnTo>
                <a:lnTo>
                  <a:pt x="1577404" y="977900"/>
                </a:lnTo>
                <a:lnTo>
                  <a:pt x="1573968" y="939800"/>
                </a:lnTo>
                <a:lnTo>
                  <a:pt x="1572767" y="914400"/>
                </a:lnTo>
                <a:lnTo>
                  <a:pt x="1575540" y="889000"/>
                </a:lnTo>
                <a:lnTo>
                  <a:pt x="1584027" y="863600"/>
                </a:lnTo>
                <a:lnTo>
                  <a:pt x="1599250" y="825500"/>
                </a:lnTo>
                <a:lnTo>
                  <a:pt x="1613003" y="800100"/>
                </a:lnTo>
                <a:lnTo>
                  <a:pt x="1625101" y="762000"/>
                </a:lnTo>
                <a:lnTo>
                  <a:pt x="1635356" y="723900"/>
                </a:lnTo>
                <a:lnTo>
                  <a:pt x="1653080" y="723900"/>
                </a:lnTo>
                <a:lnTo>
                  <a:pt x="1669686" y="711200"/>
                </a:lnTo>
                <a:lnTo>
                  <a:pt x="1685961" y="685800"/>
                </a:lnTo>
                <a:lnTo>
                  <a:pt x="1702691" y="635000"/>
                </a:lnTo>
                <a:lnTo>
                  <a:pt x="1712877" y="596900"/>
                </a:lnTo>
                <a:lnTo>
                  <a:pt x="1722174" y="546100"/>
                </a:lnTo>
                <a:lnTo>
                  <a:pt x="1718555" y="495300"/>
                </a:lnTo>
                <a:lnTo>
                  <a:pt x="1689996" y="482600"/>
                </a:lnTo>
                <a:lnTo>
                  <a:pt x="1694288" y="457200"/>
                </a:lnTo>
                <a:lnTo>
                  <a:pt x="1698881" y="419100"/>
                </a:lnTo>
                <a:lnTo>
                  <a:pt x="1702483" y="368300"/>
                </a:lnTo>
                <a:lnTo>
                  <a:pt x="1703797" y="330200"/>
                </a:lnTo>
                <a:lnTo>
                  <a:pt x="1701532" y="279400"/>
                </a:lnTo>
                <a:lnTo>
                  <a:pt x="1694392" y="228600"/>
                </a:lnTo>
                <a:lnTo>
                  <a:pt x="1681083" y="177800"/>
                </a:lnTo>
                <a:lnTo>
                  <a:pt x="1660311" y="139700"/>
                </a:lnTo>
                <a:lnTo>
                  <a:pt x="1630782" y="114300"/>
                </a:lnTo>
                <a:lnTo>
                  <a:pt x="1591201" y="88900"/>
                </a:lnTo>
                <a:lnTo>
                  <a:pt x="1565130" y="76200"/>
                </a:lnTo>
                <a:lnTo>
                  <a:pt x="1549366" y="63500"/>
                </a:lnTo>
                <a:lnTo>
                  <a:pt x="1538238" y="50800"/>
                </a:lnTo>
                <a:lnTo>
                  <a:pt x="1526074" y="38100"/>
                </a:lnTo>
                <a:lnTo>
                  <a:pt x="139466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6202" y="8653167"/>
            <a:ext cx="3624579" cy="1341755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0" dirty="0">
                <a:solidFill>
                  <a:srgbClr val="FFFFFF"/>
                </a:solidFill>
                <a:latin typeface="Arial"/>
                <a:cs typeface="Arial"/>
              </a:rPr>
              <a:t>Person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7050" y="1463675"/>
            <a:ext cx="10388600" cy="9147175"/>
          </a:xfrm>
          <a:custGeom>
            <a:avLst/>
            <a:gdLst/>
            <a:ahLst/>
            <a:cxnLst/>
            <a:rect l="l" t="t" r="r" b="b"/>
            <a:pathLst>
              <a:path w="10388600" h="9147175">
                <a:moveTo>
                  <a:pt x="10388359" y="0"/>
                </a:moveTo>
                <a:lnTo>
                  <a:pt x="0" y="0"/>
                </a:lnTo>
                <a:lnTo>
                  <a:pt x="0" y="9146672"/>
                </a:lnTo>
                <a:lnTo>
                  <a:pt x="10388359" y="9146672"/>
                </a:lnTo>
                <a:lnTo>
                  <a:pt x="1038835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99222" y="1819053"/>
            <a:ext cx="10388600" cy="9147175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490"/>
              </a:spcBef>
              <a:tabLst>
                <a:tab pos="1851025" algn="l"/>
                <a:tab pos="4074160" algn="l"/>
              </a:tabLst>
            </a:pP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class	</a:t>
            </a:r>
            <a:r>
              <a:rPr sz="4950" spc="70" dirty="0">
                <a:latin typeface="Arial MT"/>
                <a:cs typeface="Arial MT"/>
              </a:rPr>
              <a:t>Person	</a:t>
            </a: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4950" dirty="0">
              <a:latin typeface="Arial MT"/>
              <a:cs typeface="Arial MT"/>
            </a:endParaRPr>
          </a:p>
          <a:p>
            <a:pPr marL="2611755" marR="2260600" indent="-690880">
              <a:lnSpc>
                <a:spcPts val="5690"/>
              </a:lnSpc>
              <a:spcBef>
                <a:spcPts val="920"/>
              </a:spcBef>
              <a:tabLst>
                <a:tab pos="6281420" algn="l"/>
                <a:tab pos="7717155" algn="l"/>
              </a:tabLst>
            </a:pPr>
            <a:r>
              <a:rPr sz="4950" b="1" spc="-10" dirty="0">
                <a:solidFill>
                  <a:srgbClr val="FFFFFF"/>
                </a:solidFill>
                <a:latin typeface="Arial"/>
                <a:cs typeface="Arial"/>
              </a:rPr>
              <a:t>constructor(</a:t>
            </a:r>
            <a:r>
              <a:rPr sz="4950" b="1" spc="-8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25" b="1" spc="30" baseline="1683" dirty="0">
                <a:latin typeface="Arial"/>
                <a:cs typeface="Arial"/>
              </a:rPr>
              <a:t>name</a:t>
            </a:r>
            <a:r>
              <a:rPr sz="4950" b="1" spc="20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495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-5" dirty="0">
                <a:solidFill>
                  <a:srgbClr val="FFFFFF"/>
                </a:solidFill>
                <a:latin typeface="Arial"/>
                <a:cs typeface="Arial"/>
              </a:rPr>
              <a:t>this.name</a:t>
            </a:r>
            <a:r>
              <a:rPr sz="495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9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950" b="1" spc="-25" dirty="0">
                <a:solidFill>
                  <a:srgbClr val="FFFFFF"/>
                </a:solidFill>
                <a:latin typeface="Arial"/>
                <a:cs typeface="Arial"/>
              </a:rPr>
              <a:t>name;</a:t>
            </a:r>
            <a:endParaRPr sz="4950" dirty="0">
              <a:latin typeface="Arial"/>
              <a:cs typeface="Arial"/>
            </a:endParaRPr>
          </a:p>
          <a:p>
            <a:pPr marL="4819015">
              <a:lnSpc>
                <a:spcPct val="100000"/>
              </a:lnSpc>
              <a:spcBef>
                <a:spcPts val="425"/>
              </a:spcBef>
            </a:pP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4950" dirty="0">
              <a:latin typeface="Arial"/>
              <a:cs typeface="Arial"/>
            </a:endParaRPr>
          </a:p>
          <a:p>
            <a:pPr marL="1950085">
              <a:lnSpc>
                <a:spcPct val="100000"/>
              </a:lnSpc>
              <a:spcBef>
                <a:spcPts val="1455"/>
              </a:spcBef>
              <a:tabLst>
                <a:tab pos="5218430" algn="l"/>
              </a:tabLst>
            </a:pPr>
            <a:r>
              <a:rPr sz="4950" b="1" spc="15" dirty="0">
                <a:latin typeface="Arial"/>
                <a:cs typeface="Arial"/>
              </a:rPr>
              <a:t>getName</a:t>
            </a:r>
            <a:r>
              <a:rPr sz="4950" b="1" spc="15" dirty="0">
                <a:solidFill>
                  <a:srgbClr val="FFFFFF"/>
                </a:solidFill>
                <a:latin typeface="Arial"/>
                <a:cs typeface="Arial"/>
              </a:rPr>
              <a:t>()	</a:t>
            </a: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4950" dirty="0">
              <a:latin typeface="Arial"/>
              <a:cs typeface="Arial"/>
            </a:endParaRPr>
          </a:p>
          <a:p>
            <a:pPr marL="2625725">
              <a:lnSpc>
                <a:spcPct val="100000"/>
              </a:lnSpc>
              <a:spcBef>
                <a:spcPts val="160"/>
              </a:spcBef>
              <a:tabLst>
                <a:tab pos="4615815" algn="l"/>
              </a:tabLst>
            </a:pPr>
            <a:r>
              <a:rPr sz="4950" b="1" spc="-5" dirty="0">
                <a:solidFill>
                  <a:srgbClr val="FFFFFF"/>
                </a:solidFill>
                <a:latin typeface="Arial"/>
                <a:cs typeface="Arial"/>
              </a:rPr>
              <a:t>return	</a:t>
            </a:r>
            <a:r>
              <a:rPr sz="4950" b="1" spc="-35" dirty="0">
                <a:solidFill>
                  <a:srgbClr val="FFFFFF"/>
                </a:solidFill>
                <a:latin typeface="Arial"/>
                <a:cs typeface="Arial"/>
              </a:rPr>
              <a:t>this.name;</a:t>
            </a:r>
            <a:endParaRPr sz="4950" dirty="0">
              <a:latin typeface="Arial"/>
              <a:cs typeface="Arial"/>
            </a:endParaRPr>
          </a:p>
          <a:p>
            <a:pPr marL="3584575">
              <a:lnSpc>
                <a:spcPct val="100000"/>
              </a:lnSpc>
              <a:spcBef>
                <a:spcPts val="160"/>
              </a:spcBef>
            </a:pP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4950" dirty="0">
              <a:latin typeface="Arial"/>
              <a:cs typeface="Arial"/>
            </a:endParaRPr>
          </a:p>
          <a:p>
            <a:pPr marL="2600960" marR="2284730" indent="-673100">
              <a:lnSpc>
                <a:spcPct val="102699"/>
              </a:lnSpc>
              <a:spcBef>
                <a:spcPts val="1295"/>
              </a:spcBef>
              <a:tabLst>
                <a:tab pos="5706110" algn="l"/>
                <a:tab pos="6257925" algn="l"/>
                <a:tab pos="6812280" algn="l"/>
              </a:tabLst>
            </a:pPr>
            <a:r>
              <a:rPr sz="4950" b="1" spc="15" dirty="0">
                <a:latin typeface="Arial"/>
                <a:cs typeface="Arial"/>
              </a:rPr>
              <a:t>setName</a:t>
            </a:r>
            <a:r>
              <a:rPr sz="4950" b="1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4950" b="1" spc="15" dirty="0">
                <a:latin typeface="Arial"/>
                <a:cs typeface="Arial"/>
              </a:rPr>
              <a:t>name</a:t>
            </a:r>
            <a:r>
              <a:rPr sz="4950" b="1" spc="15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495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-5" dirty="0">
                <a:solidFill>
                  <a:srgbClr val="FFFFFF"/>
                </a:solidFill>
                <a:latin typeface="Arial"/>
                <a:cs typeface="Arial"/>
              </a:rPr>
              <a:t>this.name</a:t>
            </a:r>
            <a:r>
              <a:rPr sz="49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950" b="1" spc="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9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950" b="1" spc="-25" dirty="0">
                <a:solidFill>
                  <a:srgbClr val="FFFFFF"/>
                </a:solidFill>
                <a:latin typeface="Arial"/>
                <a:cs typeface="Arial"/>
              </a:rPr>
              <a:t>name;</a:t>
            </a:r>
            <a:endParaRPr sz="4950" dirty="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60"/>
              </a:spcBef>
              <a:tabLst>
                <a:tab pos="3584575" algn="l"/>
              </a:tabLst>
            </a:pPr>
            <a:r>
              <a:rPr sz="7425" spc="-284" baseline="-35353" dirty="0">
                <a:solidFill>
                  <a:srgbClr val="FFFFFF"/>
                </a:solidFill>
                <a:latin typeface="Arial MT"/>
                <a:cs typeface="Arial MT"/>
              </a:rPr>
              <a:t>}	</a:t>
            </a:r>
            <a:r>
              <a:rPr sz="4950" b="1" spc="-28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49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4594" y="5630830"/>
            <a:ext cx="1047115" cy="3486785"/>
          </a:xfrm>
          <a:custGeom>
            <a:avLst/>
            <a:gdLst/>
            <a:ahLst/>
            <a:cxnLst/>
            <a:rect l="l" t="t" r="r" b="b"/>
            <a:pathLst>
              <a:path w="1047115" h="3486784">
                <a:moveTo>
                  <a:pt x="1047076" y="2962795"/>
                </a:moveTo>
                <a:lnTo>
                  <a:pt x="376948" y="2439251"/>
                </a:lnTo>
                <a:lnTo>
                  <a:pt x="376948" y="2795257"/>
                </a:lnTo>
                <a:lnTo>
                  <a:pt x="0" y="2795257"/>
                </a:lnTo>
                <a:lnTo>
                  <a:pt x="0" y="3130334"/>
                </a:lnTo>
                <a:lnTo>
                  <a:pt x="376948" y="3130334"/>
                </a:lnTo>
                <a:lnTo>
                  <a:pt x="376948" y="3486340"/>
                </a:lnTo>
                <a:lnTo>
                  <a:pt x="1047076" y="2962795"/>
                </a:lnTo>
                <a:close/>
              </a:path>
              <a:path w="1047115" h="3486784">
                <a:moveTo>
                  <a:pt x="1047076" y="523544"/>
                </a:moveTo>
                <a:lnTo>
                  <a:pt x="376948" y="0"/>
                </a:lnTo>
                <a:lnTo>
                  <a:pt x="376948" y="356006"/>
                </a:lnTo>
                <a:lnTo>
                  <a:pt x="0" y="356006"/>
                </a:lnTo>
                <a:lnTo>
                  <a:pt x="0" y="691070"/>
                </a:lnTo>
                <a:lnTo>
                  <a:pt x="376948" y="691070"/>
                </a:lnTo>
                <a:lnTo>
                  <a:pt x="376948" y="1047089"/>
                </a:lnTo>
                <a:lnTo>
                  <a:pt x="1047076" y="523544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86449" y="6620079"/>
            <a:ext cx="2682875" cy="12928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459740">
              <a:lnSpc>
                <a:spcPct val="102200"/>
              </a:lnSpc>
              <a:spcBef>
                <a:spcPts val="15"/>
              </a:spcBef>
            </a:pPr>
            <a:r>
              <a:rPr sz="4100" b="1" spc="-45" dirty="0">
                <a:solidFill>
                  <a:srgbClr val="EE220C"/>
                </a:solidFill>
                <a:latin typeface="Arial"/>
                <a:cs typeface="Arial"/>
              </a:rPr>
              <a:t>CLASS 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60" dirty="0">
                <a:solidFill>
                  <a:srgbClr val="EE220C"/>
                </a:solidFill>
                <a:latin typeface="Arial"/>
                <a:cs typeface="Arial"/>
              </a:rPr>
              <a:t>METHODS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358" y="476470"/>
            <a:ext cx="8153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8595" algn="l"/>
              </a:tabLst>
            </a:pPr>
            <a:r>
              <a:rPr spc="-25" dirty="0"/>
              <a:t>Accessor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1393037" y="2271324"/>
            <a:ext cx="17336135" cy="4251325"/>
          </a:xfrm>
          <a:custGeom>
            <a:avLst/>
            <a:gdLst/>
            <a:ahLst/>
            <a:cxnLst/>
            <a:rect l="l" t="t" r="r" b="b"/>
            <a:pathLst>
              <a:path w="17336135" h="4251325">
                <a:moveTo>
                  <a:pt x="17336021" y="2429243"/>
                </a:moveTo>
                <a:lnTo>
                  <a:pt x="8510410" y="2429243"/>
                </a:lnTo>
                <a:lnTo>
                  <a:pt x="8510410" y="1821929"/>
                </a:lnTo>
                <a:lnTo>
                  <a:pt x="9771215" y="1821929"/>
                </a:lnTo>
                <a:lnTo>
                  <a:pt x="9771215" y="1214628"/>
                </a:lnTo>
                <a:lnTo>
                  <a:pt x="9771215" y="607314"/>
                </a:lnTo>
                <a:lnTo>
                  <a:pt x="5358409" y="607314"/>
                </a:lnTo>
                <a:lnTo>
                  <a:pt x="5358409" y="0"/>
                </a:lnTo>
                <a:lnTo>
                  <a:pt x="0" y="0"/>
                </a:lnTo>
                <a:lnTo>
                  <a:pt x="0" y="607314"/>
                </a:lnTo>
                <a:lnTo>
                  <a:pt x="0" y="1214628"/>
                </a:lnTo>
                <a:lnTo>
                  <a:pt x="0" y="4251185"/>
                </a:lnTo>
                <a:lnTo>
                  <a:pt x="315201" y="4251185"/>
                </a:lnTo>
                <a:lnTo>
                  <a:pt x="315201" y="3643871"/>
                </a:lnTo>
                <a:lnTo>
                  <a:pt x="4097604" y="3643871"/>
                </a:lnTo>
                <a:lnTo>
                  <a:pt x="4097604" y="3036557"/>
                </a:lnTo>
                <a:lnTo>
                  <a:pt x="17336021" y="3036557"/>
                </a:lnTo>
                <a:lnTo>
                  <a:pt x="17336021" y="2429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0346" y="2218913"/>
            <a:ext cx="17362170" cy="4297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7660" algn="just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person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=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3794760" marR="7569834" algn="just">
              <a:lnSpc>
                <a:spcPts val="4780"/>
              </a:lnSpc>
              <a:spcBef>
                <a:spcPts val="209"/>
              </a:spcBef>
            </a:pPr>
            <a:r>
              <a:rPr sz="4100" b="1" spc="20" dirty="0">
                <a:latin typeface="Courier New"/>
                <a:cs typeface="Courier New"/>
              </a:rPr>
              <a:t>firstName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“john”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5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lastName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“smith”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5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get</a:t>
            </a:r>
            <a:r>
              <a:rPr sz="4100" b="1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fullName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()</a:t>
            </a: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4425315" algn="just">
              <a:lnSpc>
                <a:spcPts val="4580"/>
              </a:lnSpc>
            </a:pPr>
            <a:r>
              <a:rPr sz="4100" b="1" spc="20" dirty="0">
                <a:latin typeface="Courier New"/>
                <a:cs typeface="Courier New"/>
              </a:rPr>
              <a:t>return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4100" b="1" spc="20" dirty="0">
                <a:latin typeface="Courier New"/>
                <a:cs typeface="Courier New"/>
              </a:rPr>
              <a:t>.firstName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+”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”+</a:t>
            </a:r>
            <a:r>
              <a:rPr sz="4100" b="1" spc="1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4100" b="1" spc="20" dirty="0">
                <a:latin typeface="Courier New"/>
                <a:cs typeface="Courier New"/>
              </a:rPr>
              <a:t>.lastName</a:t>
            </a:r>
            <a:endParaRPr sz="4100">
              <a:latin typeface="Courier New"/>
              <a:cs typeface="Courier New"/>
            </a:endParaRPr>
          </a:p>
          <a:p>
            <a:pPr marL="3795395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8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339" y="8258412"/>
            <a:ext cx="757809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person.fullName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5039" y="8258412"/>
            <a:ext cx="606488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“john</a:t>
            </a:r>
            <a:r>
              <a:rPr sz="6600" b="1" spc="-6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smith”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1474" y="822176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93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358" y="476470"/>
            <a:ext cx="8153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8595" algn="l"/>
              </a:tabLst>
            </a:pPr>
            <a:r>
              <a:rPr spc="-25" dirty="0"/>
              <a:t>Accessor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2396312" y="2179999"/>
            <a:ext cx="14909165" cy="5759450"/>
          </a:xfrm>
          <a:custGeom>
            <a:avLst/>
            <a:gdLst/>
            <a:ahLst/>
            <a:cxnLst/>
            <a:rect l="l" t="t" r="r" b="b"/>
            <a:pathLst>
              <a:path w="14909165" h="5759450">
                <a:moveTo>
                  <a:pt x="14908975" y="2094179"/>
                </a:moveTo>
                <a:lnTo>
                  <a:pt x="7318959" y="2094179"/>
                </a:lnTo>
                <a:lnTo>
                  <a:pt x="7318959" y="1570634"/>
                </a:lnTo>
                <a:lnTo>
                  <a:pt x="8403234" y="1570634"/>
                </a:lnTo>
                <a:lnTo>
                  <a:pt x="8403234" y="1047089"/>
                </a:lnTo>
                <a:lnTo>
                  <a:pt x="8403234" y="523544"/>
                </a:lnTo>
                <a:lnTo>
                  <a:pt x="4608233" y="523544"/>
                </a:lnTo>
                <a:lnTo>
                  <a:pt x="4608233" y="0"/>
                </a:lnTo>
                <a:lnTo>
                  <a:pt x="0" y="0"/>
                </a:lnTo>
                <a:lnTo>
                  <a:pt x="0" y="523544"/>
                </a:lnTo>
                <a:lnTo>
                  <a:pt x="0" y="1047089"/>
                </a:lnTo>
                <a:lnTo>
                  <a:pt x="0" y="5758993"/>
                </a:lnTo>
                <a:lnTo>
                  <a:pt x="271081" y="5758993"/>
                </a:lnTo>
                <a:lnTo>
                  <a:pt x="271081" y="5235448"/>
                </a:lnTo>
                <a:lnTo>
                  <a:pt x="3523945" y="5235448"/>
                </a:lnTo>
                <a:lnTo>
                  <a:pt x="3523945" y="4711903"/>
                </a:lnTo>
                <a:lnTo>
                  <a:pt x="13011480" y="4711903"/>
                </a:lnTo>
                <a:lnTo>
                  <a:pt x="13011480" y="4188358"/>
                </a:lnTo>
                <a:lnTo>
                  <a:pt x="13011480" y="3664813"/>
                </a:lnTo>
                <a:lnTo>
                  <a:pt x="8403234" y="3664813"/>
                </a:lnTo>
                <a:lnTo>
                  <a:pt x="8403234" y="3141268"/>
                </a:lnTo>
                <a:lnTo>
                  <a:pt x="3523945" y="3141268"/>
                </a:lnTo>
                <a:lnTo>
                  <a:pt x="3523945" y="2617724"/>
                </a:lnTo>
                <a:lnTo>
                  <a:pt x="14908975" y="2617724"/>
                </a:lnTo>
                <a:lnTo>
                  <a:pt x="14908975" y="2094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3621" y="2134404"/>
            <a:ext cx="14934565" cy="580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210" algn="just">
              <a:lnSpc>
                <a:spcPts val="4190"/>
              </a:lnSpc>
              <a:spcBef>
                <a:spcPts val="95"/>
              </a:spcBef>
            </a:pPr>
            <a:r>
              <a:rPr sz="3550" b="1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355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person</a:t>
            </a:r>
            <a:r>
              <a:rPr sz="3550" b="1" spc="-15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=</a:t>
            </a:r>
            <a:r>
              <a:rPr sz="3550" b="1" spc="-10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  <a:p>
            <a:pPr marL="3265170" marR="6510655" algn="just">
              <a:lnSpc>
                <a:spcPts val="4120"/>
              </a:lnSpc>
              <a:spcBef>
                <a:spcPts val="185"/>
              </a:spcBef>
            </a:pPr>
            <a:r>
              <a:rPr sz="3550" b="1" dirty="0">
                <a:latin typeface="Courier New"/>
                <a:cs typeface="Courier New"/>
              </a:rPr>
              <a:t>firstName</a:t>
            </a:r>
            <a:r>
              <a:rPr sz="3550" b="1" spc="-20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spc="-20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017100"/>
                </a:solidFill>
                <a:latin typeface="Courier New"/>
                <a:cs typeface="Courier New"/>
              </a:rPr>
              <a:t>“john”</a:t>
            </a:r>
            <a:r>
              <a:rPr sz="3550" b="1" dirty="0">
                <a:latin typeface="Courier New"/>
                <a:cs typeface="Courier New"/>
              </a:rPr>
              <a:t>, </a:t>
            </a:r>
            <a:r>
              <a:rPr sz="3550" b="1" spc="-2115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lastName</a:t>
            </a:r>
            <a:r>
              <a:rPr sz="3550" b="1" spc="-20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spc="-20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017100"/>
                </a:solidFill>
                <a:latin typeface="Courier New"/>
                <a:cs typeface="Courier New"/>
              </a:rPr>
              <a:t>“smith”</a:t>
            </a:r>
            <a:r>
              <a:rPr sz="3550" b="1" dirty="0">
                <a:latin typeface="Courier New"/>
                <a:cs typeface="Courier New"/>
              </a:rPr>
              <a:t>, </a:t>
            </a:r>
            <a:r>
              <a:rPr sz="3550" b="1" spc="-2115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EE220C"/>
                </a:solidFill>
                <a:latin typeface="Courier New"/>
                <a:cs typeface="Courier New"/>
              </a:rPr>
              <a:t>get</a:t>
            </a:r>
            <a:r>
              <a:rPr sz="3550" b="1" spc="-1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fullName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()</a:t>
            </a:r>
            <a:r>
              <a:rPr sz="3550" b="1" dirty="0"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  <a:p>
            <a:pPr marL="3807460" algn="just">
              <a:lnSpc>
                <a:spcPts val="3945"/>
              </a:lnSpc>
            </a:pPr>
            <a:r>
              <a:rPr sz="3550" b="1" dirty="0">
                <a:latin typeface="Courier New"/>
                <a:cs typeface="Courier New"/>
              </a:rPr>
              <a:t>return</a:t>
            </a:r>
            <a:r>
              <a:rPr sz="3550" b="1" spc="10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550" b="1" dirty="0">
                <a:latin typeface="Courier New"/>
                <a:cs typeface="Courier New"/>
              </a:rPr>
              <a:t>.firstName</a:t>
            </a:r>
            <a:r>
              <a:rPr sz="3550" b="1" spc="10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+”</a:t>
            </a:r>
            <a:r>
              <a:rPr sz="3550" b="1" spc="10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”+</a:t>
            </a:r>
            <a:r>
              <a:rPr sz="3550" b="1" spc="10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550" b="1" dirty="0">
                <a:latin typeface="Courier New"/>
                <a:cs typeface="Courier New"/>
              </a:rPr>
              <a:t>.lastName</a:t>
            </a:r>
            <a:endParaRPr sz="3550">
              <a:latin typeface="Courier New"/>
              <a:cs typeface="Courier New"/>
            </a:endParaRPr>
          </a:p>
          <a:p>
            <a:pPr marL="3265804">
              <a:lnSpc>
                <a:spcPts val="4120"/>
              </a:lnSpc>
            </a:pPr>
            <a:r>
              <a:rPr sz="3550" b="1" dirty="0"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  <a:p>
            <a:pPr marL="3265170">
              <a:lnSpc>
                <a:spcPts val="4120"/>
              </a:lnSpc>
            </a:pPr>
            <a:r>
              <a:rPr sz="3550" b="1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3550" b="1" spc="-25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fullName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(</a:t>
            </a:r>
            <a:r>
              <a:rPr sz="3550" b="1" dirty="0">
                <a:solidFill>
                  <a:srgbClr val="1DB100"/>
                </a:solidFill>
                <a:latin typeface="Courier New"/>
                <a:cs typeface="Courier New"/>
              </a:rPr>
              <a:t>name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r>
              <a:rPr sz="3550" b="1" dirty="0">
                <a:latin typeface="Courier New"/>
                <a:cs typeface="Courier New"/>
              </a:rPr>
              <a:t>{</a:t>
            </a:r>
            <a:endParaRPr sz="3550">
              <a:latin typeface="Courier New"/>
              <a:cs typeface="Courier New"/>
            </a:endParaRPr>
          </a:p>
          <a:p>
            <a:pPr marL="3807460" marR="1902460">
              <a:lnSpc>
                <a:spcPts val="4120"/>
              </a:lnSpc>
              <a:spcBef>
                <a:spcPts val="185"/>
              </a:spcBef>
            </a:pP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550" b="1" dirty="0">
                <a:latin typeface="Courier New"/>
                <a:cs typeface="Courier New"/>
              </a:rPr>
              <a:t>.firstName</a:t>
            </a:r>
            <a:r>
              <a:rPr sz="3550" b="1" spc="5" dirty="0">
                <a:latin typeface="Courier New"/>
                <a:cs typeface="Courier New"/>
              </a:rPr>
              <a:t> </a:t>
            </a:r>
            <a:r>
              <a:rPr sz="3550" b="1" dirty="0">
                <a:latin typeface="Courier New"/>
                <a:cs typeface="Courier New"/>
              </a:rPr>
              <a:t>=</a:t>
            </a:r>
            <a:r>
              <a:rPr sz="3550" b="1" spc="10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1DB100"/>
                </a:solidFill>
                <a:latin typeface="Courier New"/>
                <a:cs typeface="Courier New"/>
              </a:rPr>
              <a:t>name</a:t>
            </a:r>
            <a:r>
              <a:rPr sz="3550" b="1" dirty="0">
                <a:latin typeface="Courier New"/>
                <a:cs typeface="Courier New"/>
              </a:rPr>
              <a:t>.split(‘’)[</a:t>
            </a:r>
            <a:r>
              <a:rPr sz="3550" b="1" dirty="0">
                <a:solidFill>
                  <a:srgbClr val="EE220C"/>
                </a:solidFill>
                <a:latin typeface="Courier New"/>
                <a:cs typeface="Courier New"/>
              </a:rPr>
              <a:t>0</a:t>
            </a:r>
            <a:r>
              <a:rPr sz="3550" b="1" dirty="0">
                <a:latin typeface="Courier New"/>
                <a:cs typeface="Courier New"/>
              </a:rPr>
              <a:t>] </a:t>
            </a:r>
            <a:r>
              <a:rPr sz="3550" b="1" spc="-2115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0433FF"/>
                </a:solidFill>
                <a:latin typeface="Courier New"/>
                <a:cs typeface="Courier New"/>
              </a:rPr>
              <a:t>this</a:t>
            </a:r>
            <a:r>
              <a:rPr sz="3550" b="1" dirty="0">
                <a:latin typeface="Courier New"/>
                <a:cs typeface="Courier New"/>
              </a:rPr>
              <a:t>.lastName =</a:t>
            </a:r>
            <a:r>
              <a:rPr sz="3550" b="1" spc="5" dirty="0">
                <a:latin typeface="Courier New"/>
                <a:cs typeface="Courier New"/>
              </a:rPr>
              <a:t> </a:t>
            </a:r>
            <a:r>
              <a:rPr sz="3550" b="1" dirty="0">
                <a:solidFill>
                  <a:srgbClr val="1DB100"/>
                </a:solidFill>
                <a:latin typeface="Courier New"/>
                <a:cs typeface="Courier New"/>
              </a:rPr>
              <a:t>name</a:t>
            </a:r>
            <a:r>
              <a:rPr sz="3550" b="1" dirty="0">
                <a:latin typeface="Courier New"/>
                <a:cs typeface="Courier New"/>
              </a:rPr>
              <a:t>.split(‘’)[</a:t>
            </a:r>
            <a:r>
              <a:rPr sz="3550" b="1" dirty="0">
                <a:solidFill>
                  <a:srgbClr val="EE220C"/>
                </a:solidFill>
                <a:latin typeface="Courier New"/>
                <a:cs typeface="Courier New"/>
              </a:rPr>
              <a:t>1</a:t>
            </a:r>
            <a:r>
              <a:rPr sz="3550" b="1" dirty="0">
                <a:latin typeface="Courier New"/>
                <a:cs typeface="Courier New"/>
              </a:rPr>
              <a:t>]</a:t>
            </a:r>
            <a:endParaRPr sz="3550">
              <a:latin typeface="Courier New"/>
              <a:cs typeface="Courier New"/>
            </a:endParaRPr>
          </a:p>
          <a:p>
            <a:pPr marL="3265804">
              <a:lnSpc>
                <a:spcPts val="3940"/>
              </a:lnSpc>
            </a:pPr>
            <a:r>
              <a:rPr sz="3550" b="1" dirty="0"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  <a:p>
            <a:pPr marL="12700">
              <a:lnSpc>
                <a:spcPts val="4190"/>
              </a:lnSpc>
            </a:pPr>
            <a:r>
              <a:rPr sz="3550" b="1" dirty="0">
                <a:latin typeface="Courier New"/>
                <a:cs typeface="Courier New"/>
              </a:rPr>
              <a:t>}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0433" y="8837224"/>
            <a:ext cx="14139544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  <a:tabLst>
                <a:tab pos="8573135" algn="l"/>
              </a:tabLst>
            </a:pPr>
            <a:r>
              <a:rPr sz="6600" b="1" spc="10" dirty="0">
                <a:latin typeface="Courier New"/>
                <a:cs typeface="Courier New"/>
              </a:rPr>
              <a:t>person.fullName	</a:t>
            </a:r>
            <a:r>
              <a:rPr sz="6600" b="1" spc="15" dirty="0">
                <a:latin typeface="Courier New"/>
                <a:cs typeface="Courier New"/>
              </a:rPr>
              <a:t>=</a:t>
            </a:r>
            <a:r>
              <a:rPr sz="6600" b="1" spc="15" dirty="0">
                <a:solidFill>
                  <a:srgbClr val="017100"/>
                </a:solidFill>
                <a:latin typeface="Courier New"/>
                <a:cs typeface="Courier New"/>
              </a:rPr>
              <a:t>“Jon</a:t>
            </a:r>
            <a:r>
              <a:rPr sz="6600" b="1" spc="-6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Snow”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7488" y="476470"/>
            <a:ext cx="60756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56510" algn="l"/>
              </a:tabLst>
            </a:pPr>
            <a:r>
              <a:rPr spc="35" dirty="0"/>
              <a:t>Static	</a:t>
            </a:r>
            <a:r>
              <a:rPr spc="6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918857" y="2388329"/>
            <a:ext cx="12860655" cy="1466215"/>
          </a:xfrm>
          <a:custGeom>
            <a:avLst/>
            <a:gdLst/>
            <a:ahLst/>
            <a:cxnLst/>
            <a:rect l="l" t="t" r="r" b="b"/>
            <a:pathLst>
              <a:path w="12860655" h="1466214">
                <a:moveTo>
                  <a:pt x="12860173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35"/>
                </a:lnTo>
                <a:lnTo>
                  <a:pt x="1891195" y="1465935"/>
                </a:lnTo>
                <a:lnTo>
                  <a:pt x="1891195" y="732967"/>
                </a:lnTo>
                <a:lnTo>
                  <a:pt x="12860173" y="732967"/>
                </a:lnTo>
                <a:lnTo>
                  <a:pt x="12860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2643" y="2332170"/>
            <a:ext cx="121297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4EC9B0"/>
                </a:solidFill>
                <a:latin typeface="Courier New"/>
                <a:cs typeface="Courier New"/>
              </a:rPr>
              <a:t>Class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FAE232"/>
                </a:solidFill>
                <a:latin typeface="Courier New"/>
                <a:cs typeface="Courier New"/>
              </a:rPr>
              <a:t>staticMethod</a:t>
            </a:r>
            <a:r>
              <a:rPr sz="4950" spc="-10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862" y="3854253"/>
            <a:ext cx="114744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3365" y="5651124"/>
            <a:ext cx="7565390" cy="733425"/>
          </a:xfrm>
          <a:custGeom>
            <a:avLst/>
            <a:gdLst/>
            <a:ahLst/>
            <a:cxnLst/>
            <a:rect l="l" t="t" r="r" b="b"/>
            <a:pathLst>
              <a:path w="7565390" h="733425">
                <a:moveTo>
                  <a:pt x="7564805" y="0"/>
                </a:moveTo>
                <a:lnTo>
                  <a:pt x="0" y="0"/>
                </a:lnTo>
                <a:lnTo>
                  <a:pt x="0" y="732961"/>
                </a:lnTo>
                <a:lnTo>
                  <a:pt x="7564805" y="732961"/>
                </a:lnTo>
                <a:lnTo>
                  <a:pt x="7564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0665" y="5594965"/>
            <a:ext cx="75907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4EC9B0"/>
                </a:solidFill>
                <a:latin typeface="Courier New"/>
                <a:cs typeface="Courier New"/>
              </a:rPr>
              <a:t>Class.</a:t>
            </a:r>
            <a:r>
              <a:rPr sz="4950" spc="5" dirty="0">
                <a:solidFill>
                  <a:srgbClr val="FAE232"/>
                </a:solidFill>
                <a:latin typeface="Courier New"/>
                <a:cs typeface="Courier New"/>
              </a:rPr>
              <a:t>staticMethod()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8560" y="3319718"/>
            <a:ext cx="4667250" cy="1520190"/>
          </a:xfrm>
          <a:custGeom>
            <a:avLst/>
            <a:gdLst/>
            <a:ahLst/>
            <a:cxnLst/>
            <a:rect l="l" t="t" r="r" b="b"/>
            <a:pathLst>
              <a:path w="4667250" h="1520189">
                <a:moveTo>
                  <a:pt x="0" y="0"/>
                </a:moveTo>
                <a:lnTo>
                  <a:pt x="1194728" y="727742"/>
                </a:lnTo>
                <a:lnTo>
                  <a:pt x="1263670" y="501740"/>
                </a:lnTo>
                <a:lnTo>
                  <a:pt x="4602178" y="1520170"/>
                </a:lnTo>
                <a:lnTo>
                  <a:pt x="4667066" y="1307462"/>
                </a:lnTo>
                <a:lnTo>
                  <a:pt x="1328558" y="289033"/>
                </a:lnTo>
                <a:lnTo>
                  <a:pt x="1397501" y="630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92221" y="3697483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2176145" marR="819785" indent="-1348740">
              <a:lnSpc>
                <a:spcPct val="102200"/>
              </a:lnSpc>
              <a:spcBef>
                <a:spcPts val="135"/>
              </a:spcBef>
            </a:pPr>
            <a:r>
              <a:rPr sz="4100" spc="110" dirty="0">
                <a:latin typeface="Arial MT"/>
                <a:cs typeface="Arial MT"/>
              </a:rPr>
              <a:t>can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be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declared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with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prototype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9093" y="6586719"/>
            <a:ext cx="4667250" cy="1520190"/>
          </a:xfrm>
          <a:custGeom>
            <a:avLst/>
            <a:gdLst/>
            <a:ahLst/>
            <a:cxnLst/>
            <a:rect l="l" t="t" r="r" b="b"/>
            <a:pathLst>
              <a:path w="4667250" h="1520190">
                <a:moveTo>
                  <a:pt x="0" y="0"/>
                </a:moveTo>
                <a:lnTo>
                  <a:pt x="1194726" y="727742"/>
                </a:lnTo>
                <a:lnTo>
                  <a:pt x="1263670" y="501739"/>
                </a:lnTo>
                <a:lnTo>
                  <a:pt x="4602182" y="1520170"/>
                </a:lnTo>
                <a:lnTo>
                  <a:pt x="4667069" y="1307462"/>
                </a:lnTo>
                <a:lnTo>
                  <a:pt x="1328557" y="289032"/>
                </a:lnTo>
                <a:lnTo>
                  <a:pt x="1397500" y="630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12757" y="6964483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686560" marR="737870" indent="-941705">
              <a:lnSpc>
                <a:spcPct val="102200"/>
              </a:lnSpc>
              <a:spcBef>
                <a:spcPts val="135"/>
              </a:spcBef>
            </a:pPr>
            <a:r>
              <a:rPr sz="4100" spc="105" dirty="0">
                <a:latin typeface="Arial MT"/>
                <a:cs typeface="Arial MT"/>
              </a:rPr>
              <a:t>instance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not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45" dirty="0">
                <a:latin typeface="Arial MT"/>
                <a:cs typeface="Arial MT"/>
              </a:rPr>
              <a:t>have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static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method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7488" y="476470"/>
            <a:ext cx="60756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56510" algn="l"/>
              </a:tabLst>
            </a:pPr>
            <a:r>
              <a:rPr spc="35" dirty="0"/>
              <a:t>Static	</a:t>
            </a:r>
            <a:r>
              <a:rPr spc="6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514973" y="7212085"/>
            <a:ext cx="7565390" cy="733425"/>
          </a:xfrm>
          <a:custGeom>
            <a:avLst/>
            <a:gdLst/>
            <a:ahLst/>
            <a:cxnLst/>
            <a:rect l="l" t="t" r="r" b="b"/>
            <a:pathLst>
              <a:path w="7565390" h="733425">
                <a:moveTo>
                  <a:pt x="7564806" y="0"/>
                </a:moveTo>
                <a:lnTo>
                  <a:pt x="0" y="0"/>
                </a:lnTo>
                <a:lnTo>
                  <a:pt x="0" y="732961"/>
                </a:lnTo>
                <a:lnTo>
                  <a:pt x="7564806" y="732961"/>
                </a:lnTo>
                <a:lnTo>
                  <a:pt x="7564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2273" y="7155926"/>
            <a:ext cx="75907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4EC9B0"/>
                </a:solidFill>
                <a:latin typeface="Courier New"/>
                <a:cs typeface="Courier New"/>
              </a:rPr>
              <a:t>Class.</a:t>
            </a:r>
            <a:r>
              <a:rPr sz="4950" spc="5" dirty="0">
                <a:solidFill>
                  <a:srgbClr val="FAE232"/>
                </a:solidFill>
                <a:latin typeface="Courier New"/>
                <a:cs typeface="Courier New"/>
              </a:rPr>
              <a:t>staticMethod()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974" y="2694676"/>
            <a:ext cx="10212705" cy="733425"/>
          </a:xfrm>
          <a:custGeom>
            <a:avLst/>
            <a:gdLst/>
            <a:ahLst/>
            <a:cxnLst/>
            <a:rect l="l" t="t" r="r" b="b"/>
            <a:pathLst>
              <a:path w="10212705" h="733425">
                <a:moveTo>
                  <a:pt x="10212489" y="0"/>
                </a:moveTo>
                <a:lnTo>
                  <a:pt x="0" y="0"/>
                </a:lnTo>
                <a:lnTo>
                  <a:pt x="0" y="732961"/>
                </a:lnTo>
                <a:lnTo>
                  <a:pt x="10212489" y="732961"/>
                </a:lnTo>
                <a:lnTo>
                  <a:pt x="10212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2974" y="1961714"/>
            <a:ext cx="493014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4950" spc="-2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4EC9B0"/>
                </a:solidFill>
                <a:latin typeface="Courier New"/>
                <a:cs typeface="Courier New"/>
              </a:rPr>
              <a:t>Class</a:t>
            </a:r>
            <a:r>
              <a:rPr sz="4950" spc="-20" dirty="0">
                <a:solidFill>
                  <a:srgbClr val="4EC9B0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3235" y="2638518"/>
            <a:ext cx="8725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EE220C"/>
                </a:solidFill>
                <a:latin typeface="Courier New"/>
                <a:cs typeface="Courier New"/>
              </a:rPr>
              <a:t>static</a:t>
            </a:r>
            <a:r>
              <a:rPr sz="4950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AE232"/>
                </a:solidFill>
                <a:latin typeface="Courier New"/>
                <a:cs typeface="Courier New"/>
              </a:rPr>
              <a:t>staticMethod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974" y="3427638"/>
            <a:ext cx="379539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//</a:t>
            </a:r>
            <a:r>
              <a:rPr sz="4950" spc="-7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…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974" y="4160599"/>
            <a:ext cx="1904364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2974" y="4893562"/>
            <a:ext cx="114744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1389" y="4153432"/>
            <a:ext cx="4667250" cy="1520190"/>
          </a:xfrm>
          <a:custGeom>
            <a:avLst/>
            <a:gdLst/>
            <a:ahLst/>
            <a:cxnLst/>
            <a:rect l="l" t="t" r="r" b="b"/>
            <a:pathLst>
              <a:path w="4667250" h="1520189">
                <a:moveTo>
                  <a:pt x="0" y="0"/>
                </a:moveTo>
                <a:lnTo>
                  <a:pt x="1194726" y="727742"/>
                </a:lnTo>
                <a:lnTo>
                  <a:pt x="1263670" y="501740"/>
                </a:lnTo>
                <a:lnTo>
                  <a:pt x="4602177" y="1520170"/>
                </a:lnTo>
                <a:lnTo>
                  <a:pt x="4667065" y="1307462"/>
                </a:lnTo>
                <a:lnTo>
                  <a:pt x="1328557" y="289032"/>
                </a:lnTo>
                <a:lnTo>
                  <a:pt x="1397500" y="630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65049" y="4531196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303655" marR="368935" indent="-927100">
              <a:lnSpc>
                <a:spcPct val="102200"/>
              </a:lnSpc>
              <a:spcBef>
                <a:spcPts val="135"/>
              </a:spcBef>
            </a:pPr>
            <a:r>
              <a:rPr sz="4100" spc="110" dirty="0">
                <a:latin typeface="Arial MT"/>
                <a:cs typeface="Arial MT"/>
              </a:rPr>
              <a:t>can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be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declared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80" dirty="0">
                <a:latin typeface="Arial MT"/>
                <a:cs typeface="Arial MT"/>
              </a:rPr>
              <a:t>in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Class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also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with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225" dirty="0">
                <a:latin typeface="Arial MT"/>
                <a:cs typeface="Arial MT"/>
              </a:rPr>
              <a:t>“static”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591" y="476470"/>
            <a:ext cx="45231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7773107" y="8607553"/>
            <a:ext cx="4667250" cy="1520190"/>
          </a:xfrm>
          <a:custGeom>
            <a:avLst/>
            <a:gdLst/>
            <a:ahLst/>
            <a:cxnLst/>
            <a:rect l="l" t="t" r="r" b="b"/>
            <a:pathLst>
              <a:path w="4667250" h="1520190">
                <a:moveTo>
                  <a:pt x="0" y="0"/>
                </a:moveTo>
                <a:lnTo>
                  <a:pt x="1194726" y="727743"/>
                </a:lnTo>
                <a:lnTo>
                  <a:pt x="1263670" y="501740"/>
                </a:lnTo>
                <a:lnTo>
                  <a:pt x="4602180" y="1520171"/>
                </a:lnTo>
                <a:lnTo>
                  <a:pt x="4667068" y="1307463"/>
                </a:lnTo>
                <a:lnTo>
                  <a:pt x="1328557" y="289033"/>
                </a:lnTo>
                <a:lnTo>
                  <a:pt x="1397500" y="630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16770" y="8985317"/>
            <a:ext cx="6699884" cy="13646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3600" spc="95" dirty="0">
                <a:latin typeface="Arial MT"/>
                <a:cs typeface="Arial MT"/>
              </a:rPr>
              <a:t>instance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110" dirty="0">
                <a:latin typeface="Arial MT"/>
                <a:cs typeface="Arial MT"/>
              </a:rPr>
              <a:t>will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110" dirty="0">
                <a:latin typeface="Arial MT"/>
                <a:cs typeface="Arial MT"/>
              </a:rPr>
              <a:t>be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80" dirty="0">
                <a:latin typeface="Arial MT"/>
                <a:cs typeface="Arial MT"/>
              </a:rPr>
              <a:t>having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180" dirty="0">
                <a:latin typeface="Arial MT"/>
                <a:cs typeface="Arial MT"/>
              </a:rPr>
              <a:t>“name”</a:t>
            </a:r>
            <a:endParaRPr sz="3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600" spc="70" dirty="0">
                <a:latin typeface="Arial MT"/>
                <a:cs typeface="Arial MT"/>
              </a:rPr>
              <a:t>=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spc="200" dirty="0">
                <a:latin typeface="Arial MT"/>
                <a:cs typeface="Arial MT"/>
              </a:rPr>
              <a:t>“john”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1665" y="5546037"/>
            <a:ext cx="13276580" cy="659765"/>
          </a:xfrm>
          <a:custGeom>
            <a:avLst/>
            <a:gdLst/>
            <a:ahLst/>
            <a:cxnLst/>
            <a:rect l="l" t="t" r="r" b="b"/>
            <a:pathLst>
              <a:path w="13276580" h="659764">
                <a:moveTo>
                  <a:pt x="13276234" y="0"/>
                </a:moveTo>
                <a:lnTo>
                  <a:pt x="0" y="0"/>
                </a:lnTo>
                <a:lnTo>
                  <a:pt x="0" y="659665"/>
                </a:lnTo>
                <a:lnTo>
                  <a:pt x="13276234" y="659665"/>
                </a:lnTo>
                <a:lnTo>
                  <a:pt x="1327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9382" y="5494224"/>
            <a:ext cx="1296162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4450" spc="-2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4EC9B0"/>
                </a:solidFill>
                <a:latin typeface="Courier New"/>
                <a:cs typeface="Courier New"/>
              </a:rPr>
              <a:t>ChildClass</a:t>
            </a:r>
            <a:r>
              <a:rPr sz="4450" spc="-20" dirty="0">
                <a:solidFill>
                  <a:srgbClr val="4EC9B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569CD6"/>
                </a:solidFill>
                <a:latin typeface="Courier New"/>
                <a:cs typeface="Courier New"/>
              </a:rPr>
              <a:t>extends</a:t>
            </a:r>
            <a:r>
              <a:rPr sz="4450" spc="-2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4EC9B0"/>
                </a:solidFill>
                <a:latin typeface="Courier New"/>
                <a:cs typeface="Courier New"/>
              </a:rPr>
              <a:t>ParentClass</a:t>
            </a:r>
            <a:r>
              <a:rPr sz="4450" spc="-20" dirty="0">
                <a:solidFill>
                  <a:srgbClr val="4EC9B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1665" y="6205703"/>
            <a:ext cx="1034415" cy="13195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768" y="2241174"/>
            <a:ext cx="7684770" cy="1916430"/>
          </a:xfrm>
          <a:custGeom>
            <a:avLst/>
            <a:gdLst/>
            <a:ahLst/>
            <a:cxnLst/>
            <a:rect l="l" t="t" r="r" b="b"/>
            <a:pathLst>
              <a:path w="7684769" h="1916429">
                <a:moveTo>
                  <a:pt x="7684579" y="638721"/>
                </a:moveTo>
                <a:lnTo>
                  <a:pt x="6682245" y="638721"/>
                </a:lnTo>
                <a:lnTo>
                  <a:pt x="6682245" y="0"/>
                </a:lnTo>
                <a:lnTo>
                  <a:pt x="0" y="0"/>
                </a:lnTo>
                <a:lnTo>
                  <a:pt x="0" y="638721"/>
                </a:lnTo>
                <a:lnTo>
                  <a:pt x="0" y="1277454"/>
                </a:lnTo>
                <a:lnTo>
                  <a:pt x="0" y="1916176"/>
                </a:lnTo>
                <a:lnTo>
                  <a:pt x="7350480" y="1916176"/>
                </a:lnTo>
                <a:lnTo>
                  <a:pt x="7350480" y="1277454"/>
                </a:lnTo>
                <a:lnTo>
                  <a:pt x="7684579" y="1277454"/>
                </a:lnTo>
                <a:lnTo>
                  <a:pt x="7684579" y="638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70189" y="2181357"/>
            <a:ext cx="7376159" cy="1969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14730" marR="5080" indent="-1002665">
              <a:lnSpc>
                <a:spcPts val="5030"/>
              </a:lnSpc>
              <a:spcBef>
                <a:spcPts val="445"/>
              </a:spcBef>
            </a:pPr>
            <a:r>
              <a:rPr sz="4350" spc="20" dirty="0">
                <a:solidFill>
                  <a:srgbClr val="569CD6"/>
                </a:solidFill>
                <a:latin typeface="Courier New"/>
                <a:cs typeface="Courier New"/>
              </a:rPr>
              <a:t>class </a:t>
            </a:r>
            <a:r>
              <a:rPr sz="4350" spc="20" dirty="0">
                <a:solidFill>
                  <a:srgbClr val="4EC9B0"/>
                </a:solidFill>
                <a:latin typeface="Courier New"/>
                <a:cs typeface="Courier New"/>
              </a:rPr>
              <a:t>ParentClass 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3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569CD6"/>
                </a:solidFill>
                <a:latin typeface="Courier New"/>
                <a:cs typeface="Courier New"/>
              </a:rPr>
              <a:t>constructor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(name)</a:t>
            </a:r>
            <a:r>
              <a:rPr sz="435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350">
              <a:latin typeface="Courier New"/>
              <a:cs typeface="Courier New"/>
            </a:endParaRPr>
          </a:p>
          <a:p>
            <a:pPr marL="1682750">
              <a:lnSpc>
                <a:spcPts val="4895"/>
              </a:lnSpc>
            </a:pP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this.name</a:t>
            </a:r>
            <a:r>
              <a:rPr sz="4350" spc="-2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=</a:t>
            </a:r>
            <a:r>
              <a:rPr sz="4350" spc="-1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name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777" y="4157343"/>
            <a:ext cx="1683385" cy="6388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870"/>
              </a:lnSpc>
            </a:pP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777" y="4796067"/>
            <a:ext cx="1015365" cy="6388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870"/>
              </a:lnSpc>
            </a:pP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9199" y="7845907"/>
            <a:ext cx="12595860" cy="659765"/>
          </a:xfrm>
          <a:custGeom>
            <a:avLst/>
            <a:gdLst/>
            <a:ahLst/>
            <a:cxnLst/>
            <a:rect l="l" t="t" r="r" b="b"/>
            <a:pathLst>
              <a:path w="12595860" h="659765">
                <a:moveTo>
                  <a:pt x="12595398" y="0"/>
                </a:moveTo>
                <a:lnTo>
                  <a:pt x="0" y="0"/>
                </a:lnTo>
                <a:lnTo>
                  <a:pt x="0" y="659665"/>
                </a:lnTo>
                <a:lnTo>
                  <a:pt x="12595398" y="659665"/>
                </a:lnTo>
                <a:lnTo>
                  <a:pt x="12595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6916" y="7794095"/>
            <a:ext cx="1228090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0" dirty="0">
                <a:solidFill>
                  <a:srgbClr val="00A2FF"/>
                </a:solidFill>
                <a:latin typeface="Courier New"/>
                <a:cs typeface="Courier New"/>
              </a:rPr>
              <a:t>const</a:t>
            </a:r>
            <a:r>
              <a:rPr sz="445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8BA00"/>
                </a:solidFill>
                <a:latin typeface="Courier New"/>
                <a:cs typeface="Courier New"/>
              </a:rPr>
              <a:t>child</a:t>
            </a:r>
            <a:r>
              <a:rPr sz="4450" dirty="0">
                <a:solidFill>
                  <a:srgbClr val="F8BA0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4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00A2FF"/>
                </a:solidFill>
                <a:latin typeface="Courier New"/>
                <a:cs typeface="Courier New"/>
              </a:rPr>
              <a:t>new</a:t>
            </a:r>
            <a:r>
              <a:rPr sz="445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450" spc="5" dirty="0">
                <a:solidFill>
                  <a:srgbClr val="4EC9B0"/>
                </a:solidFill>
                <a:latin typeface="Courier New"/>
                <a:cs typeface="Courier New"/>
              </a:rPr>
              <a:t>ChildClass(</a:t>
            </a:r>
            <a:r>
              <a:rPr sz="4450" spc="5" dirty="0">
                <a:solidFill>
                  <a:srgbClr val="FAE232"/>
                </a:solidFill>
                <a:latin typeface="Courier New"/>
                <a:cs typeface="Courier New"/>
              </a:rPr>
              <a:t>“john”</a:t>
            </a:r>
            <a:r>
              <a:rPr sz="4450" spc="5" dirty="0">
                <a:solidFill>
                  <a:srgbClr val="4EC9B0"/>
                </a:solidFill>
                <a:latin typeface="Courier New"/>
                <a:cs typeface="Courier New"/>
              </a:rPr>
              <a:t>)</a:t>
            </a:r>
            <a:endParaRPr sz="4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7688" y="3708132"/>
            <a:ext cx="3168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4301" y="380001"/>
            <a:ext cx="88957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3255" algn="l"/>
                <a:tab pos="3031490" algn="l"/>
                <a:tab pos="4815840" algn="l"/>
                <a:tab pos="5934075" algn="l"/>
              </a:tabLst>
            </a:pPr>
            <a:r>
              <a:rPr spc="-555" dirty="0"/>
              <a:t>V</a:t>
            </a:r>
            <a:r>
              <a:rPr spc="-130" dirty="0"/>
              <a:t>AR</a:t>
            </a:r>
            <a:r>
              <a:rPr dirty="0"/>
              <a:t>	</a:t>
            </a:r>
            <a:r>
              <a:rPr spc="-185" dirty="0"/>
              <a:t>vs</a:t>
            </a:r>
            <a:r>
              <a:rPr dirty="0"/>
              <a:t>	</a:t>
            </a:r>
            <a:r>
              <a:rPr spc="-85" dirty="0"/>
              <a:t>LET</a:t>
            </a:r>
            <a:r>
              <a:rPr dirty="0"/>
              <a:t>	</a:t>
            </a:r>
            <a:r>
              <a:rPr spc="-185" dirty="0"/>
              <a:t>vs</a:t>
            </a:r>
            <a:r>
              <a:rPr dirty="0"/>
              <a:t>	</a:t>
            </a:r>
            <a:r>
              <a:rPr spc="20" dirty="0"/>
              <a:t>CONST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870" y="2151183"/>
            <a:ext cx="157861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" marR="5080" indent="-156845">
              <a:lnSpc>
                <a:spcPct val="144300"/>
              </a:lnSpc>
              <a:spcBef>
                <a:spcPts val="95"/>
              </a:spcBef>
            </a:pPr>
            <a:r>
              <a:rPr sz="8250" b="1" spc="-45" dirty="0">
                <a:solidFill>
                  <a:srgbClr val="FAE232"/>
                </a:solidFill>
                <a:latin typeface="Arial"/>
                <a:cs typeface="Arial"/>
              </a:rPr>
              <a:t>var  </a:t>
            </a:r>
            <a:r>
              <a:rPr sz="8250" b="1" spc="40" dirty="0">
                <a:solidFill>
                  <a:srgbClr val="FAE232"/>
                </a:solidFill>
                <a:latin typeface="Arial"/>
                <a:cs typeface="Arial"/>
              </a:rPr>
              <a:t>let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23" y="6631953"/>
            <a:ext cx="281813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FAE232"/>
                </a:solidFill>
                <a:latin typeface="Arial"/>
                <a:cs typeface="Arial"/>
              </a:rPr>
              <a:t>const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2178" y="2391968"/>
            <a:ext cx="16661765" cy="419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5895" indent="109220">
              <a:lnSpc>
                <a:spcPct val="156700"/>
              </a:lnSpc>
              <a:spcBef>
                <a:spcPts val="100"/>
              </a:spcBef>
              <a:tabLst>
                <a:tab pos="2324100" algn="l"/>
                <a:tab pos="2496820" algn="l"/>
                <a:tab pos="3969385" algn="l"/>
                <a:tab pos="4110990" algn="l"/>
                <a:tab pos="4824730" algn="l"/>
                <a:tab pos="6126480" algn="l"/>
                <a:tab pos="6501130" algn="l"/>
                <a:tab pos="7134859" algn="l"/>
                <a:tab pos="8782685" algn="l"/>
                <a:tab pos="10953750" algn="l"/>
                <a:tab pos="11871960" algn="l"/>
              </a:tabLst>
            </a:pP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never		</a:t>
            </a:r>
            <a:r>
              <a:rPr sz="6600" spc="75" dirty="0">
                <a:solidFill>
                  <a:srgbClr val="FFFFFF"/>
                </a:solidFill>
                <a:latin typeface="Arial MT"/>
                <a:cs typeface="Arial MT"/>
              </a:rPr>
              <a:t>use		</a:t>
            </a:r>
            <a:r>
              <a:rPr sz="6600" spc="240" dirty="0">
                <a:solidFill>
                  <a:srgbClr val="FFFFFF"/>
                </a:solidFill>
                <a:latin typeface="Arial MT"/>
                <a:cs typeface="Arial MT"/>
              </a:rPr>
              <a:t>it	</a:t>
            </a:r>
            <a:r>
              <a:rPr sz="6600" spc="85" dirty="0">
                <a:solidFill>
                  <a:srgbClr val="FFFFFF"/>
                </a:solidFill>
                <a:latin typeface="Arial MT"/>
                <a:cs typeface="Arial MT"/>
              </a:rPr>
              <a:t>(old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style,	</a:t>
            </a:r>
            <a:r>
              <a:rPr sz="6600" spc="3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6600" spc="95" dirty="0">
                <a:solidFill>
                  <a:srgbClr val="FFFFFF"/>
                </a:solidFill>
                <a:latin typeface="Arial MT"/>
                <a:cs typeface="Arial MT"/>
              </a:rPr>
              <a:t>eates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600" spc="60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ror)  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when	</a:t>
            </a: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you	</a:t>
            </a: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need	</a:t>
            </a:r>
            <a:r>
              <a:rPr sz="6600" spc="300" dirty="0">
                <a:solidFill>
                  <a:srgbClr val="FFFFFF"/>
                </a:solidFill>
                <a:latin typeface="Arial MT"/>
                <a:cs typeface="Arial MT"/>
              </a:rPr>
              <a:t>to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re-assign	</a:t>
            </a:r>
            <a:r>
              <a:rPr sz="6600" spc="65" dirty="0">
                <a:solidFill>
                  <a:srgbClr val="FFFFFF"/>
                </a:solidFill>
                <a:latin typeface="Arial MT"/>
                <a:cs typeface="Arial MT"/>
              </a:rPr>
              <a:t>values,</a:t>
            </a:r>
            <a:endParaRPr sz="6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874520" algn="l"/>
                <a:tab pos="2898775" algn="l"/>
                <a:tab pos="4761230" algn="l"/>
                <a:tab pos="6250305" algn="l"/>
                <a:tab pos="7460615" algn="l"/>
                <a:tab pos="11341100" algn="l"/>
                <a:tab pos="12318365" algn="l"/>
              </a:tabLst>
            </a:pP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may	</a:t>
            </a: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or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may	</a:t>
            </a:r>
            <a:r>
              <a:rPr sz="6600" spc="235" dirty="0">
                <a:solidFill>
                  <a:srgbClr val="FFFFFF"/>
                </a:solidFill>
                <a:latin typeface="Arial MT"/>
                <a:cs typeface="Arial MT"/>
              </a:rPr>
              <a:t>not	</a:t>
            </a:r>
            <a:r>
              <a:rPr sz="6600" spc="175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6600" spc="140" dirty="0">
                <a:solidFill>
                  <a:srgbClr val="61D836"/>
                </a:solidFill>
                <a:latin typeface="Arial MT"/>
                <a:cs typeface="Arial MT"/>
              </a:rPr>
              <a:t>initialised	</a:t>
            </a:r>
            <a:r>
              <a:rPr sz="6600" spc="175" dirty="0">
                <a:solidFill>
                  <a:srgbClr val="61D836"/>
                </a:solidFill>
                <a:latin typeface="Arial MT"/>
                <a:cs typeface="Arial MT"/>
              </a:rPr>
              <a:t>at	</a:t>
            </a:r>
            <a:r>
              <a:rPr sz="6600" spc="160" dirty="0">
                <a:solidFill>
                  <a:srgbClr val="61D836"/>
                </a:solidFill>
                <a:latin typeface="Arial MT"/>
                <a:cs typeface="Arial MT"/>
              </a:rPr>
              <a:t>declaration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714" y="6797609"/>
            <a:ext cx="14398625" cy="204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4100" algn="l"/>
                <a:tab pos="3969385" algn="l"/>
                <a:tab pos="6344285" algn="l"/>
                <a:tab pos="8454390" algn="l"/>
                <a:tab pos="9462770" algn="l"/>
              </a:tabLst>
            </a:pP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when	</a:t>
            </a: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you	</a:t>
            </a: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never	</a:t>
            </a: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want	</a:t>
            </a:r>
            <a:r>
              <a:rPr sz="6600" spc="300" dirty="0">
                <a:solidFill>
                  <a:srgbClr val="FFFFFF"/>
                </a:solidFill>
                <a:latin typeface="Arial MT"/>
                <a:cs typeface="Arial MT"/>
              </a:rPr>
              <a:t>to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re-assign</a:t>
            </a:r>
            <a:endParaRPr sz="6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78155" algn="l"/>
                <a:tab pos="2310130" algn="l"/>
                <a:tab pos="5197475" algn="l"/>
                <a:tab pos="9077325" algn="l"/>
                <a:tab pos="10055225" algn="l"/>
              </a:tabLst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also	</a:t>
            </a:r>
            <a:r>
              <a:rPr sz="6600" spc="120" dirty="0">
                <a:solidFill>
                  <a:srgbClr val="61D836"/>
                </a:solidFill>
                <a:latin typeface="Arial MT"/>
                <a:cs typeface="Arial MT"/>
              </a:rPr>
              <a:t>always	</a:t>
            </a:r>
            <a:r>
              <a:rPr sz="6600" spc="140" dirty="0">
                <a:solidFill>
                  <a:srgbClr val="61D836"/>
                </a:solidFill>
                <a:latin typeface="Arial MT"/>
                <a:cs typeface="Arial MT"/>
              </a:rPr>
              <a:t>initialised	</a:t>
            </a:r>
            <a:r>
              <a:rPr sz="6600" spc="175" dirty="0">
                <a:solidFill>
                  <a:srgbClr val="61D836"/>
                </a:solidFill>
                <a:latin typeface="Arial MT"/>
                <a:cs typeface="Arial MT"/>
              </a:rPr>
              <a:t>at	</a:t>
            </a:r>
            <a:r>
              <a:rPr sz="6600" spc="160" dirty="0">
                <a:solidFill>
                  <a:srgbClr val="61D836"/>
                </a:solidFill>
                <a:latin typeface="Arial MT"/>
                <a:cs typeface="Arial MT"/>
              </a:rPr>
              <a:t>declaration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591" y="476470"/>
            <a:ext cx="45231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3408692" y="5377389"/>
            <a:ext cx="13276580" cy="2639060"/>
          </a:xfrm>
          <a:custGeom>
            <a:avLst/>
            <a:gdLst/>
            <a:ahLst/>
            <a:cxnLst/>
            <a:rect l="l" t="t" r="r" b="b"/>
            <a:pathLst>
              <a:path w="13276580" h="2639059">
                <a:moveTo>
                  <a:pt x="13276225" y="0"/>
                </a:moveTo>
                <a:lnTo>
                  <a:pt x="0" y="0"/>
                </a:lnTo>
                <a:lnTo>
                  <a:pt x="0" y="659676"/>
                </a:lnTo>
                <a:lnTo>
                  <a:pt x="0" y="1319339"/>
                </a:lnTo>
                <a:lnTo>
                  <a:pt x="0" y="1979002"/>
                </a:lnTo>
                <a:lnTo>
                  <a:pt x="0" y="2638666"/>
                </a:lnTo>
                <a:lnTo>
                  <a:pt x="7148741" y="2638666"/>
                </a:lnTo>
                <a:lnTo>
                  <a:pt x="7148741" y="1979002"/>
                </a:lnTo>
                <a:lnTo>
                  <a:pt x="5787072" y="1979002"/>
                </a:lnTo>
                <a:lnTo>
                  <a:pt x="5787072" y="1319339"/>
                </a:lnTo>
                <a:lnTo>
                  <a:pt x="9531655" y="1319339"/>
                </a:lnTo>
                <a:lnTo>
                  <a:pt x="9531655" y="659676"/>
                </a:lnTo>
                <a:lnTo>
                  <a:pt x="13276225" y="659676"/>
                </a:lnTo>
                <a:lnTo>
                  <a:pt x="1327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6413" y="5325576"/>
            <a:ext cx="12961620" cy="20237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33780" marR="5080" indent="-1021715">
              <a:lnSpc>
                <a:spcPts val="5190"/>
              </a:lnSpc>
              <a:spcBef>
                <a:spcPts val="400"/>
              </a:spcBef>
            </a:pPr>
            <a:r>
              <a:rPr sz="4450" spc="1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4450" spc="-2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4EC9B0"/>
                </a:solidFill>
                <a:latin typeface="Courier New"/>
                <a:cs typeface="Courier New"/>
              </a:rPr>
              <a:t>ChildClass</a:t>
            </a:r>
            <a:r>
              <a:rPr sz="4450" spc="-20" dirty="0">
                <a:solidFill>
                  <a:srgbClr val="4EC9B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569CD6"/>
                </a:solidFill>
                <a:latin typeface="Courier New"/>
                <a:cs typeface="Courier New"/>
              </a:rPr>
              <a:t>extends</a:t>
            </a:r>
            <a:r>
              <a:rPr sz="4450" spc="-2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4EC9B0"/>
                </a:solidFill>
                <a:latin typeface="Courier New"/>
                <a:cs typeface="Courier New"/>
              </a:rPr>
              <a:t>ParentClass</a:t>
            </a:r>
            <a:r>
              <a:rPr sz="4450" spc="-20" dirty="0">
                <a:solidFill>
                  <a:srgbClr val="4EC9B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450" spc="-2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50" spc="5" dirty="0">
                <a:solidFill>
                  <a:srgbClr val="569CD6"/>
                </a:solidFill>
                <a:latin typeface="Courier New"/>
                <a:cs typeface="Courier New"/>
              </a:rPr>
              <a:t>constructor</a:t>
            </a:r>
            <a:r>
              <a:rPr sz="4450" spc="5" dirty="0">
                <a:solidFill>
                  <a:srgbClr val="FFFFFF"/>
                </a:solidFill>
                <a:latin typeface="Courier New"/>
                <a:cs typeface="Courier New"/>
              </a:rPr>
              <a:t>(name, </a:t>
            </a: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age) {</a:t>
            </a:r>
            <a:endParaRPr sz="4450">
              <a:latin typeface="Courier New"/>
              <a:cs typeface="Courier New"/>
            </a:endParaRPr>
          </a:p>
          <a:p>
            <a:pPr marL="1714500">
              <a:lnSpc>
                <a:spcPts val="5050"/>
              </a:lnSpc>
            </a:pPr>
            <a:r>
              <a:rPr sz="4450" spc="5" dirty="0">
                <a:solidFill>
                  <a:srgbClr val="C586C0"/>
                </a:solidFill>
                <a:latin typeface="Courier New"/>
                <a:cs typeface="Courier New"/>
              </a:rPr>
              <a:t>super(</a:t>
            </a:r>
            <a:r>
              <a:rPr sz="4450" spc="5" dirty="0">
                <a:solidFill>
                  <a:srgbClr val="FAE232"/>
                </a:solidFill>
                <a:latin typeface="Courier New"/>
                <a:cs typeface="Courier New"/>
              </a:rPr>
              <a:t>name</a:t>
            </a:r>
            <a:r>
              <a:rPr sz="4450" spc="5" dirty="0">
                <a:solidFill>
                  <a:srgbClr val="C586C0"/>
                </a:solidFill>
                <a:latin typeface="Courier New"/>
                <a:cs typeface="Courier New"/>
              </a:rPr>
              <a:t>)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8661" y="7304573"/>
            <a:ext cx="513207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0" dirty="0">
                <a:solidFill>
                  <a:srgbClr val="C586C0"/>
                </a:solidFill>
                <a:latin typeface="Courier New"/>
                <a:cs typeface="Courier New"/>
              </a:rPr>
              <a:t>this.age</a:t>
            </a:r>
            <a:r>
              <a:rPr sz="4450" spc="-4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C586C0"/>
                </a:solidFill>
                <a:latin typeface="Courier New"/>
                <a:cs typeface="Courier New"/>
              </a:rPr>
              <a:t>=</a:t>
            </a:r>
            <a:r>
              <a:rPr sz="4450" spc="-4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C586C0"/>
                </a:solidFill>
                <a:latin typeface="Courier New"/>
                <a:cs typeface="Courier New"/>
              </a:rPr>
              <a:t>age;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697" y="8016051"/>
            <a:ext cx="1715135" cy="659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035"/>
              </a:lnSpc>
            </a:pP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697" y="8675716"/>
            <a:ext cx="1034415" cy="659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035"/>
              </a:lnSpc>
            </a:pP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4521" y="1836336"/>
            <a:ext cx="7684770" cy="1916430"/>
          </a:xfrm>
          <a:custGeom>
            <a:avLst/>
            <a:gdLst/>
            <a:ahLst/>
            <a:cxnLst/>
            <a:rect l="l" t="t" r="r" b="b"/>
            <a:pathLst>
              <a:path w="7684769" h="1916429">
                <a:moveTo>
                  <a:pt x="7684579" y="638721"/>
                </a:moveTo>
                <a:lnTo>
                  <a:pt x="6682245" y="638721"/>
                </a:lnTo>
                <a:lnTo>
                  <a:pt x="6682245" y="0"/>
                </a:lnTo>
                <a:lnTo>
                  <a:pt x="0" y="0"/>
                </a:lnTo>
                <a:lnTo>
                  <a:pt x="0" y="638721"/>
                </a:lnTo>
                <a:lnTo>
                  <a:pt x="0" y="1277442"/>
                </a:lnTo>
                <a:lnTo>
                  <a:pt x="0" y="1916176"/>
                </a:lnTo>
                <a:lnTo>
                  <a:pt x="7350468" y="1916176"/>
                </a:lnTo>
                <a:lnTo>
                  <a:pt x="7350468" y="1277442"/>
                </a:lnTo>
                <a:lnTo>
                  <a:pt x="7684579" y="1277442"/>
                </a:lnTo>
                <a:lnTo>
                  <a:pt x="7684579" y="638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5935" y="1776514"/>
            <a:ext cx="7376159" cy="1969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14730" marR="5080" indent="-1002665">
              <a:lnSpc>
                <a:spcPts val="5030"/>
              </a:lnSpc>
              <a:spcBef>
                <a:spcPts val="445"/>
              </a:spcBef>
            </a:pPr>
            <a:r>
              <a:rPr sz="4350" spc="20" dirty="0">
                <a:solidFill>
                  <a:srgbClr val="569CD6"/>
                </a:solidFill>
                <a:latin typeface="Courier New"/>
                <a:cs typeface="Courier New"/>
              </a:rPr>
              <a:t>class </a:t>
            </a:r>
            <a:r>
              <a:rPr sz="4350" spc="20" dirty="0">
                <a:solidFill>
                  <a:srgbClr val="4EC9B0"/>
                </a:solidFill>
                <a:latin typeface="Courier New"/>
                <a:cs typeface="Courier New"/>
              </a:rPr>
              <a:t>ParentClass 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3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569CD6"/>
                </a:solidFill>
                <a:latin typeface="Courier New"/>
                <a:cs typeface="Courier New"/>
              </a:rPr>
              <a:t>constructor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(name)</a:t>
            </a:r>
            <a:r>
              <a:rPr sz="435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350">
              <a:latin typeface="Courier New"/>
              <a:cs typeface="Courier New"/>
            </a:endParaRPr>
          </a:p>
          <a:p>
            <a:pPr marL="1682750">
              <a:lnSpc>
                <a:spcPts val="4895"/>
              </a:lnSpc>
            </a:pP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this.name</a:t>
            </a:r>
            <a:r>
              <a:rPr sz="4350" spc="-2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=</a:t>
            </a:r>
            <a:r>
              <a:rPr sz="4350" spc="-1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350" spc="20" dirty="0">
                <a:solidFill>
                  <a:srgbClr val="C586C0"/>
                </a:solidFill>
                <a:latin typeface="Courier New"/>
                <a:cs typeface="Courier New"/>
              </a:rPr>
              <a:t>name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4523" y="3752501"/>
            <a:ext cx="1683385" cy="6388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870"/>
              </a:lnSpc>
            </a:pP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4523" y="4391225"/>
            <a:ext cx="1015365" cy="6388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870"/>
              </a:lnSpc>
            </a:pPr>
            <a:r>
              <a:rPr sz="43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86037" y="6979316"/>
            <a:ext cx="10743565" cy="1678939"/>
          </a:xfrm>
          <a:custGeom>
            <a:avLst/>
            <a:gdLst/>
            <a:ahLst/>
            <a:cxnLst/>
            <a:rect l="l" t="t" r="r" b="b"/>
            <a:pathLst>
              <a:path w="10743565" h="1678940">
                <a:moveTo>
                  <a:pt x="10743552" y="377761"/>
                </a:moveTo>
                <a:lnTo>
                  <a:pt x="4043667" y="377761"/>
                </a:lnTo>
                <a:lnTo>
                  <a:pt x="4043667" y="1117295"/>
                </a:lnTo>
                <a:lnTo>
                  <a:pt x="1328559" y="289026"/>
                </a:lnTo>
                <a:lnTo>
                  <a:pt x="1397508" y="63030"/>
                </a:lnTo>
                <a:lnTo>
                  <a:pt x="0" y="0"/>
                </a:lnTo>
                <a:lnTo>
                  <a:pt x="1194727" y="727748"/>
                </a:lnTo>
                <a:lnTo>
                  <a:pt x="1263675" y="501738"/>
                </a:lnTo>
                <a:lnTo>
                  <a:pt x="4043667" y="1349806"/>
                </a:lnTo>
                <a:lnTo>
                  <a:pt x="4043667" y="1678533"/>
                </a:lnTo>
                <a:lnTo>
                  <a:pt x="10743552" y="1678533"/>
                </a:lnTo>
                <a:lnTo>
                  <a:pt x="10743552" y="377761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42433" y="7372643"/>
            <a:ext cx="5875020" cy="12928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701040" marR="5080" indent="-688975">
              <a:lnSpc>
                <a:spcPct val="102200"/>
              </a:lnSpc>
              <a:spcBef>
                <a:spcPts val="15"/>
              </a:spcBef>
            </a:pPr>
            <a:r>
              <a:rPr sz="4100" spc="100" dirty="0">
                <a:latin typeface="Arial MT"/>
                <a:cs typeface="Arial MT"/>
              </a:rPr>
              <a:t>call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parent’s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55" dirty="0">
                <a:latin typeface="Arial MT"/>
                <a:cs typeface="Arial MT"/>
              </a:rPr>
              <a:t>constructor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and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passes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60" dirty="0">
                <a:latin typeface="Arial MT"/>
                <a:cs typeface="Arial MT"/>
              </a:rPr>
              <a:t>values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8608" y="10120066"/>
            <a:ext cx="13957300" cy="659765"/>
          </a:xfrm>
          <a:custGeom>
            <a:avLst/>
            <a:gdLst/>
            <a:ahLst/>
            <a:cxnLst/>
            <a:rect l="l" t="t" r="r" b="b"/>
            <a:pathLst>
              <a:path w="13957300" h="659765">
                <a:moveTo>
                  <a:pt x="13957062" y="0"/>
                </a:moveTo>
                <a:lnTo>
                  <a:pt x="0" y="0"/>
                </a:lnTo>
                <a:lnTo>
                  <a:pt x="0" y="659666"/>
                </a:lnTo>
                <a:lnTo>
                  <a:pt x="13957062" y="659666"/>
                </a:lnTo>
                <a:lnTo>
                  <a:pt x="13957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66324" y="10068253"/>
            <a:ext cx="1364234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0" dirty="0">
                <a:solidFill>
                  <a:srgbClr val="00A2FF"/>
                </a:solidFill>
                <a:latin typeface="Courier New"/>
                <a:cs typeface="Courier New"/>
              </a:rPr>
              <a:t>const</a:t>
            </a:r>
            <a:r>
              <a:rPr sz="4450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8BA00"/>
                </a:solidFill>
                <a:latin typeface="Courier New"/>
                <a:cs typeface="Courier New"/>
              </a:rPr>
              <a:t>child</a:t>
            </a:r>
            <a:r>
              <a:rPr sz="4450" spc="5" dirty="0">
                <a:solidFill>
                  <a:srgbClr val="F8BA00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4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450" spc="10" dirty="0">
                <a:solidFill>
                  <a:srgbClr val="00A2FF"/>
                </a:solidFill>
                <a:latin typeface="Courier New"/>
                <a:cs typeface="Courier New"/>
              </a:rPr>
              <a:t>new</a:t>
            </a:r>
            <a:r>
              <a:rPr sz="4450" spc="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450" spc="5" dirty="0">
                <a:solidFill>
                  <a:srgbClr val="4EC9B0"/>
                </a:solidFill>
                <a:latin typeface="Courier New"/>
                <a:cs typeface="Courier New"/>
              </a:rPr>
              <a:t>ChildClass(</a:t>
            </a:r>
            <a:r>
              <a:rPr sz="4450" spc="5" dirty="0">
                <a:solidFill>
                  <a:srgbClr val="FAE232"/>
                </a:solidFill>
                <a:latin typeface="Courier New"/>
                <a:cs typeface="Courier New"/>
              </a:rPr>
              <a:t>“john”,</a:t>
            </a:r>
            <a:r>
              <a:rPr sz="4450" spc="10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4450" spc="5" dirty="0">
                <a:solidFill>
                  <a:srgbClr val="FAE232"/>
                </a:solidFill>
                <a:latin typeface="Courier New"/>
                <a:cs typeface="Courier New"/>
              </a:rPr>
              <a:t>30</a:t>
            </a:r>
            <a:r>
              <a:rPr sz="4450" spc="5" dirty="0">
                <a:solidFill>
                  <a:srgbClr val="4EC9B0"/>
                </a:solidFill>
                <a:latin typeface="Courier New"/>
                <a:cs typeface="Courier New"/>
              </a:rPr>
              <a:t>)</a:t>
            </a:r>
            <a:endParaRPr sz="4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149" y="4917812"/>
            <a:ext cx="15800069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11.</a:t>
            </a:r>
            <a:r>
              <a:rPr sz="92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15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92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35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27229" y="5329350"/>
              <a:ext cx="608330" cy="2647950"/>
            </a:xfrm>
            <a:custGeom>
              <a:avLst/>
              <a:gdLst/>
              <a:ahLst/>
              <a:cxnLst/>
              <a:rect l="l" t="t" r="r" b="b"/>
              <a:pathLst>
                <a:path w="608329" h="2647950">
                  <a:moveTo>
                    <a:pt x="61814" y="0"/>
                  </a:moveTo>
                  <a:lnTo>
                    <a:pt x="0" y="864784"/>
                  </a:lnTo>
                  <a:lnTo>
                    <a:pt x="144081" y="838616"/>
                  </a:lnTo>
                  <a:lnTo>
                    <a:pt x="472591" y="2647434"/>
                  </a:lnTo>
                  <a:lnTo>
                    <a:pt x="608198" y="2622807"/>
                  </a:lnTo>
                  <a:lnTo>
                    <a:pt x="279687" y="813987"/>
                  </a:lnTo>
                  <a:lnTo>
                    <a:pt x="423769" y="787819"/>
                  </a:lnTo>
                  <a:lnTo>
                    <a:pt x="6181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9858" y="418588"/>
            <a:ext cx="69303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0970" algn="l"/>
              </a:tabLst>
            </a:pPr>
            <a:r>
              <a:rPr spc="-130" dirty="0"/>
              <a:t>Async	</a:t>
            </a:r>
            <a:r>
              <a:rPr spc="-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95734" y="7647660"/>
            <a:ext cx="6111240" cy="86868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149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905"/>
              </a:spcBef>
            </a:pPr>
            <a:r>
              <a:rPr sz="4100" spc="165" dirty="0">
                <a:latin typeface="Arial MT"/>
                <a:cs typeface="Arial MT"/>
              </a:rPr>
              <a:t>how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can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5" dirty="0">
                <a:latin typeface="Arial MT"/>
                <a:cs typeface="Arial MT"/>
              </a:rPr>
              <a:t>I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60" dirty="0">
                <a:latin typeface="Arial MT"/>
                <a:cs typeface="Arial MT"/>
              </a:rPr>
              <a:t>use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this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6573" y="2386069"/>
            <a:ext cx="10086975" cy="3036570"/>
          </a:xfrm>
          <a:custGeom>
            <a:avLst/>
            <a:gdLst/>
            <a:ahLst/>
            <a:cxnLst/>
            <a:rect l="l" t="t" r="r" b="b"/>
            <a:pathLst>
              <a:path w="10086975" h="3036570">
                <a:moveTo>
                  <a:pt x="5043208" y="1821929"/>
                </a:moveTo>
                <a:lnTo>
                  <a:pt x="0" y="1821929"/>
                </a:lnTo>
                <a:lnTo>
                  <a:pt x="0" y="2429243"/>
                </a:lnTo>
                <a:lnTo>
                  <a:pt x="0" y="3036557"/>
                </a:lnTo>
                <a:lnTo>
                  <a:pt x="5043208" y="3036557"/>
                </a:lnTo>
                <a:lnTo>
                  <a:pt x="5043208" y="2429243"/>
                </a:lnTo>
                <a:lnTo>
                  <a:pt x="5043208" y="1821929"/>
                </a:lnTo>
                <a:close/>
              </a:path>
              <a:path w="10086975" h="3036570">
                <a:moveTo>
                  <a:pt x="10086403" y="0"/>
                </a:moveTo>
                <a:lnTo>
                  <a:pt x="0" y="0"/>
                </a:lnTo>
                <a:lnTo>
                  <a:pt x="0" y="607314"/>
                </a:lnTo>
                <a:lnTo>
                  <a:pt x="10086403" y="607314"/>
                </a:lnTo>
                <a:lnTo>
                  <a:pt x="10086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3879" y="2333655"/>
            <a:ext cx="10112375" cy="3082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410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double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){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410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4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>
              <a:latin typeface="Courier New"/>
              <a:cs typeface="Courier New"/>
            </a:endParaRPr>
          </a:p>
          <a:p>
            <a:pPr marR="5048250" algn="r">
              <a:lnSpc>
                <a:spcPts val="4850"/>
              </a:lnSpc>
              <a:spcBef>
                <a:spcPts val="3990"/>
              </a:spcBef>
            </a:pP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setTimeou</a:t>
            </a:r>
            <a:r>
              <a:rPr sz="4100" spc="15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4100" spc="1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=</a:t>
            </a:r>
            <a:r>
              <a:rPr sz="4100" spc="15" dirty="0">
                <a:solidFill>
                  <a:srgbClr val="569CD6"/>
                </a:solidFill>
                <a:latin typeface="Courier New"/>
                <a:cs typeface="Courier New"/>
              </a:rPr>
              <a:t>&gt;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R="5048250" algn="r">
              <a:lnSpc>
                <a:spcPts val="4850"/>
              </a:lnSpc>
            </a:pP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double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579" y="5422617"/>
            <a:ext cx="220662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10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400</a:t>
            </a:r>
            <a:r>
              <a:rPr sz="4100" spc="1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394" y="9438705"/>
            <a:ext cx="35032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0710" algn="l"/>
              </a:tabLst>
            </a:pPr>
            <a:r>
              <a:rPr sz="4950" b="1" spc="15" dirty="0">
                <a:solidFill>
                  <a:srgbClr val="1DB100"/>
                </a:solidFill>
                <a:latin typeface="Arial"/>
                <a:cs typeface="Arial"/>
              </a:rPr>
              <a:t>Callbacks	</a:t>
            </a:r>
            <a:r>
              <a:rPr sz="4950" b="1" spc="-275" dirty="0">
                <a:solidFill>
                  <a:srgbClr val="1DB100"/>
                </a:solidFill>
                <a:latin typeface="Arial"/>
                <a:cs typeface="Arial"/>
              </a:rPr>
              <a:t>?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609" y="2010415"/>
            <a:ext cx="10086975" cy="6073140"/>
          </a:xfrm>
          <a:custGeom>
            <a:avLst/>
            <a:gdLst/>
            <a:ahLst/>
            <a:cxnLst/>
            <a:rect l="l" t="t" r="r" b="b"/>
            <a:pathLst>
              <a:path w="10086975" h="6073140">
                <a:moveTo>
                  <a:pt x="6304000" y="1821929"/>
                </a:moveTo>
                <a:lnTo>
                  <a:pt x="5673598" y="1821929"/>
                </a:lnTo>
                <a:lnTo>
                  <a:pt x="5673598" y="1214628"/>
                </a:lnTo>
                <a:lnTo>
                  <a:pt x="0" y="1214628"/>
                </a:lnTo>
                <a:lnTo>
                  <a:pt x="0" y="1821929"/>
                </a:lnTo>
                <a:lnTo>
                  <a:pt x="0" y="2429243"/>
                </a:lnTo>
                <a:lnTo>
                  <a:pt x="6304000" y="2429243"/>
                </a:lnTo>
                <a:lnTo>
                  <a:pt x="6304000" y="1821929"/>
                </a:lnTo>
                <a:close/>
              </a:path>
              <a:path w="10086975" h="6073140">
                <a:moveTo>
                  <a:pt x="7249604" y="4858486"/>
                </a:moveTo>
                <a:lnTo>
                  <a:pt x="0" y="4858486"/>
                </a:lnTo>
                <a:lnTo>
                  <a:pt x="0" y="5465800"/>
                </a:lnTo>
                <a:lnTo>
                  <a:pt x="0" y="6073114"/>
                </a:lnTo>
                <a:lnTo>
                  <a:pt x="7249604" y="6073114"/>
                </a:lnTo>
                <a:lnTo>
                  <a:pt x="7249604" y="5465800"/>
                </a:lnTo>
                <a:lnTo>
                  <a:pt x="7249604" y="4858486"/>
                </a:lnTo>
                <a:close/>
              </a:path>
              <a:path w="10086975" h="6073140">
                <a:moveTo>
                  <a:pt x="10086403" y="0"/>
                </a:moveTo>
                <a:lnTo>
                  <a:pt x="0" y="0"/>
                </a:lnTo>
                <a:lnTo>
                  <a:pt x="0" y="607314"/>
                </a:lnTo>
                <a:lnTo>
                  <a:pt x="10086403" y="607314"/>
                </a:lnTo>
                <a:lnTo>
                  <a:pt x="10086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9858" y="418588"/>
            <a:ext cx="69303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0970" algn="l"/>
              </a:tabLst>
            </a:pPr>
            <a:r>
              <a:rPr spc="-130" dirty="0"/>
              <a:t>Async	</a:t>
            </a:r>
            <a:r>
              <a:rPr spc="-5" dirty="0"/>
              <a:t>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0910" y="1958004"/>
            <a:ext cx="10112375" cy="2475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410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double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){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410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4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850"/>
              </a:lnSpc>
            </a:pP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setTimeout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cb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=&gt;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1903730">
              <a:lnSpc>
                <a:spcPts val="4850"/>
              </a:lnSpc>
            </a:pP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cb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double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610" y="4439655"/>
            <a:ext cx="64325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3610" y="5046966"/>
            <a:ext cx="1588770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400</a:t>
            </a:r>
            <a:r>
              <a:rPr sz="4100" spc="1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610" y="5654278"/>
            <a:ext cx="1904364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prin</a:t>
            </a:r>
            <a:r>
              <a:rPr sz="4100" spc="15" dirty="0">
                <a:solidFill>
                  <a:srgbClr val="9CDCFE"/>
                </a:solidFill>
                <a:latin typeface="Courier New"/>
                <a:cs typeface="Courier New"/>
              </a:rPr>
              <a:t>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0910" y="6816495"/>
            <a:ext cx="7275195" cy="12611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3175" marR="5080" indent="-1261110">
              <a:lnSpc>
                <a:spcPts val="4780"/>
              </a:lnSpc>
              <a:spcBef>
                <a:spcPts val="365"/>
              </a:spcBef>
            </a:pP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4100" spc="-6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result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){ </a:t>
            </a:r>
            <a:r>
              <a:rPr sz="4100" spc="-2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consol</a:t>
            </a:r>
            <a:r>
              <a:rPr sz="4100" spc="15" dirty="0">
                <a:solidFill>
                  <a:srgbClr val="9CDCFE"/>
                </a:solidFill>
                <a:latin typeface="Courier New"/>
                <a:cs typeface="Courier New"/>
              </a:rPr>
              <a:t>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lo</a:t>
            </a:r>
            <a:r>
              <a:rPr sz="4100" spc="15" dirty="0">
                <a:solidFill>
                  <a:srgbClr val="DCDCAA"/>
                </a:solidFill>
                <a:latin typeface="Courier New"/>
                <a:cs typeface="Courier New"/>
              </a:rPr>
              <a:t>g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resul</a:t>
            </a:r>
            <a:r>
              <a:rPr sz="4100" spc="15" dirty="0">
                <a:solidFill>
                  <a:srgbClr val="9CDCFE"/>
                </a:solidFill>
                <a:latin typeface="Courier New"/>
                <a:cs typeface="Courier New"/>
              </a:rPr>
              <a:t>t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3610" y="8083523"/>
            <a:ext cx="32829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68877" y="4518882"/>
            <a:ext cx="2550795" cy="950594"/>
          </a:xfrm>
          <a:custGeom>
            <a:avLst/>
            <a:gdLst/>
            <a:ahLst/>
            <a:cxnLst/>
            <a:rect l="l" t="t" r="r" b="b"/>
            <a:pathLst>
              <a:path w="2550795" h="950595">
                <a:moveTo>
                  <a:pt x="0" y="0"/>
                </a:moveTo>
                <a:lnTo>
                  <a:pt x="721378" y="480921"/>
                </a:lnTo>
                <a:lnTo>
                  <a:pt x="769797" y="342720"/>
                </a:lnTo>
                <a:lnTo>
                  <a:pt x="2504803" y="950583"/>
                </a:lnTo>
                <a:lnTo>
                  <a:pt x="2550374" y="820511"/>
                </a:lnTo>
                <a:lnTo>
                  <a:pt x="815368" y="212647"/>
                </a:lnTo>
                <a:lnTo>
                  <a:pt x="863787" y="74445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85325" y="4871945"/>
            <a:ext cx="6111240" cy="86868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100" spc="130" dirty="0">
                <a:latin typeface="Arial MT"/>
                <a:cs typeface="Arial MT"/>
              </a:rPr>
              <a:t>callback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2378" y="5221567"/>
            <a:ext cx="1461770" cy="906780"/>
          </a:xfrm>
          <a:custGeom>
            <a:avLst/>
            <a:gdLst/>
            <a:ahLst/>
            <a:cxnLst/>
            <a:rect l="l" t="t" r="r" b="b"/>
            <a:pathLst>
              <a:path w="1461770" h="906779">
                <a:moveTo>
                  <a:pt x="80197" y="0"/>
                </a:moveTo>
                <a:lnTo>
                  <a:pt x="0" y="136004"/>
                </a:lnTo>
                <a:lnTo>
                  <a:pt x="592855" y="485591"/>
                </a:lnTo>
                <a:lnTo>
                  <a:pt x="507645" y="630095"/>
                </a:lnTo>
                <a:lnTo>
                  <a:pt x="1461681" y="906263"/>
                </a:lnTo>
                <a:lnTo>
                  <a:pt x="758261" y="205082"/>
                </a:lnTo>
                <a:lnTo>
                  <a:pt x="673051" y="349587"/>
                </a:lnTo>
                <a:lnTo>
                  <a:pt x="8019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7815" y="4477377"/>
            <a:ext cx="3825240" cy="92392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70"/>
              </a:spcBef>
            </a:pPr>
            <a:r>
              <a:rPr sz="4100" spc="85" dirty="0">
                <a:latin typeface="Arial MT"/>
                <a:cs typeface="Arial MT"/>
              </a:rPr>
              <a:t>3rd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argument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40" y="1567747"/>
            <a:ext cx="18627725" cy="8173084"/>
            <a:chOff x="738440" y="1567747"/>
            <a:chExt cx="18627725" cy="8173084"/>
          </a:xfrm>
        </p:grpSpPr>
        <p:sp>
          <p:nvSpPr>
            <p:cNvPr id="3" name="object 3"/>
            <p:cNvSpPr/>
            <p:nvPr/>
          </p:nvSpPr>
          <p:spPr>
            <a:xfrm>
              <a:off x="3816493" y="3614444"/>
              <a:ext cx="8238490" cy="3107055"/>
            </a:xfrm>
            <a:custGeom>
              <a:avLst/>
              <a:gdLst/>
              <a:ahLst/>
              <a:cxnLst/>
              <a:rect l="l" t="t" r="r" b="b"/>
              <a:pathLst>
                <a:path w="8238490" h="3107054">
                  <a:moveTo>
                    <a:pt x="8238073" y="0"/>
                  </a:moveTo>
                  <a:lnTo>
                    <a:pt x="0" y="0"/>
                  </a:lnTo>
                  <a:lnTo>
                    <a:pt x="0" y="3106495"/>
                  </a:lnTo>
                  <a:lnTo>
                    <a:pt x="8238073" y="3106495"/>
                  </a:lnTo>
                  <a:lnTo>
                    <a:pt x="8238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4076" y="4452205"/>
              <a:ext cx="608330" cy="2647950"/>
            </a:xfrm>
            <a:custGeom>
              <a:avLst/>
              <a:gdLst/>
              <a:ahLst/>
              <a:cxnLst/>
              <a:rect l="l" t="t" r="r" b="b"/>
              <a:pathLst>
                <a:path w="608329" h="2647950">
                  <a:moveTo>
                    <a:pt x="61812" y="0"/>
                  </a:moveTo>
                  <a:lnTo>
                    <a:pt x="0" y="864784"/>
                  </a:lnTo>
                  <a:lnTo>
                    <a:pt x="144082" y="838616"/>
                  </a:lnTo>
                  <a:lnTo>
                    <a:pt x="472596" y="2647434"/>
                  </a:lnTo>
                  <a:lnTo>
                    <a:pt x="608194" y="2622807"/>
                  </a:lnTo>
                  <a:lnTo>
                    <a:pt x="279690" y="813987"/>
                  </a:lnTo>
                  <a:lnTo>
                    <a:pt x="423770" y="787819"/>
                  </a:lnTo>
                  <a:lnTo>
                    <a:pt x="61812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9858" y="418588"/>
            <a:ext cx="69303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0970" algn="l"/>
              </a:tabLst>
            </a:pPr>
            <a:r>
              <a:rPr spc="-130" dirty="0"/>
              <a:t>Async	</a:t>
            </a:r>
            <a:r>
              <a:rPr spc="-5" dirty="0"/>
              <a:t>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22579" y="6770515"/>
            <a:ext cx="6111240" cy="86868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100" spc="105" dirty="0">
                <a:latin typeface="Arial MT"/>
                <a:cs typeface="Arial MT"/>
              </a:rPr>
              <a:t>Callback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382" y="6769951"/>
            <a:ext cx="59804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5705" algn="l"/>
              </a:tabLst>
            </a:pPr>
            <a:r>
              <a:rPr sz="6600" b="1" spc="-30" dirty="0">
                <a:solidFill>
                  <a:srgbClr val="FF644E"/>
                </a:solidFill>
                <a:latin typeface="Arial"/>
                <a:cs typeface="Arial"/>
              </a:rPr>
              <a:t>Console.log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2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0912" y="1973364"/>
            <a:ext cx="13235305" cy="470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70475" indent="31115">
              <a:lnSpc>
                <a:spcPct val="131600"/>
              </a:lnSpc>
              <a:spcBef>
                <a:spcPts val="100"/>
              </a:spcBef>
              <a:tabLst>
                <a:tab pos="3627754" algn="l"/>
                <a:tab pos="4108450" algn="l"/>
                <a:tab pos="5036820" algn="l"/>
              </a:tabLst>
            </a:pPr>
            <a:r>
              <a:rPr sz="6600" b="1" spc="-30" dirty="0">
                <a:solidFill>
                  <a:srgbClr val="FF644E"/>
                </a:solidFill>
                <a:latin typeface="Arial"/>
                <a:cs typeface="Arial"/>
              </a:rPr>
              <a:t>Console.log	</a:t>
            </a:r>
            <a:r>
              <a:rPr sz="6600" b="1" spc="-165" dirty="0">
                <a:solidFill>
                  <a:srgbClr val="FAE232"/>
                </a:solidFill>
                <a:latin typeface="Arial"/>
                <a:cs typeface="Arial"/>
              </a:rPr>
              <a:t>(</a:t>
            </a:r>
            <a:r>
              <a:rPr sz="6600" b="1" spc="-165" dirty="0">
                <a:solidFill>
                  <a:srgbClr val="1DB100"/>
                </a:solidFill>
                <a:latin typeface="Arial"/>
                <a:cs typeface="Arial"/>
              </a:rPr>
              <a:t>1</a:t>
            </a:r>
            <a:r>
              <a:rPr sz="6600" b="1" spc="-165" dirty="0">
                <a:solidFill>
                  <a:srgbClr val="FAE232"/>
                </a:solidFill>
                <a:latin typeface="Arial"/>
                <a:cs typeface="Arial"/>
              </a:rPr>
              <a:t>) </a:t>
            </a:r>
            <a:r>
              <a:rPr sz="6600" b="1" spc="-16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6600" b="1" spc="-130" dirty="0">
                <a:solidFill>
                  <a:srgbClr val="FF644E"/>
                </a:solidFill>
                <a:latin typeface="Arial"/>
                <a:cs typeface="Arial"/>
              </a:rPr>
              <a:t>AsyncFx</a:t>
            </a:r>
            <a:r>
              <a:rPr sz="6600" b="1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</a:t>
            </a:r>
            <a:r>
              <a:rPr sz="660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6600" b="1" spc="-105" dirty="0">
                <a:solidFill>
                  <a:srgbClr val="1DB100"/>
                </a:solidFill>
                <a:latin typeface="Arial"/>
                <a:cs typeface="Arial"/>
              </a:rPr>
              <a:t>function(){</a:t>
            </a:r>
            <a:endParaRPr sz="6600">
              <a:latin typeface="Arial"/>
              <a:cs typeface="Arial"/>
            </a:endParaRPr>
          </a:p>
          <a:p>
            <a:pPr marL="7266940">
              <a:lnSpc>
                <a:spcPct val="100000"/>
              </a:lnSpc>
              <a:spcBef>
                <a:spcPts val="75"/>
              </a:spcBef>
              <a:tabLst>
                <a:tab pos="12259945" algn="l"/>
              </a:tabLst>
            </a:pPr>
            <a:r>
              <a:rPr sz="6600" b="1" spc="-30" dirty="0">
                <a:solidFill>
                  <a:srgbClr val="FF644E"/>
                </a:solidFill>
                <a:latin typeface="Arial"/>
                <a:cs typeface="Arial"/>
              </a:rPr>
              <a:t>Console.log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  <a:p>
            <a:pPr marL="3704590">
              <a:lnSpc>
                <a:spcPct val="100000"/>
              </a:lnSpc>
              <a:spcBef>
                <a:spcPts val="80"/>
              </a:spcBef>
              <a:tabLst>
                <a:tab pos="4216400" algn="l"/>
              </a:tabLst>
            </a:pPr>
            <a:r>
              <a:rPr sz="6600" b="1" spc="-375" dirty="0">
                <a:solidFill>
                  <a:srgbClr val="1DB100"/>
                </a:solidFill>
                <a:latin typeface="Arial"/>
                <a:cs typeface="Arial"/>
              </a:rPr>
              <a:t>}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8440" y="1567747"/>
            <a:ext cx="18627725" cy="8462010"/>
            <a:chOff x="738440" y="1567747"/>
            <a:chExt cx="18627725" cy="8462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10252" y="1844428"/>
              <a:ext cx="8238490" cy="8185150"/>
            </a:xfrm>
            <a:custGeom>
              <a:avLst/>
              <a:gdLst/>
              <a:ahLst/>
              <a:cxnLst/>
              <a:rect l="l" t="t" r="r" b="b"/>
              <a:pathLst>
                <a:path w="8238490" h="8185150">
                  <a:moveTo>
                    <a:pt x="8238073" y="0"/>
                  </a:moveTo>
                  <a:lnTo>
                    <a:pt x="0" y="0"/>
                  </a:lnTo>
                  <a:lnTo>
                    <a:pt x="0" y="8184875"/>
                  </a:lnTo>
                  <a:lnTo>
                    <a:pt x="8238073" y="8184875"/>
                  </a:lnTo>
                  <a:lnTo>
                    <a:pt x="8238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9858" y="418588"/>
            <a:ext cx="69303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0970" algn="l"/>
              </a:tabLst>
            </a:pPr>
            <a:r>
              <a:rPr spc="-130" dirty="0"/>
              <a:t>Async	</a:t>
            </a:r>
            <a:r>
              <a:rPr spc="-5" dirty="0"/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36706" y="8955279"/>
            <a:ext cx="785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</a:tabLst>
            </a:pPr>
            <a:r>
              <a:rPr sz="6600" b="1" spc="-375" dirty="0">
                <a:solidFill>
                  <a:srgbClr val="1DB100"/>
                </a:solidFill>
                <a:latin typeface="Arial"/>
                <a:cs typeface="Arial"/>
              </a:rPr>
              <a:t>}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80654" y="7148375"/>
            <a:ext cx="608330" cy="2647950"/>
          </a:xfrm>
          <a:custGeom>
            <a:avLst/>
            <a:gdLst/>
            <a:ahLst/>
            <a:cxnLst/>
            <a:rect l="l" t="t" r="r" b="b"/>
            <a:pathLst>
              <a:path w="608330" h="2647950">
                <a:moveTo>
                  <a:pt x="61820" y="0"/>
                </a:moveTo>
                <a:lnTo>
                  <a:pt x="0" y="864784"/>
                </a:lnTo>
                <a:lnTo>
                  <a:pt x="144089" y="838616"/>
                </a:lnTo>
                <a:lnTo>
                  <a:pt x="472592" y="2647434"/>
                </a:lnTo>
                <a:lnTo>
                  <a:pt x="608201" y="2622807"/>
                </a:lnTo>
                <a:lnTo>
                  <a:pt x="279687" y="813987"/>
                </a:lnTo>
                <a:lnTo>
                  <a:pt x="423777" y="787821"/>
                </a:lnTo>
                <a:lnTo>
                  <a:pt x="6182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49163" y="9466684"/>
            <a:ext cx="4563745" cy="86868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4100" spc="105" dirty="0">
                <a:latin typeface="Arial MT"/>
                <a:cs typeface="Arial MT"/>
              </a:rPr>
              <a:t>Callback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45" dirty="0">
                <a:latin typeface="Arial MT"/>
                <a:cs typeface="Arial MT"/>
              </a:rPr>
              <a:t>Hell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6725" y="3489051"/>
            <a:ext cx="11410950" cy="5138420"/>
          </a:xfrm>
          <a:custGeom>
            <a:avLst/>
            <a:gdLst/>
            <a:ahLst/>
            <a:cxnLst/>
            <a:rect l="l" t="t" r="r" b="b"/>
            <a:pathLst>
              <a:path w="11410950" h="5138420">
                <a:moveTo>
                  <a:pt x="11410874" y="1523517"/>
                </a:moveTo>
                <a:lnTo>
                  <a:pt x="8238071" y="1523517"/>
                </a:lnTo>
                <a:lnTo>
                  <a:pt x="8238071" y="0"/>
                </a:lnTo>
                <a:lnTo>
                  <a:pt x="0" y="0"/>
                </a:lnTo>
                <a:lnTo>
                  <a:pt x="0" y="5137848"/>
                </a:lnTo>
                <a:lnTo>
                  <a:pt x="8238071" y="5137848"/>
                </a:lnTo>
                <a:lnTo>
                  <a:pt x="8238071" y="3614343"/>
                </a:lnTo>
                <a:lnTo>
                  <a:pt x="11410874" y="3614343"/>
                </a:lnTo>
                <a:lnTo>
                  <a:pt x="11410874" y="1523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4671" y="1845548"/>
            <a:ext cx="14578965" cy="6737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7754" algn="l"/>
                <a:tab pos="4108450" algn="l"/>
              </a:tabLst>
            </a:pPr>
            <a:r>
              <a:rPr sz="6600" b="1" spc="-130" dirty="0">
                <a:solidFill>
                  <a:srgbClr val="FF644E"/>
                </a:solidFill>
                <a:latin typeface="Arial"/>
                <a:cs typeface="Arial"/>
              </a:rPr>
              <a:t>AsyncFx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6600" b="1" spc="-105" dirty="0">
                <a:solidFill>
                  <a:srgbClr val="1DB100"/>
                </a:solidFill>
                <a:latin typeface="Arial"/>
                <a:cs typeface="Arial"/>
              </a:rPr>
              <a:t>function(){</a:t>
            </a:r>
            <a:endParaRPr sz="6600">
              <a:latin typeface="Arial"/>
              <a:cs typeface="Arial"/>
            </a:endParaRPr>
          </a:p>
          <a:p>
            <a:pPr marL="63500" algn="ctr">
              <a:lnSpc>
                <a:spcPct val="100000"/>
              </a:lnSpc>
              <a:spcBef>
                <a:spcPts val="5030"/>
              </a:spcBef>
              <a:tabLst>
                <a:tab pos="3678554" algn="l"/>
                <a:tab pos="4159250" algn="l"/>
              </a:tabLst>
            </a:pPr>
            <a:r>
              <a:rPr sz="6600" b="1" spc="-130" dirty="0">
                <a:solidFill>
                  <a:srgbClr val="FF644E"/>
                </a:solidFill>
                <a:latin typeface="Arial"/>
                <a:cs typeface="Arial"/>
              </a:rPr>
              <a:t>AsyncFx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6600" b="1" spc="-105" dirty="0">
                <a:solidFill>
                  <a:srgbClr val="1DB100"/>
                </a:solidFill>
                <a:latin typeface="Arial"/>
                <a:cs typeface="Arial"/>
              </a:rPr>
              <a:t>function(){</a:t>
            </a:r>
            <a:endParaRPr sz="6600">
              <a:latin typeface="Arial"/>
              <a:cs typeface="Arial"/>
            </a:endParaRPr>
          </a:p>
          <a:p>
            <a:pPr marL="6409055" algn="ctr">
              <a:lnSpc>
                <a:spcPct val="100000"/>
              </a:lnSpc>
              <a:spcBef>
                <a:spcPts val="4075"/>
              </a:spcBef>
              <a:tabLst>
                <a:tab pos="10024110" algn="l"/>
                <a:tab pos="10504805" algn="l"/>
              </a:tabLst>
            </a:pPr>
            <a:r>
              <a:rPr sz="6600" b="1" spc="-130" dirty="0">
                <a:solidFill>
                  <a:srgbClr val="FF644E"/>
                </a:solidFill>
                <a:latin typeface="Arial"/>
                <a:cs typeface="Arial"/>
              </a:rPr>
              <a:t>AsyncFx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(	</a:t>
            </a:r>
            <a:r>
              <a:rPr sz="6600" b="1" spc="-105" dirty="0">
                <a:solidFill>
                  <a:srgbClr val="1DB100"/>
                </a:solidFill>
                <a:latin typeface="Arial"/>
                <a:cs typeface="Arial"/>
              </a:rPr>
              <a:t>function(){</a:t>
            </a:r>
            <a:endParaRPr sz="6600">
              <a:latin typeface="Arial"/>
              <a:cs typeface="Arial"/>
            </a:endParaRPr>
          </a:p>
          <a:p>
            <a:pPr marL="6409055" algn="ctr">
              <a:lnSpc>
                <a:spcPct val="100000"/>
              </a:lnSpc>
              <a:spcBef>
                <a:spcPts val="80"/>
              </a:spcBef>
              <a:tabLst>
                <a:tab pos="6920865" algn="l"/>
              </a:tabLst>
            </a:pPr>
            <a:r>
              <a:rPr sz="6600" b="1" spc="-375" dirty="0">
                <a:solidFill>
                  <a:srgbClr val="1DB100"/>
                </a:solidFill>
                <a:latin typeface="Arial"/>
                <a:cs typeface="Arial"/>
              </a:rPr>
              <a:t>}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  <a:p>
            <a:pPr marL="63500" algn="ctr">
              <a:lnSpc>
                <a:spcPct val="100000"/>
              </a:lnSpc>
              <a:spcBef>
                <a:spcPts val="4075"/>
              </a:spcBef>
              <a:tabLst>
                <a:tab pos="575310" algn="l"/>
              </a:tabLst>
            </a:pPr>
            <a:r>
              <a:rPr sz="6600" b="1" spc="-375" dirty="0">
                <a:solidFill>
                  <a:srgbClr val="1DB100"/>
                </a:solidFill>
                <a:latin typeface="Arial"/>
                <a:cs typeface="Arial"/>
              </a:rPr>
              <a:t>}	</a:t>
            </a:r>
            <a:r>
              <a:rPr sz="660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5839" y="338461"/>
            <a:ext cx="3312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5339" y="2630172"/>
            <a:ext cx="102254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delayedFx</a:t>
            </a:r>
            <a:r>
              <a:rPr sz="4950" b="1" spc="5" dirty="0">
                <a:latin typeface="Courier New"/>
                <a:cs typeface="Courier New"/>
              </a:rPr>
              <a:t>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5339" y="3363134"/>
            <a:ext cx="121164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setTimeout(</a:t>
            </a:r>
            <a:r>
              <a:rPr sz="4950" b="1" spc="5" dirty="0">
                <a:latin typeface="Courier New"/>
                <a:cs typeface="Courier New"/>
              </a:rPr>
              <a:t>function(){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5339" y="4096096"/>
            <a:ext cx="102254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295265">
              <a:lnSpc>
                <a:spcPts val="5595"/>
              </a:lnSpc>
            </a:pP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someAction();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5339" y="4829058"/>
            <a:ext cx="75653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},</a:t>
            </a:r>
            <a:r>
              <a:rPr sz="4950" b="1" spc="-5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3000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5339" y="5562020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0651" y="7789444"/>
            <a:ext cx="64433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</a:t>
            </a:r>
            <a:r>
              <a:rPr sz="4950" b="1" dirty="0">
                <a:solidFill>
                  <a:srgbClr val="EE220C"/>
                </a:solidFill>
                <a:latin typeface="Courier New"/>
                <a:cs typeface="Courier New"/>
              </a:rPr>
              <a:t>x</a:t>
            </a:r>
            <a:r>
              <a:rPr sz="4950" b="1" spc="5" dirty="0">
                <a:latin typeface="Courier New"/>
                <a:cs typeface="Courier New"/>
              </a:rPr>
              <a:t>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60546" y="75948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72977" y="7751884"/>
            <a:ext cx="34169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undefined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52964" y="6851829"/>
            <a:ext cx="2535555" cy="2996565"/>
          </a:xfrm>
          <a:custGeom>
            <a:avLst/>
            <a:gdLst/>
            <a:ahLst/>
            <a:cxnLst/>
            <a:rect l="l" t="t" r="r" b="b"/>
            <a:pathLst>
              <a:path w="2535555" h="2996565">
                <a:moveTo>
                  <a:pt x="536526" y="2823551"/>
                </a:moveTo>
                <a:lnTo>
                  <a:pt x="263800" y="2823551"/>
                </a:lnTo>
                <a:lnTo>
                  <a:pt x="279316" y="2829839"/>
                </a:lnTo>
                <a:lnTo>
                  <a:pt x="287944" y="2842448"/>
                </a:lnTo>
                <a:lnTo>
                  <a:pt x="287059" y="2859745"/>
                </a:lnTo>
                <a:lnTo>
                  <a:pt x="282667" y="2896712"/>
                </a:lnTo>
                <a:lnTo>
                  <a:pt x="293595" y="2926290"/>
                </a:lnTo>
                <a:lnTo>
                  <a:pt x="313236" y="2951649"/>
                </a:lnTo>
                <a:lnTo>
                  <a:pt x="334984" y="2975959"/>
                </a:lnTo>
                <a:lnTo>
                  <a:pt x="353937" y="2991036"/>
                </a:lnTo>
                <a:lnTo>
                  <a:pt x="375793" y="2996138"/>
                </a:lnTo>
                <a:lnTo>
                  <a:pt x="398181" y="2991537"/>
                </a:lnTo>
                <a:lnTo>
                  <a:pt x="418730" y="2977505"/>
                </a:lnTo>
                <a:lnTo>
                  <a:pt x="425058" y="2970425"/>
                </a:lnTo>
                <a:lnTo>
                  <a:pt x="430782" y="2962775"/>
                </a:lnTo>
                <a:lnTo>
                  <a:pt x="436279" y="2954889"/>
                </a:lnTo>
                <a:lnTo>
                  <a:pt x="441923" y="2947098"/>
                </a:lnTo>
                <a:lnTo>
                  <a:pt x="536526" y="2823551"/>
                </a:lnTo>
                <a:close/>
              </a:path>
              <a:path w="2535555" h="2996565">
                <a:moveTo>
                  <a:pt x="380072" y="264639"/>
                </a:moveTo>
                <a:lnTo>
                  <a:pt x="329695" y="319391"/>
                </a:lnTo>
                <a:lnTo>
                  <a:pt x="305490" y="345365"/>
                </a:lnTo>
                <a:lnTo>
                  <a:pt x="281132" y="370545"/>
                </a:lnTo>
                <a:lnTo>
                  <a:pt x="264293" y="392761"/>
                </a:lnTo>
                <a:lnTo>
                  <a:pt x="256602" y="415966"/>
                </a:lnTo>
                <a:lnTo>
                  <a:pt x="256728" y="441004"/>
                </a:lnTo>
                <a:lnTo>
                  <a:pt x="263342" y="468721"/>
                </a:lnTo>
                <a:lnTo>
                  <a:pt x="278788" y="516155"/>
                </a:lnTo>
                <a:lnTo>
                  <a:pt x="294625" y="563415"/>
                </a:lnTo>
                <a:lnTo>
                  <a:pt x="310855" y="610504"/>
                </a:lnTo>
                <a:lnTo>
                  <a:pt x="327477" y="657421"/>
                </a:lnTo>
                <a:lnTo>
                  <a:pt x="344491" y="704167"/>
                </a:lnTo>
                <a:lnTo>
                  <a:pt x="361898" y="750742"/>
                </a:lnTo>
                <a:lnTo>
                  <a:pt x="379698" y="797145"/>
                </a:lnTo>
                <a:lnTo>
                  <a:pt x="397891" y="843379"/>
                </a:lnTo>
                <a:lnTo>
                  <a:pt x="416477" y="889441"/>
                </a:lnTo>
                <a:lnTo>
                  <a:pt x="435456" y="935334"/>
                </a:lnTo>
                <a:lnTo>
                  <a:pt x="454829" y="981058"/>
                </a:lnTo>
                <a:lnTo>
                  <a:pt x="474595" y="1026612"/>
                </a:lnTo>
                <a:lnTo>
                  <a:pt x="494755" y="1071997"/>
                </a:lnTo>
                <a:lnTo>
                  <a:pt x="515308" y="1117213"/>
                </a:lnTo>
                <a:lnTo>
                  <a:pt x="536256" y="1162261"/>
                </a:lnTo>
                <a:lnTo>
                  <a:pt x="557598" y="1207141"/>
                </a:lnTo>
                <a:lnTo>
                  <a:pt x="579335" y="1251853"/>
                </a:lnTo>
                <a:lnTo>
                  <a:pt x="601465" y="1296397"/>
                </a:lnTo>
                <a:lnTo>
                  <a:pt x="623991" y="1340774"/>
                </a:lnTo>
                <a:lnTo>
                  <a:pt x="646911" y="1384985"/>
                </a:lnTo>
                <a:lnTo>
                  <a:pt x="670226" y="1429028"/>
                </a:lnTo>
                <a:lnTo>
                  <a:pt x="693936" y="1472905"/>
                </a:lnTo>
                <a:lnTo>
                  <a:pt x="700517" y="1485360"/>
                </a:lnTo>
                <a:lnTo>
                  <a:pt x="706842" y="1497895"/>
                </a:lnTo>
                <a:lnTo>
                  <a:pt x="713026" y="1510368"/>
                </a:lnTo>
                <a:lnTo>
                  <a:pt x="719182" y="1522637"/>
                </a:lnTo>
                <a:lnTo>
                  <a:pt x="0" y="2367058"/>
                </a:lnTo>
                <a:lnTo>
                  <a:pt x="14149" y="2401072"/>
                </a:lnTo>
                <a:lnTo>
                  <a:pt x="27131" y="2432472"/>
                </a:lnTo>
                <a:lnTo>
                  <a:pt x="39925" y="2462609"/>
                </a:lnTo>
                <a:lnTo>
                  <a:pt x="53076" y="2491776"/>
                </a:lnTo>
                <a:lnTo>
                  <a:pt x="60488" y="2511970"/>
                </a:lnTo>
                <a:lnTo>
                  <a:pt x="63142" y="2531707"/>
                </a:lnTo>
                <a:lnTo>
                  <a:pt x="60568" y="2551320"/>
                </a:lnTo>
                <a:lnTo>
                  <a:pt x="52302" y="2571142"/>
                </a:lnTo>
                <a:lnTo>
                  <a:pt x="44731" y="2585186"/>
                </a:lnTo>
                <a:lnTo>
                  <a:pt x="37674" y="2599495"/>
                </a:lnTo>
                <a:lnTo>
                  <a:pt x="22177" y="2637802"/>
                </a:lnTo>
                <a:lnTo>
                  <a:pt x="18984" y="2656645"/>
                </a:lnTo>
                <a:lnTo>
                  <a:pt x="20617" y="2664681"/>
                </a:lnTo>
                <a:lnTo>
                  <a:pt x="42764" y="2709368"/>
                </a:lnTo>
                <a:lnTo>
                  <a:pt x="68502" y="2751234"/>
                </a:lnTo>
                <a:lnTo>
                  <a:pt x="97555" y="2789840"/>
                </a:lnTo>
                <a:lnTo>
                  <a:pt x="130079" y="2825320"/>
                </a:lnTo>
                <a:lnTo>
                  <a:pt x="165942" y="2857426"/>
                </a:lnTo>
                <a:lnTo>
                  <a:pt x="207449" y="2839116"/>
                </a:lnTo>
                <a:lnTo>
                  <a:pt x="225907" y="2831432"/>
                </a:lnTo>
                <a:lnTo>
                  <a:pt x="244023" y="2825215"/>
                </a:lnTo>
                <a:lnTo>
                  <a:pt x="263800" y="2823551"/>
                </a:lnTo>
                <a:lnTo>
                  <a:pt x="536526" y="2823551"/>
                </a:lnTo>
                <a:lnTo>
                  <a:pt x="591973" y="2751139"/>
                </a:lnTo>
                <a:lnTo>
                  <a:pt x="1030460" y="2178693"/>
                </a:lnTo>
                <a:lnTo>
                  <a:pt x="1041283" y="2165163"/>
                </a:lnTo>
                <a:lnTo>
                  <a:pt x="1052960" y="2151404"/>
                </a:lnTo>
                <a:lnTo>
                  <a:pt x="1079935" y="2120200"/>
                </a:lnTo>
                <a:lnTo>
                  <a:pt x="2050510" y="2120200"/>
                </a:lnTo>
                <a:lnTo>
                  <a:pt x="1570559" y="1511815"/>
                </a:lnTo>
                <a:lnTo>
                  <a:pt x="1609986" y="1459679"/>
                </a:lnTo>
                <a:lnTo>
                  <a:pt x="1652796" y="1404711"/>
                </a:lnTo>
                <a:lnTo>
                  <a:pt x="1685000" y="1364023"/>
                </a:lnTo>
                <a:lnTo>
                  <a:pt x="1717420" y="1323525"/>
                </a:lnTo>
                <a:lnTo>
                  <a:pt x="1750054" y="1283216"/>
                </a:lnTo>
                <a:lnTo>
                  <a:pt x="1782900" y="1243095"/>
                </a:lnTo>
                <a:lnTo>
                  <a:pt x="1815959" y="1203161"/>
                </a:lnTo>
                <a:lnTo>
                  <a:pt x="1849228" y="1163412"/>
                </a:lnTo>
                <a:lnTo>
                  <a:pt x="1882705" y="1123847"/>
                </a:lnTo>
                <a:lnTo>
                  <a:pt x="1916391" y="1084466"/>
                </a:lnTo>
                <a:lnTo>
                  <a:pt x="1950282" y="1045267"/>
                </a:lnTo>
                <a:lnTo>
                  <a:pt x="1984379" y="1006248"/>
                </a:lnTo>
                <a:lnTo>
                  <a:pt x="2011008" y="976095"/>
                </a:lnTo>
                <a:lnTo>
                  <a:pt x="1210580" y="976095"/>
                </a:lnTo>
                <a:lnTo>
                  <a:pt x="1185221" y="940355"/>
                </a:lnTo>
                <a:lnTo>
                  <a:pt x="1173888" y="924168"/>
                </a:lnTo>
                <a:lnTo>
                  <a:pt x="1163168" y="908326"/>
                </a:lnTo>
                <a:lnTo>
                  <a:pt x="939890" y="569410"/>
                </a:lnTo>
                <a:lnTo>
                  <a:pt x="883715" y="484922"/>
                </a:lnTo>
                <a:lnTo>
                  <a:pt x="827158" y="400694"/>
                </a:lnTo>
                <a:lnTo>
                  <a:pt x="799161" y="360937"/>
                </a:lnTo>
                <a:lnTo>
                  <a:pt x="777596" y="332151"/>
                </a:lnTo>
                <a:lnTo>
                  <a:pt x="470781" y="332151"/>
                </a:lnTo>
                <a:lnTo>
                  <a:pt x="380072" y="264639"/>
                </a:lnTo>
                <a:close/>
              </a:path>
              <a:path w="2535555" h="2996565">
                <a:moveTo>
                  <a:pt x="2050510" y="2120200"/>
                </a:moveTo>
                <a:lnTo>
                  <a:pt x="1079935" y="2120200"/>
                </a:lnTo>
                <a:lnTo>
                  <a:pt x="1117748" y="2177242"/>
                </a:lnTo>
                <a:lnTo>
                  <a:pt x="1155949" y="2236275"/>
                </a:lnTo>
                <a:lnTo>
                  <a:pt x="1183356" y="2277878"/>
                </a:lnTo>
                <a:lnTo>
                  <a:pt x="1211126" y="2319216"/>
                </a:lnTo>
                <a:lnTo>
                  <a:pt x="1239267" y="2360283"/>
                </a:lnTo>
                <a:lnTo>
                  <a:pt x="1267787" y="2401072"/>
                </a:lnTo>
                <a:lnTo>
                  <a:pt x="1296693" y="2441579"/>
                </a:lnTo>
                <a:lnTo>
                  <a:pt x="1325993" y="2481798"/>
                </a:lnTo>
                <a:lnTo>
                  <a:pt x="1355696" y="2521723"/>
                </a:lnTo>
                <a:lnTo>
                  <a:pt x="1385809" y="2561347"/>
                </a:lnTo>
                <a:lnTo>
                  <a:pt x="1416340" y="2600666"/>
                </a:lnTo>
                <a:lnTo>
                  <a:pt x="1447297" y="2639674"/>
                </a:lnTo>
                <a:lnTo>
                  <a:pt x="1478687" y="2678364"/>
                </a:lnTo>
                <a:lnTo>
                  <a:pt x="1510519" y="2716731"/>
                </a:lnTo>
                <a:lnTo>
                  <a:pt x="1538457" y="2744298"/>
                </a:lnTo>
                <a:lnTo>
                  <a:pt x="1564631" y="2755792"/>
                </a:lnTo>
                <a:lnTo>
                  <a:pt x="1592225" y="2751234"/>
                </a:lnTo>
                <a:lnTo>
                  <a:pt x="1624421" y="2730646"/>
                </a:lnTo>
                <a:lnTo>
                  <a:pt x="1650865" y="2707897"/>
                </a:lnTo>
                <a:lnTo>
                  <a:pt x="1676379" y="2683739"/>
                </a:lnTo>
                <a:lnTo>
                  <a:pt x="1701683" y="2658812"/>
                </a:lnTo>
                <a:lnTo>
                  <a:pt x="1727497" y="2633758"/>
                </a:lnTo>
                <a:lnTo>
                  <a:pt x="1936188" y="2633758"/>
                </a:lnTo>
                <a:lnTo>
                  <a:pt x="1944095" y="2624730"/>
                </a:lnTo>
                <a:lnTo>
                  <a:pt x="1955639" y="2603346"/>
                </a:lnTo>
                <a:lnTo>
                  <a:pt x="1961982" y="2576811"/>
                </a:lnTo>
                <a:lnTo>
                  <a:pt x="1968747" y="2547780"/>
                </a:lnTo>
                <a:lnTo>
                  <a:pt x="1982624" y="2521931"/>
                </a:lnTo>
                <a:lnTo>
                  <a:pt x="2004281" y="2501297"/>
                </a:lnTo>
                <a:lnTo>
                  <a:pt x="2034388" y="2487911"/>
                </a:lnTo>
                <a:lnTo>
                  <a:pt x="2058725" y="2478185"/>
                </a:lnTo>
                <a:lnTo>
                  <a:pt x="2079312" y="2463617"/>
                </a:lnTo>
                <a:lnTo>
                  <a:pt x="2111694" y="2424264"/>
                </a:lnTo>
                <a:lnTo>
                  <a:pt x="2132517" y="2388525"/>
                </a:lnTo>
                <a:lnTo>
                  <a:pt x="2150255" y="2351877"/>
                </a:lnTo>
                <a:lnTo>
                  <a:pt x="2164366" y="2314638"/>
                </a:lnTo>
                <a:lnTo>
                  <a:pt x="2174310" y="2277128"/>
                </a:lnTo>
                <a:lnTo>
                  <a:pt x="2050510" y="2120200"/>
                </a:lnTo>
                <a:close/>
              </a:path>
              <a:path w="2535555" h="2996565">
                <a:moveTo>
                  <a:pt x="1936188" y="2633758"/>
                </a:moveTo>
                <a:lnTo>
                  <a:pt x="1727497" y="2633758"/>
                </a:lnTo>
                <a:lnTo>
                  <a:pt x="1849378" y="2708486"/>
                </a:lnTo>
                <a:lnTo>
                  <a:pt x="1895710" y="2670062"/>
                </a:lnTo>
                <a:lnTo>
                  <a:pt x="1909418" y="2659012"/>
                </a:lnTo>
                <a:lnTo>
                  <a:pt x="1928353" y="2642704"/>
                </a:lnTo>
                <a:lnTo>
                  <a:pt x="1936188" y="2633758"/>
                </a:lnTo>
                <a:close/>
              </a:path>
              <a:path w="2535555" h="2996565">
                <a:moveTo>
                  <a:pt x="2201629" y="0"/>
                </a:moveTo>
                <a:lnTo>
                  <a:pt x="2153563" y="24849"/>
                </a:lnTo>
                <a:lnTo>
                  <a:pt x="2093956" y="77973"/>
                </a:lnTo>
                <a:lnTo>
                  <a:pt x="2018278" y="147330"/>
                </a:lnTo>
                <a:lnTo>
                  <a:pt x="1943283" y="217368"/>
                </a:lnTo>
                <a:lnTo>
                  <a:pt x="1893501" y="264639"/>
                </a:lnTo>
                <a:lnTo>
                  <a:pt x="1832084" y="323712"/>
                </a:lnTo>
                <a:lnTo>
                  <a:pt x="1758822" y="395473"/>
                </a:lnTo>
                <a:lnTo>
                  <a:pt x="1686262" y="467931"/>
                </a:lnTo>
                <a:lnTo>
                  <a:pt x="1614412" y="541092"/>
                </a:lnTo>
                <a:lnTo>
                  <a:pt x="1578754" y="577937"/>
                </a:lnTo>
                <a:lnTo>
                  <a:pt x="1543275" y="614960"/>
                </a:lnTo>
                <a:lnTo>
                  <a:pt x="1507976" y="652161"/>
                </a:lnTo>
                <a:lnTo>
                  <a:pt x="1472858" y="689540"/>
                </a:lnTo>
                <a:lnTo>
                  <a:pt x="1437921" y="727099"/>
                </a:lnTo>
                <a:lnTo>
                  <a:pt x="1403167" y="764837"/>
                </a:lnTo>
                <a:lnTo>
                  <a:pt x="1368595" y="802756"/>
                </a:lnTo>
                <a:lnTo>
                  <a:pt x="1334206" y="840856"/>
                </a:lnTo>
                <a:lnTo>
                  <a:pt x="1300002" y="879138"/>
                </a:lnTo>
                <a:lnTo>
                  <a:pt x="1265982" y="917602"/>
                </a:lnTo>
                <a:lnTo>
                  <a:pt x="1253250" y="931610"/>
                </a:lnTo>
                <a:lnTo>
                  <a:pt x="1239852" y="945693"/>
                </a:lnTo>
                <a:lnTo>
                  <a:pt x="1210580" y="976095"/>
                </a:lnTo>
                <a:lnTo>
                  <a:pt x="2011008" y="976095"/>
                </a:lnTo>
                <a:lnTo>
                  <a:pt x="2053183" y="928749"/>
                </a:lnTo>
                <a:lnTo>
                  <a:pt x="2087887" y="890265"/>
                </a:lnTo>
                <a:lnTo>
                  <a:pt x="2122791" y="851958"/>
                </a:lnTo>
                <a:lnTo>
                  <a:pt x="2157893" y="813826"/>
                </a:lnTo>
                <a:lnTo>
                  <a:pt x="2193192" y="775867"/>
                </a:lnTo>
                <a:lnTo>
                  <a:pt x="2228688" y="738080"/>
                </a:lnTo>
                <a:lnTo>
                  <a:pt x="2264378" y="700465"/>
                </a:lnTo>
                <a:lnTo>
                  <a:pt x="2300261" y="663021"/>
                </a:lnTo>
                <a:lnTo>
                  <a:pt x="2336336" y="625745"/>
                </a:lnTo>
                <a:lnTo>
                  <a:pt x="2434431" y="525621"/>
                </a:lnTo>
                <a:lnTo>
                  <a:pt x="2458639" y="498653"/>
                </a:lnTo>
                <a:lnTo>
                  <a:pt x="2480990" y="469862"/>
                </a:lnTo>
                <a:lnTo>
                  <a:pt x="2500792" y="438315"/>
                </a:lnTo>
                <a:lnTo>
                  <a:pt x="2527139" y="388670"/>
                </a:lnTo>
                <a:lnTo>
                  <a:pt x="2535501" y="356353"/>
                </a:lnTo>
                <a:lnTo>
                  <a:pt x="2524705" y="325850"/>
                </a:lnTo>
                <a:lnTo>
                  <a:pt x="2493578" y="281645"/>
                </a:lnTo>
                <a:lnTo>
                  <a:pt x="2460188" y="253823"/>
                </a:lnTo>
                <a:lnTo>
                  <a:pt x="2417821" y="246343"/>
                </a:lnTo>
                <a:lnTo>
                  <a:pt x="2377626" y="238760"/>
                </a:lnTo>
                <a:lnTo>
                  <a:pt x="2350518" y="218718"/>
                </a:lnTo>
                <a:lnTo>
                  <a:pt x="2336964" y="187879"/>
                </a:lnTo>
                <a:lnTo>
                  <a:pt x="2337426" y="147908"/>
                </a:lnTo>
                <a:lnTo>
                  <a:pt x="2338235" y="137555"/>
                </a:lnTo>
                <a:lnTo>
                  <a:pt x="2337273" y="126663"/>
                </a:lnTo>
                <a:lnTo>
                  <a:pt x="2316652" y="89480"/>
                </a:lnTo>
                <a:lnTo>
                  <a:pt x="2287369" y="55494"/>
                </a:lnTo>
                <a:lnTo>
                  <a:pt x="2249711" y="22269"/>
                </a:lnTo>
                <a:lnTo>
                  <a:pt x="2216095" y="2173"/>
                </a:lnTo>
                <a:lnTo>
                  <a:pt x="2201629" y="0"/>
                </a:lnTo>
                <a:close/>
              </a:path>
              <a:path w="2535555" h="2996565">
                <a:moveTo>
                  <a:pt x="619451" y="178456"/>
                </a:moveTo>
                <a:lnTo>
                  <a:pt x="572752" y="191661"/>
                </a:lnTo>
                <a:lnTo>
                  <a:pt x="545486" y="223864"/>
                </a:lnTo>
                <a:lnTo>
                  <a:pt x="536241" y="278652"/>
                </a:lnTo>
                <a:lnTo>
                  <a:pt x="521866" y="302686"/>
                </a:lnTo>
                <a:lnTo>
                  <a:pt x="499665" y="319937"/>
                </a:lnTo>
                <a:lnTo>
                  <a:pt x="470781" y="332151"/>
                </a:lnTo>
                <a:lnTo>
                  <a:pt x="777596" y="332151"/>
                </a:lnTo>
                <a:lnTo>
                  <a:pt x="769972" y="321973"/>
                </a:lnTo>
                <a:lnTo>
                  <a:pt x="725454" y="264530"/>
                </a:lnTo>
                <a:lnTo>
                  <a:pt x="710235" y="244947"/>
                </a:lnTo>
                <a:lnTo>
                  <a:pt x="680796" y="206144"/>
                </a:lnTo>
                <a:lnTo>
                  <a:pt x="662396" y="188204"/>
                </a:lnTo>
                <a:lnTo>
                  <a:pt x="641892" y="179633"/>
                </a:lnTo>
                <a:lnTo>
                  <a:pt x="619451" y="178456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4854" y="9936247"/>
            <a:ext cx="17245330" cy="10471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85"/>
              </a:spcBef>
              <a:tabLst>
                <a:tab pos="1092835" algn="l"/>
                <a:tab pos="5281930" algn="l"/>
                <a:tab pos="6399530" algn="l"/>
                <a:tab pos="7517130" algn="l"/>
                <a:tab pos="8750935" algn="l"/>
                <a:tab pos="9170035" algn="l"/>
                <a:tab pos="10031095" algn="l"/>
                <a:tab pos="12101830" algn="l"/>
                <a:tab pos="13708380" algn="l"/>
                <a:tab pos="14615794" algn="l"/>
              </a:tabLst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As	</a:t>
            </a:r>
            <a:r>
              <a:rPr sz="4950" spc="200" dirty="0">
                <a:solidFill>
                  <a:srgbClr val="FFFFFF"/>
                </a:solidFill>
                <a:latin typeface="Arial MT"/>
                <a:cs typeface="Arial MT"/>
              </a:rPr>
              <a:t>“someAction”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will	</a:t>
            </a: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run	late	</a:t>
            </a:r>
            <a:r>
              <a:rPr sz="4950" spc="275" dirty="0">
                <a:solidFill>
                  <a:srgbClr val="FFFFFF"/>
                </a:solidFill>
                <a:latin typeface="Arial MT"/>
                <a:cs typeface="Arial MT"/>
              </a:rPr>
              <a:t>-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its	</a:t>
            </a:r>
            <a:r>
              <a:rPr sz="4950" spc="190" dirty="0">
                <a:solidFill>
                  <a:srgbClr val="FFFFFF"/>
                </a:solidFill>
                <a:latin typeface="Arial MT"/>
                <a:cs typeface="Arial MT"/>
              </a:rPr>
              <a:t>output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can’t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returned</a:t>
            </a:r>
            <a:endParaRPr sz="4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5839" y="338461"/>
            <a:ext cx="3312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5339" y="2263691"/>
            <a:ext cx="102254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delayedFx</a:t>
            </a:r>
            <a:r>
              <a:rPr sz="4950" b="1" spc="5" dirty="0">
                <a:latin typeface="Courier New"/>
                <a:cs typeface="Courier New"/>
              </a:rPr>
              <a:t>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5339" y="2996653"/>
            <a:ext cx="121164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setTimeout(</a:t>
            </a:r>
            <a:r>
              <a:rPr sz="4950" b="1" spc="5" dirty="0">
                <a:latin typeface="Courier New"/>
                <a:cs typeface="Courier New"/>
              </a:rPr>
              <a:t>function(){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5339" y="3729615"/>
            <a:ext cx="102254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295265">
              <a:lnSpc>
                <a:spcPts val="5595"/>
              </a:lnSpc>
            </a:pP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someAction();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5339" y="4462577"/>
            <a:ext cx="71869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},</a:t>
            </a:r>
            <a:r>
              <a:rPr sz="4950" b="1" spc="-7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3000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5339" y="5195539"/>
            <a:ext cx="94691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76BA"/>
                </a:solidFill>
                <a:latin typeface="Courier New"/>
                <a:cs typeface="Courier New"/>
              </a:rPr>
              <a:t>return</a:t>
            </a:r>
            <a:r>
              <a:rPr sz="4950" b="1" spc="-50" dirty="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5339" y="592850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651" y="7789444"/>
            <a:ext cx="64433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</a:t>
            </a:r>
            <a:r>
              <a:rPr sz="4950" b="1" dirty="0">
                <a:solidFill>
                  <a:srgbClr val="EE220C"/>
                </a:solidFill>
                <a:latin typeface="Courier New"/>
                <a:cs typeface="Courier New"/>
              </a:rPr>
              <a:t>x</a:t>
            </a:r>
            <a:r>
              <a:rPr sz="4950" b="1" spc="5" dirty="0">
                <a:latin typeface="Courier New"/>
                <a:cs typeface="Courier New"/>
              </a:rPr>
              <a:t>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60546" y="75948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72977" y="7751884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24564" y="6677027"/>
            <a:ext cx="2581910" cy="2453005"/>
          </a:xfrm>
          <a:custGeom>
            <a:avLst/>
            <a:gdLst/>
            <a:ahLst/>
            <a:cxnLst/>
            <a:rect l="l" t="t" r="r" b="b"/>
            <a:pathLst>
              <a:path w="2581909" h="2453004">
                <a:moveTo>
                  <a:pt x="936640" y="2347078"/>
                </a:moveTo>
                <a:lnTo>
                  <a:pt x="659510" y="2347078"/>
                </a:lnTo>
                <a:lnTo>
                  <a:pt x="669866" y="2347246"/>
                </a:lnTo>
                <a:lnTo>
                  <a:pt x="680398" y="2353126"/>
                </a:lnTo>
                <a:lnTo>
                  <a:pt x="705032" y="2374973"/>
                </a:lnTo>
                <a:lnTo>
                  <a:pt x="717630" y="2386665"/>
                </a:lnTo>
                <a:lnTo>
                  <a:pt x="745114" y="2412324"/>
                </a:lnTo>
                <a:lnTo>
                  <a:pt x="761682" y="2427136"/>
                </a:lnTo>
                <a:lnTo>
                  <a:pt x="776680" y="2438911"/>
                </a:lnTo>
                <a:lnTo>
                  <a:pt x="790668" y="2447304"/>
                </a:lnTo>
                <a:lnTo>
                  <a:pt x="804205" y="2451968"/>
                </a:lnTo>
                <a:lnTo>
                  <a:pt x="817853" y="2452558"/>
                </a:lnTo>
                <a:lnTo>
                  <a:pt x="832169" y="2448727"/>
                </a:lnTo>
                <a:lnTo>
                  <a:pt x="865047" y="2426421"/>
                </a:lnTo>
                <a:lnTo>
                  <a:pt x="907318" y="2382282"/>
                </a:lnTo>
                <a:lnTo>
                  <a:pt x="933375" y="2351160"/>
                </a:lnTo>
                <a:lnTo>
                  <a:pt x="936640" y="2347078"/>
                </a:lnTo>
                <a:close/>
              </a:path>
              <a:path w="2581909" h="2453004">
                <a:moveTo>
                  <a:pt x="285378" y="1187159"/>
                </a:moveTo>
                <a:lnTo>
                  <a:pt x="267831" y="1187329"/>
                </a:lnTo>
                <a:lnTo>
                  <a:pt x="228460" y="1196609"/>
                </a:lnTo>
                <a:lnTo>
                  <a:pt x="205566" y="1201258"/>
                </a:lnTo>
                <a:lnTo>
                  <a:pt x="181394" y="1208244"/>
                </a:lnTo>
                <a:lnTo>
                  <a:pt x="156844" y="1220201"/>
                </a:lnTo>
                <a:lnTo>
                  <a:pt x="152622" y="1231501"/>
                </a:lnTo>
                <a:lnTo>
                  <a:pt x="154561" y="1244955"/>
                </a:lnTo>
                <a:lnTo>
                  <a:pt x="159005" y="1259777"/>
                </a:lnTo>
                <a:lnTo>
                  <a:pt x="162299" y="1275179"/>
                </a:lnTo>
                <a:lnTo>
                  <a:pt x="148576" y="1289847"/>
                </a:lnTo>
                <a:lnTo>
                  <a:pt x="112354" y="1299736"/>
                </a:lnTo>
                <a:lnTo>
                  <a:pt x="66640" y="1310934"/>
                </a:lnTo>
                <a:lnTo>
                  <a:pt x="24439" y="1329527"/>
                </a:lnTo>
                <a:lnTo>
                  <a:pt x="21228" y="1338692"/>
                </a:lnTo>
                <a:lnTo>
                  <a:pt x="24421" y="1352169"/>
                </a:lnTo>
                <a:lnTo>
                  <a:pt x="28356" y="1365710"/>
                </a:lnTo>
                <a:lnTo>
                  <a:pt x="27371" y="1375063"/>
                </a:lnTo>
                <a:lnTo>
                  <a:pt x="13153" y="1388132"/>
                </a:lnTo>
                <a:lnTo>
                  <a:pt x="3491" y="1396289"/>
                </a:lnTo>
                <a:lnTo>
                  <a:pt x="0" y="1405426"/>
                </a:lnTo>
                <a:lnTo>
                  <a:pt x="24298" y="1468689"/>
                </a:lnTo>
                <a:lnTo>
                  <a:pt x="45382" y="1515148"/>
                </a:lnTo>
                <a:lnTo>
                  <a:pt x="67428" y="1560934"/>
                </a:lnTo>
                <a:lnTo>
                  <a:pt x="90314" y="1606167"/>
                </a:lnTo>
                <a:lnTo>
                  <a:pt x="113924" y="1650965"/>
                </a:lnTo>
                <a:lnTo>
                  <a:pt x="138137" y="1695448"/>
                </a:lnTo>
                <a:lnTo>
                  <a:pt x="162834" y="1739735"/>
                </a:lnTo>
                <a:lnTo>
                  <a:pt x="187896" y="1783945"/>
                </a:lnTo>
                <a:lnTo>
                  <a:pt x="238640" y="1872611"/>
                </a:lnTo>
                <a:lnTo>
                  <a:pt x="264083" y="1917305"/>
                </a:lnTo>
                <a:lnTo>
                  <a:pt x="289415" y="1962400"/>
                </a:lnTo>
                <a:lnTo>
                  <a:pt x="314516" y="2008014"/>
                </a:lnTo>
                <a:lnTo>
                  <a:pt x="339267" y="2054266"/>
                </a:lnTo>
                <a:lnTo>
                  <a:pt x="363550" y="2101275"/>
                </a:lnTo>
                <a:lnTo>
                  <a:pt x="387245" y="2149162"/>
                </a:lnTo>
                <a:lnTo>
                  <a:pt x="422579" y="2218541"/>
                </a:lnTo>
                <a:lnTo>
                  <a:pt x="454413" y="2273733"/>
                </a:lnTo>
                <a:lnTo>
                  <a:pt x="483013" y="2316161"/>
                </a:lnTo>
                <a:lnTo>
                  <a:pt x="508641" y="2347246"/>
                </a:lnTo>
                <a:lnTo>
                  <a:pt x="552037" y="2381076"/>
                </a:lnTo>
                <a:lnTo>
                  <a:pt x="570333" y="2386665"/>
                </a:lnTo>
                <a:lnTo>
                  <a:pt x="586713" y="2386599"/>
                </a:lnTo>
                <a:lnTo>
                  <a:pt x="601473" y="2382282"/>
                </a:lnTo>
                <a:lnTo>
                  <a:pt x="614777" y="2375190"/>
                </a:lnTo>
                <a:lnTo>
                  <a:pt x="626989" y="2366691"/>
                </a:lnTo>
                <a:lnTo>
                  <a:pt x="638339" y="2358224"/>
                </a:lnTo>
                <a:lnTo>
                  <a:pt x="649092" y="2351213"/>
                </a:lnTo>
                <a:lnTo>
                  <a:pt x="659510" y="2347078"/>
                </a:lnTo>
                <a:lnTo>
                  <a:pt x="936640" y="2347078"/>
                </a:lnTo>
                <a:lnTo>
                  <a:pt x="963458" y="2313543"/>
                </a:lnTo>
                <a:lnTo>
                  <a:pt x="998129" y="2269084"/>
                </a:lnTo>
                <a:lnTo>
                  <a:pt x="1135256" y="2091198"/>
                </a:lnTo>
                <a:lnTo>
                  <a:pt x="1193870" y="2015914"/>
                </a:lnTo>
                <a:lnTo>
                  <a:pt x="1224665" y="1973658"/>
                </a:lnTo>
                <a:lnTo>
                  <a:pt x="1265056" y="1919849"/>
                </a:lnTo>
                <a:lnTo>
                  <a:pt x="1314026" y="1855751"/>
                </a:lnTo>
                <a:lnTo>
                  <a:pt x="1401349" y="1743082"/>
                </a:lnTo>
                <a:lnTo>
                  <a:pt x="1413617" y="1727384"/>
                </a:lnTo>
                <a:lnTo>
                  <a:pt x="732858" y="1727384"/>
                </a:lnTo>
                <a:lnTo>
                  <a:pt x="701688" y="1690593"/>
                </a:lnTo>
                <a:lnTo>
                  <a:pt x="658361" y="1635124"/>
                </a:lnTo>
                <a:lnTo>
                  <a:pt x="626548" y="1592657"/>
                </a:lnTo>
                <a:lnTo>
                  <a:pt x="596310" y="1551366"/>
                </a:lnTo>
                <a:lnTo>
                  <a:pt x="537288" y="1470046"/>
                </a:lnTo>
                <a:lnTo>
                  <a:pt x="506870" y="1428888"/>
                </a:lnTo>
                <a:lnTo>
                  <a:pt x="474757" y="1386644"/>
                </a:lnTo>
                <a:lnTo>
                  <a:pt x="440134" y="1342748"/>
                </a:lnTo>
                <a:lnTo>
                  <a:pt x="410378" y="1307560"/>
                </a:lnTo>
                <a:lnTo>
                  <a:pt x="379388" y="1273306"/>
                </a:lnTo>
                <a:lnTo>
                  <a:pt x="347976" y="1239358"/>
                </a:lnTo>
                <a:lnTo>
                  <a:pt x="316954" y="1205092"/>
                </a:lnTo>
                <a:lnTo>
                  <a:pt x="301768" y="1192598"/>
                </a:lnTo>
                <a:lnTo>
                  <a:pt x="285378" y="1187159"/>
                </a:lnTo>
                <a:close/>
              </a:path>
              <a:path w="2581909" h="2453004">
                <a:moveTo>
                  <a:pt x="2322347" y="0"/>
                </a:moveTo>
                <a:lnTo>
                  <a:pt x="2287696" y="22216"/>
                </a:lnTo>
                <a:lnTo>
                  <a:pt x="2249819" y="54931"/>
                </a:lnTo>
                <a:lnTo>
                  <a:pt x="2201427" y="100461"/>
                </a:lnTo>
                <a:lnTo>
                  <a:pt x="2173638" y="127628"/>
                </a:lnTo>
                <a:lnTo>
                  <a:pt x="2143640" y="157514"/>
                </a:lnTo>
                <a:lnTo>
                  <a:pt x="2111573" y="189957"/>
                </a:lnTo>
                <a:lnTo>
                  <a:pt x="2077577" y="224796"/>
                </a:lnTo>
                <a:lnTo>
                  <a:pt x="2041791" y="261869"/>
                </a:lnTo>
                <a:lnTo>
                  <a:pt x="1965412" y="342072"/>
                </a:lnTo>
                <a:lnTo>
                  <a:pt x="1840923" y="475092"/>
                </a:lnTo>
                <a:lnTo>
                  <a:pt x="1662295" y="669404"/>
                </a:lnTo>
                <a:lnTo>
                  <a:pt x="1431286" y="924990"/>
                </a:lnTo>
                <a:lnTo>
                  <a:pt x="1165832" y="1223654"/>
                </a:lnTo>
                <a:lnTo>
                  <a:pt x="974941" y="1442139"/>
                </a:lnTo>
                <a:lnTo>
                  <a:pt x="881473" y="1550914"/>
                </a:lnTo>
                <a:lnTo>
                  <a:pt x="830270" y="1611440"/>
                </a:lnTo>
                <a:lnTo>
                  <a:pt x="789262" y="1660864"/>
                </a:lnTo>
                <a:lnTo>
                  <a:pt x="772930" y="1681009"/>
                </a:lnTo>
                <a:lnTo>
                  <a:pt x="763725" y="1692088"/>
                </a:lnTo>
                <a:lnTo>
                  <a:pt x="754060" y="1703258"/>
                </a:lnTo>
                <a:lnTo>
                  <a:pt x="732858" y="1727384"/>
                </a:lnTo>
                <a:lnTo>
                  <a:pt x="1413617" y="1727384"/>
                </a:lnTo>
                <a:lnTo>
                  <a:pt x="1613365" y="1473930"/>
                </a:lnTo>
                <a:lnTo>
                  <a:pt x="1892917" y="1124488"/>
                </a:lnTo>
                <a:lnTo>
                  <a:pt x="2128807" y="833681"/>
                </a:lnTo>
                <a:lnTo>
                  <a:pt x="2269783" y="662212"/>
                </a:lnTo>
                <a:lnTo>
                  <a:pt x="2361197" y="552573"/>
                </a:lnTo>
                <a:lnTo>
                  <a:pt x="2413418" y="490883"/>
                </a:lnTo>
                <a:lnTo>
                  <a:pt x="2457479" y="439792"/>
                </a:lnTo>
                <a:lnTo>
                  <a:pt x="2510856" y="379884"/>
                </a:lnTo>
                <a:lnTo>
                  <a:pt x="2528372" y="358618"/>
                </a:lnTo>
                <a:lnTo>
                  <a:pt x="2544356" y="336083"/>
                </a:lnTo>
                <a:lnTo>
                  <a:pt x="2558247" y="311594"/>
                </a:lnTo>
                <a:lnTo>
                  <a:pt x="2576411" y="273233"/>
                </a:lnTo>
                <a:lnTo>
                  <a:pt x="2581406" y="248653"/>
                </a:lnTo>
                <a:lnTo>
                  <a:pt x="2571570" y="226376"/>
                </a:lnTo>
                <a:lnTo>
                  <a:pt x="2545242" y="194923"/>
                </a:lnTo>
                <a:lnTo>
                  <a:pt x="2502324" y="172714"/>
                </a:lnTo>
                <a:lnTo>
                  <a:pt x="2484595" y="172470"/>
                </a:lnTo>
                <a:lnTo>
                  <a:pt x="2452931" y="168802"/>
                </a:lnTo>
                <a:lnTo>
                  <a:pt x="2430843" y="155187"/>
                </a:lnTo>
                <a:lnTo>
                  <a:pt x="2418790" y="132850"/>
                </a:lnTo>
                <a:lnTo>
                  <a:pt x="2417236" y="103014"/>
                </a:lnTo>
                <a:lnTo>
                  <a:pt x="2417406" y="95250"/>
                </a:lnTo>
                <a:lnTo>
                  <a:pt x="2416206" y="87176"/>
                </a:lnTo>
                <a:lnTo>
                  <a:pt x="2393273" y="56477"/>
                </a:lnTo>
                <a:lnTo>
                  <a:pt x="2345949" y="15003"/>
                </a:lnTo>
                <a:lnTo>
                  <a:pt x="2327427" y="402"/>
                </a:lnTo>
                <a:lnTo>
                  <a:pt x="2322347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4854" y="9936247"/>
            <a:ext cx="17245330" cy="10471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85"/>
              </a:spcBef>
              <a:tabLst>
                <a:tab pos="998855" algn="l"/>
                <a:tab pos="3862070" algn="l"/>
                <a:tab pos="4514215" algn="l"/>
                <a:tab pos="7738109" algn="l"/>
                <a:tab pos="9623425" algn="l"/>
                <a:tab pos="10857230" algn="l"/>
                <a:tab pos="12753975" algn="l"/>
                <a:tab pos="14465300" algn="l"/>
                <a:tab pos="15151735" algn="l"/>
              </a:tabLst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‘promise’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is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something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which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can	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return	</a:t>
            </a:r>
            <a:r>
              <a:rPr sz="4950" spc="50" dirty="0">
                <a:solidFill>
                  <a:srgbClr val="FFFFFF"/>
                </a:solidFill>
                <a:latin typeface="Arial MT"/>
                <a:cs typeface="Arial MT"/>
              </a:rPr>
              <a:t>value	</a:t>
            </a: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in	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endParaRPr sz="4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108" y="338461"/>
            <a:ext cx="65563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3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2365" y="1775297"/>
            <a:ext cx="6516370" cy="128714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5556" y="4113574"/>
            <a:ext cx="4230370" cy="1047115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2070"/>
              </a:spcBef>
            </a:pPr>
            <a:r>
              <a:rPr sz="3300" spc="-30" dirty="0">
                <a:solidFill>
                  <a:srgbClr val="FFFFFF"/>
                </a:solidFill>
                <a:latin typeface="Arial MT"/>
                <a:cs typeface="Arial MT"/>
              </a:rPr>
              <a:t>PENDING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301" y="7498251"/>
            <a:ext cx="4230370" cy="1047115"/>
          </a:xfrm>
          <a:custGeom>
            <a:avLst/>
            <a:gdLst/>
            <a:ahLst/>
            <a:cxnLst/>
            <a:rect l="l" t="t" r="r" b="b"/>
            <a:pathLst>
              <a:path w="4230370" h="1047115">
                <a:moveTo>
                  <a:pt x="4229963" y="0"/>
                </a:moveTo>
                <a:lnTo>
                  <a:pt x="0" y="0"/>
                </a:lnTo>
                <a:lnTo>
                  <a:pt x="0" y="948118"/>
                </a:lnTo>
                <a:lnTo>
                  <a:pt x="0" y="1047089"/>
                </a:lnTo>
                <a:lnTo>
                  <a:pt x="4229963" y="1047089"/>
                </a:lnTo>
                <a:lnTo>
                  <a:pt x="4229963" y="948118"/>
                </a:lnTo>
                <a:lnTo>
                  <a:pt x="4229963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2312" y="7498245"/>
            <a:ext cx="4230370" cy="94869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2070"/>
              </a:spcBef>
            </a:pPr>
            <a:r>
              <a:rPr sz="3300" spc="-110" dirty="0">
                <a:solidFill>
                  <a:srgbClr val="FFFFFF"/>
                </a:solidFill>
                <a:latin typeface="Arial MT"/>
                <a:cs typeface="Arial MT"/>
              </a:rPr>
              <a:t>RESOLVED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8791" y="7500981"/>
            <a:ext cx="4230370" cy="1047115"/>
          </a:xfrm>
          <a:custGeom>
            <a:avLst/>
            <a:gdLst/>
            <a:ahLst/>
            <a:cxnLst/>
            <a:rect l="l" t="t" r="r" b="b"/>
            <a:pathLst>
              <a:path w="4230370" h="1047115">
                <a:moveTo>
                  <a:pt x="4229963" y="0"/>
                </a:moveTo>
                <a:lnTo>
                  <a:pt x="0" y="0"/>
                </a:lnTo>
                <a:lnTo>
                  <a:pt x="0" y="945388"/>
                </a:lnTo>
                <a:lnTo>
                  <a:pt x="0" y="1047089"/>
                </a:lnTo>
                <a:lnTo>
                  <a:pt x="4229963" y="1047089"/>
                </a:lnTo>
                <a:lnTo>
                  <a:pt x="4229963" y="945388"/>
                </a:lnTo>
                <a:lnTo>
                  <a:pt x="4229963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8803" y="7500971"/>
            <a:ext cx="4230370" cy="9455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300" spc="-45" dirty="0">
                <a:solidFill>
                  <a:srgbClr val="FFFFFF"/>
                </a:solidFill>
                <a:latin typeface="Arial MT"/>
                <a:cs typeface="Arial MT"/>
              </a:rPr>
              <a:t>REJECT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8558" y="6509818"/>
            <a:ext cx="6219190" cy="2983865"/>
            <a:chOff x="2278558" y="6509818"/>
            <a:chExt cx="6219190" cy="2983865"/>
          </a:xfrm>
        </p:grpSpPr>
        <p:sp>
          <p:nvSpPr>
            <p:cNvPr id="10" name="object 10"/>
            <p:cNvSpPr/>
            <p:nvPr/>
          </p:nvSpPr>
          <p:spPr>
            <a:xfrm>
              <a:off x="2832011" y="650981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691078" y="0"/>
                  </a:moveTo>
                  <a:lnTo>
                    <a:pt x="356010" y="0"/>
                  </a:lnTo>
                  <a:lnTo>
                    <a:pt x="356010" y="376951"/>
                  </a:lnTo>
                  <a:lnTo>
                    <a:pt x="0" y="376951"/>
                  </a:lnTo>
                  <a:lnTo>
                    <a:pt x="523544" y="1047088"/>
                  </a:lnTo>
                  <a:lnTo>
                    <a:pt x="1047088" y="376951"/>
                  </a:lnTo>
                  <a:lnTo>
                    <a:pt x="691078" y="376951"/>
                  </a:lnTo>
                  <a:lnTo>
                    <a:pt x="69107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8558" y="8446367"/>
              <a:ext cx="1480185" cy="1047115"/>
            </a:xfrm>
            <a:custGeom>
              <a:avLst/>
              <a:gdLst/>
              <a:ahLst/>
              <a:cxnLst/>
              <a:rect l="l" t="t" r="r" b="b"/>
              <a:pathLst>
                <a:path w="1480185" h="1047115">
                  <a:moveTo>
                    <a:pt x="1479892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1479892" y="1047088"/>
                  </a:lnTo>
                  <a:lnTo>
                    <a:pt x="1479892" y="0"/>
                  </a:lnTo>
                  <a:close/>
                </a:path>
              </a:pathLst>
            </a:custGeom>
            <a:solidFill>
              <a:srgbClr val="007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0096" y="650981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691078" y="0"/>
                  </a:moveTo>
                  <a:lnTo>
                    <a:pt x="356010" y="0"/>
                  </a:lnTo>
                  <a:lnTo>
                    <a:pt x="356010" y="376951"/>
                  </a:lnTo>
                  <a:lnTo>
                    <a:pt x="0" y="376951"/>
                  </a:lnTo>
                  <a:lnTo>
                    <a:pt x="523544" y="1047088"/>
                  </a:lnTo>
                  <a:lnTo>
                    <a:pt x="1047088" y="376951"/>
                  </a:lnTo>
                  <a:lnTo>
                    <a:pt x="691078" y="376951"/>
                  </a:lnTo>
                  <a:lnTo>
                    <a:pt x="69107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78558" y="8545333"/>
            <a:ext cx="1480185" cy="948690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20979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739"/>
              </a:spcBef>
            </a:pPr>
            <a:r>
              <a:rPr sz="2600" spc="-1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03834" y="8446366"/>
            <a:ext cx="1480185" cy="1047115"/>
          </a:xfrm>
          <a:custGeom>
            <a:avLst/>
            <a:gdLst/>
            <a:ahLst/>
            <a:cxnLst/>
            <a:rect l="l" t="t" r="r" b="b"/>
            <a:pathLst>
              <a:path w="1480184" h="1047115">
                <a:moveTo>
                  <a:pt x="1479892" y="0"/>
                </a:moveTo>
                <a:lnTo>
                  <a:pt x="0" y="0"/>
                </a:lnTo>
                <a:lnTo>
                  <a:pt x="0" y="1047088"/>
                </a:lnTo>
                <a:lnTo>
                  <a:pt x="1479892" y="1047088"/>
                </a:lnTo>
                <a:lnTo>
                  <a:pt x="1479892" y="0"/>
                </a:lnTo>
                <a:close/>
              </a:path>
            </a:pathLst>
          </a:custGeom>
          <a:solidFill>
            <a:srgbClr val="007B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03834" y="8548060"/>
            <a:ext cx="1480185" cy="945515"/>
          </a:xfrm>
          <a:prstGeom prst="rect">
            <a:avLst/>
          </a:prstGeom>
          <a:solidFill>
            <a:srgbClr val="007B76"/>
          </a:solidFill>
        </p:spPr>
        <p:txBody>
          <a:bodyPr vert="horz" wrap="square" lIns="0" tIns="2184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720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35988" y="3216591"/>
            <a:ext cx="1543685" cy="1638300"/>
          </a:xfrm>
          <a:custGeom>
            <a:avLst/>
            <a:gdLst/>
            <a:ahLst/>
            <a:cxnLst/>
            <a:rect l="l" t="t" r="r" b="b"/>
            <a:pathLst>
              <a:path w="1543684" h="1638300">
                <a:moveTo>
                  <a:pt x="1438001" y="0"/>
                </a:moveTo>
                <a:lnTo>
                  <a:pt x="550205" y="946072"/>
                </a:lnTo>
                <a:lnTo>
                  <a:pt x="438171" y="840940"/>
                </a:lnTo>
                <a:lnTo>
                  <a:pt x="0" y="1638049"/>
                </a:lnTo>
                <a:lnTo>
                  <a:pt x="767680" y="1150151"/>
                </a:lnTo>
                <a:lnTo>
                  <a:pt x="655647" y="1045019"/>
                </a:lnTo>
                <a:lnTo>
                  <a:pt x="1543443" y="98947"/>
                </a:lnTo>
                <a:lnTo>
                  <a:pt x="143800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35625" y="3062492"/>
            <a:ext cx="3660775" cy="845819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4100" spc="90" dirty="0">
                <a:latin typeface="Arial MT"/>
                <a:cs typeface="Arial MT"/>
              </a:rPr>
              <a:t>initial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State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77729" y="5852059"/>
            <a:ext cx="7426959" cy="1075690"/>
          </a:xfrm>
          <a:custGeom>
            <a:avLst/>
            <a:gdLst/>
            <a:ahLst/>
            <a:cxnLst/>
            <a:rect l="l" t="t" r="r" b="b"/>
            <a:pathLst>
              <a:path w="7426959" h="1075690">
                <a:moveTo>
                  <a:pt x="0" y="1075144"/>
                </a:moveTo>
                <a:lnTo>
                  <a:pt x="7426370" y="1075144"/>
                </a:lnTo>
                <a:lnTo>
                  <a:pt x="7426370" y="0"/>
                </a:lnTo>
                <a:lnTo>
                  <a:pt x="0" y="0"/>
                </a:lnTo>
                <a:lnTo>
                  <a:pt x="0" y="1075144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022149" y="5811295"/>
            <a:ext cx="69634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1854" algn="l"/>
              </a:tabLst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6600" spc="140" dirty="0">
                <a:solidFill>
                  <a:srgbClr val="FFFFFF"/>
                </a:solidFill>
                <a:latin typeface="Arial MT"/>
                <a:cs typeface="Arial MT"/>
              </a:rPr>
              <a:t>omise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Listeners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42570" y="5559819"/>
            <a:ext cx="1226820" cy="1663700"/>
          </a:xfrm>
          <a:custGeom>
            <a:avLst/>
            <a:gdLst/>
            <a:ahLst/>
            <a:cxnLst/>
            <a:rect l="l" t="t" r="r" b="b"/>
            <a:pathLst>
              <a:path w="1226820" h="1663700">
                <a:moveTo>
                  <a:pt x="622739" y="0"/>
                </a:moveTo>
                <a:lnTo>
                  <a:pt x="514319" y="0"/>
                </a:lnTo>
                <a:lnTo>
                  <a:pt x="465445" y="12700"/>
                </a:lnTo>
                <a:lnTo>
                  <a:pt x="372487" y="38100"/>
                </a:lnTo>
                <a:lnTo>
                  <a:pt x="328711" y="50800"/>
                </a:lnTo>
                <a:lnTo>
                  <a:pt x="286945" y="76200"/>
                </a:lnTo>
                <a:lnTo>
                  <a:pt x="247343" y="101600"/>
                </a:lnTo>
                <a:lnTo>
                  <a:pt x="210059" y="127000"/>
                </a:lnTo>
                <a:lnTo>
                  <a:pt x="175248" y="152400"/>
                </a:lnTo>
                <a:lnTo>
                  <a:pt x="143066" y="190500"/>
                </a:lnTo>
                <a:lnTo>
                  <a:pt x="113666" y="228600"/>
                </a:lnTo>
                <a:lnTo>
                  <a:pt x="87204" y="266700"/>
                </a:lnTo>
                <a:lnTo>
                  <a:pt x="67516" y="304800"/>
                </a:lnTo>
                <a:lnTo>
                  <a:pt x="50350" y="342900"/>
                </a:lnTo>
                <a:lnTo>
                  <a:pt x="35700" y="381000"/>
                </a:lnTo>
                <a:lnTo>
                  <a:pt x="23561" y="419100"/>
                </a:lnTo>
                <a:lnTo>
                  <a:pt x="13927" y="469900"/>
                </a:lnTo>
                <a:lnTo>
                  <a:pt x="6793" y="508000"/>
                </a:lnTo>
                <a:lnTo>
                  <a:pt x="2152" y="546100"/>
                </a:lnTo>
                <a:lnTo>
                  <a:pt x="0" y="596900"/>
                </a:lnTo>
                <a:lnTo>
                  <a:pt x="330" y="635000"/>
                </a:lnTo>
                <a:lnTo>
                  <a:pt x="3137" y="685800"/>
                </a:lnTo>
                <a:lnTo>
                  <a:pt x="8416" y="736600"/>
                </a:lnTo>
                <a:lnTo>
                  <a:pt x="16161" y="774700"/>
                </a:lnTo>
                <a:lnTo>
                  <a:pt x="26365" y="825500"/>
                </a:lnTo>
                <a:lnTo>
                  <a:pt x="39025" y="876300"/>
                </a:lnTo>
                <a:lnTo>
                  <a:pt x="54134" y="927100"/>
                </a:lnTo>
                <a:lnTo>
                  <a:pt x="71686" y="977900"/>
                </a:lnTo>
                <a:lnTo>
                  <a:pt x="91676" y="1028700"/>
                </a:lnTo>
                <a:lnTo>
                  <a:pt x="114098" y="1079500"/>
                </a:lnTo>
                <a:lnTo>
                  <a:pt x="138947" y="1130300"/>
                </a:lnTo>
                <a:lnTo>
                  <a:pt x="166217" y="1181100"/>
                </a:lnTo>
                <a:lnTo>
                  <a:pt x="186636" y="1206500"/>
                </a:lnTo>
                <a:lnTo>
                  <a:pt x="214412" y="1244600"/>
                </a:lnTo>
                <a:lnTo>
                  <a:pt x="248622" y="1270000"/>
                </a:lnTo>
                <a:lnTo>
                  <a:pt x="288344" y="1308100"/>
                </a:lnTo>
                <a:lnTo>
                  <a:pt x="332656" y="1333500"/>
                </a:lnTo>
                <a:lnTo>
                  <a:pt x="380636" y="1358900"/>
                </a:lnTo>
                <a:lnTo>
                  <a:pt x="431361" y="1384300"/>
                </a:lnTo>
                <a:lnTo>
                  <a:pt x="467788" y="1397000"/>
                </a:lnTo>
                <a:lnTo>
                  <a:pt x="499503" y="1422400"/>
                </a:lnTo>
                <a:lnTo>
                  <a:pt x="557797" y="1498600"/>
                </a:lnTo>
                <a:lnTo>
                  <a:pt x="581224" y="1524000"/>
                </a:lnTo>
                <a:lnTo>
                  <a:pt x="606878" y="1549400"/>
                </a:lnTo>
                <a:lnTo>
                  <a:pt x="635600" y="1587500"/>
                </a:lnTo>
                <a:lnTo>
                  <a:pt x="668231" y="1612900"/>
                </a:lnTo>
                <a:lnTo>
                  <a:pt x="705612" y="1638300"/>
                </a:lnTo>
                <a:lnTo>
                  <a:pt x="748585" y="1651000"/>
                </a:lnTo>
                <a:lnTo>
                  <a:pt x="797989" y="1663700"/>
                </a:lnTo>
                <a:lnTo>
                  <a:pt x="922295" y="1663700"/>
                </a:lnTo>
                <a:lnTo>
                  <a:pt x="979912" y="1651000"/>
                </a:lnTo>
                <a:lnTo>
                  <a:pt x="1028522" y="1638300"/>
                </a:lnTo>
                <a:lnTo>
                  <a:pt x="1069131" y="1612900"/>
                </a:lnTo>
                <a:lnTo>
                  <a:pt x="1102745" y="1587500"/>
                </a:lnTo>
                <a:lnTo>
                  <a:pt x="1137914" y="1549400"/>
                </a:lnTo>
                <a:lnTo>
                  <a:pt x="798896" y="1549400"/>
                </a:lnTo>
                <a:lnTo>
                  <a:pt x="754048" y="1524000"/>
                </a:lnTo>
                <a:lnTo>
                  <a:pt x="716683" y="1498600"/>
                </a:lnTo>
                <a:lnTo>
                  <a:pt x="683365" y="1460500"/>
                </a:lnTo>
                <a:lnTo>
                  <a:pt x="650653" y="1422400"/>
                </a:lnTo>
                <a:lnTo>
                  <a:pt x="622766" y="1384300"/>
                </a:lnTo>
                <a:lnTo>
                  <a:pt x="591997" y="1346200"/>
                </a:lnTo>
                <a:lnTo>
                  <a:pt x="556899" y="1320800"/>
                </a:lnTo>
                <a:lnTo>
                  <a:pt x="516027" y="1295400"/>
                </a:lnTo>
                <a:lnTo>
                  <a:pt x="467936" y="1270000"/>
                </a:lnTo>
                <a:lnTo>
                  <a:pt x="413742" y="1244600"/>
                </a:lnTo>
                <a:lnTo>
                  <a:pt x="364383" y="1219200"/>
                </a:lnTo>
                <a:lnTo>
                  <a:pt x="322176" y="1181100"/>
                </a:lnTo>
                <a:lnTo>
                  <a:pt x="289438" y="1155700"/>
                </a:lnTo>
                <a:lnTo>
                  <a:pt x="268486" y="1117600"/>
                </a:lnTo>
                <a:lnTo>
                  <a:pt x="240105" y="1066800"/>
                </a:lnTo>
                <a:lnTo>
                  <a:pt x="214636" y="1016000"/>
                </a:lnTo>
                <a:lnTo>
                  <a:pt x="192089" y="965200"/>
                </a:lnTo>
                <a:lnTo>
                  <a:pt x="172472" y="914400"/>
                </a:lnTo>
                <a:lnTo>
                  <a:pt x="155796" y="863600"/>
                </a:lnTo>
                <a:lnTo>
                  <a:pt x="142068" y="812800"/>
                </a:lnTo>
                <a:lnTo>
                  <a:pt x="131298" y="762000"/>
                </a:lnTo>
                <a:lnTo>
                  <a:pt x="123495" y="711200"/>
                </a:lnTo>
                <a:lnTo>
                  <a:pt x="118669" y="660400"/>
                </a:lnTo>
                <a:lnTo>
                  <a:pt x="116827" y="622300"/>
                </a:lnTo>
                <a:lnTo>
                  <a:pt x="117981" y="571500"/>
                </a:lnTo>
                <a:lnTo>
                  <a:pt x="122137" y="533400"/>
                </a:lnTo>
                <a:lnTo>
                  <a:pt x="129306" y="482600"/>
                </a:lnTo>
                <a:lnTo>
                  <a:pt x="139497" y="444500"/>
                </a:lnTo>
                <a:lnTo>
                  <a:pt x="152718" y="406400"/>
                </a:lnTo>
                <a:lnTo>
                  <a:pt x="168980" y="368300"/>
                </a:lnTo>
                <a:lnTo>
                  <a:pt x="188290" y="330200"/>
                </a:lnTo>
                <a:lnTo>
                  <a:pt x="216489" y="292100"/>
                </a:lnTo>
                <a:lnTo>
                  <a:pt x="248765" y="254000"/>
                </a:lnTo>
                <a:lnTo>
                  <a:pt x="284828" y="215900"/>
                </a:lnTo>
                <a:lnTo>
                  <a:pt x="324390" y="190500"/>
                </a:lnTo>
                <a:lnTo>
                  <a:pt x="367162" y="165100"/>
                </a:lnTo>
                <a:lnTo>
                  <a:pt x="412855" y="139700"/>
                </a:lnTo>
                <a:lnTo>
                  <a:pt x="461182" y="127000"/>
                </a:lnTo>
                <a:lnTo>
                  <a:pt x="511854" y="127000"/>
                </a:lnTo>
                <a:lnTo>
                  <a:pt x="564582" y="114300"/>
                </a:lnTo>
                <a:lnTo>
                  <a:pt x="895161" y="114300"/>
                </a:lnTo>
                <a:lnTo>
                  <a:pt x="858311" y="88900"/>
                </a:lnTo>
                <a:lnTo>
                  <a:pt x="818187" y="63500"/>
                </a:lnTo>
                <a:lnTo>
                  <a:pt x="774680" y="38100"/>
                </a:lnTo>
                <a:lnTo>
                  <a:pt x="727677" y="25400"/>
                </a:lnTo>
                <a:lnTo>
                  <a:pt x="677067" y="12700"/>
                </a:lnTo>
                <a:lnTo>
                  <a:pt x="622739" y="0"/>
                </a:lnTo>
                <a:close/>
              </a:path>
              <a:path w="1226820" h="1663700">
                <a:moveTo>
                  <a:pt x="1152983" y="1320800"/>
                </a:moveTo>
                <a:lnTo>
                  <a:pt x="1127947" y="1320800"/>
                </a:lnTo>
                <a:lnTo>
                  <a:pt x="1122167" y="1333500"/>
                </a:lnTo>
                <a:lnTo>
                  <a:pt x="1114518" y="1346200"/>
                </a:lnTo>
                <a:lnTo>
                  <a:pt x="1107323" y="1358900"/>
                </a:lnTo>
                <a:lnTo>
                  <a:pt x="1100464" y="1371600"/>
                </a:lnTo>
                <a:lnTo>
                  <a:pt x="1093822" y="1384300"/>
                </a:lnTo>
                <a:lnTo>
                  <a:pt x="1076105" y="1422400"/>
                </a:lnTo>
                <a:lnTo>
                  <a:pt x="1057225" y="1460500"/>
                </a:lnTo>
                <a:lnTo>
                  <a:pt x="1034589" y="1498600"/>
                </a:lnTo>
                <a:lnTo>
                  <a:pt x="1005608" y="1524000"/>
                </a:lnTo>
                <a:lnTo>
                  <a:pt x="967688" y="1536700"/>
                </a:lnTo>
                <a:lnTo>
                  <a:pt x="918238" y="1549400"/>
                </a:lnTo>
                <a:lnTo>
                  <a:pt x="1137914" y="1549400"/>
                </a:lnTo>
                <a:lnTo>
                  <a:pt x="1153005" y="1524000"/>
                </a:lnTo>
                <a:lnTo>
                  <a:pt x="1171662" y="1498600"/>
                </a:lnTo>
                <a:lnTo>
                  <a:pt x="1187343" y="1460500"/>
                </a:lnTo>
                <a:lnTo>
                  <a:pt x="1201055" y="1435100"/>
                </a:lnTo>
                <a:lnTo>
                  <a:pt x="1206772" y="1422400"/>
                </a:lnTo>
                <a:lnTo>
                  <a:pt x="1212444" y="1409700"/>
                </a:lnTo>
                <a:lnTo>
                  <a:pt x="1218168" y="1397000"/>
                </a:lnTo>
                <a:lnTo>
                  <a:pt x="1224038" y="1384300"/>
                </a:lnTo>
                <a:lnTo>
                  <a:pt x="1226402" y="1384300"/>
                </a:lnTo>
                <a:lnTo>
                  <a:pt x="1225693" y="1371600"/>
                </a:lnTo>
                <a:lnTo>
                  <a:pt x="1222133" y="1358900"/>
                </a:lnTo>
                <a:lnTo>
                  <a:pt x="1215944" y="1358900"/>
                </a:lnTo>
                <a:lnTo>
                  <a:pt x="1152983" y="1320800"/>
                </a:lnTo>
                <a:close/>
              </a:path>
              <a:path w="1226820" h="1663700">
                <a:moveTo>
                  <a:pt x="590571" y="254000"/>
                </a:moveTo>
                <a:lnTo>
                  <a:pt x="539180" y="254000"/>
                </a:lnTo>
                <a:lnTo>
                  <a:pt x="529810" y="266700"/>
                </a:lnTo>
                <a:lnTo>
                  <a:pt x="520437" y="266700"/>
                </a:lnTo>
                <a:lnTo>
                  <a:pt x="471877" y="279400"/>
                </a:lnTo>
                <a:lnTo>
                  <a:pt x="427176" y="292100"/>
                </a:lnTo>
                <a:lnTo>
                  <a:pt x="386494" y="317500"/>
                </a:lnTo>
                <a:lnTo>
                  <a:pt x="349993" y="342900"/>
                </a:lnTo>
                <a:lnTo>
                  <a:pt x="317834" y="381000"/>
                </a:lnTo>
                <a:lnTo>
                  <a:pt x="290180" y="406400"/>
                </a:lnTo>
                <a:lnTo>
                  <a:pt x="267192" y="457200"/>
                </a:lnTo>
                <a:lnTo>
                  <a:pt x="249030" y="495300"/>
                </a:lnTo>
                <a:lnTo>
                  <a:pt x="235858" y="546100"/>
                </a:lnTo>
                <a:lnTo>
                  <a:pt x="227836" y="596900"/>
                </a:lnTo>
                <a:lnTo>
                  <a:pt x="225126" y="647700"/>
                </a:lnTo>
                <a:lnTo>
                  <a:pt x="226544" y="685800"/>
                </a:lnTo>
                <a:lnTo>
                  <a:pt x="230833" y="723900"/>
                </a:lnTo>
                <a:lnTo>
                  <a:pt x="238048" y="762000"/>
                </a:lnTo>
                <a:lnTo>
                  <a:pt x="248245" y="812800"/>
                </a:lnTo>
                <a:lnTo>
                  <a:pt x="261478" y="863600"/>
                </a:lnTo>
                <a:lnTo>
                  <a:pt x="277801" y="901700"/>
                </a:lnTo>
                <a:lnTo>
                  <a:pt x="297270" y="952500"/>
                </a:lnTo>
                <a:lnTo>
                  <a:pt x="319940" y="1003300"/>
                </a:lnTo>
                <a:lnTo>
                  <a:pt x="345864" y="1041400"/>
                </a:lnTo>
                <a:lnTo>
                  <a:pt x="375099" y="1079500"/>
                </a:lnTo>
                <a:lnTo>
                  <a:pt x="407699" y="1117600"/>
                </a:lnTo>
                <a:lnTo>
                  <a:pt x="443719" y="1130300"/>
                </a:lnTo>
                <a:lnTo>
                  <a:pt x="483213" y="1155700"/>
                </a:lnTo>
                <a:lnTo>
                  <a:pt x="535027" y="1168400"/>
                </a:lnTo>
                <a:lnTo>
                  <a:pt x="575808" y="1193800"/>
                </a:lnTo>
                <a:lnTo>
                  <a:pt x="605785" y="1219200"/>
                </a:lnTo>
                <a:lnTo>
                  <a:pt x="630725" y="1257300"/>
                </a:lnTo>
                <a:lnTo>
                  <a:pt x="652873" y="1257300"/>
                </a:lnTo>
                <a:lnTo>
                  <a:pt x="718965" y="1219200"/>
                </a:lnTo>
                <a:lnTo>
                  <a:pt x="726270" y="1219200"/>
                </a:lnTo>
                <a:lnTo>
                  <a:pt x="730378" y="1206500"/>
                </a:lnTo>
                <a:lnTo>
                  <a:pt x="730968" y="1206500"/>
                </a:lnTo>
                <a:lnTo>
                  <a:pt x="727718" y="1193800"/>
                </a:lnTo>
                <a:lnTo>
                  <a:pt x="710794" y="1168400"/>
                </a:lnTo>
                <a:lnTo>
                  <a:pt x="686280" y="1143000"/>
                </a:lnTo>
                <a:lnTo>
                  <a:pt x="653890" y="1104900"/>
                </a:lnTo>
                <a:lnTo>
                  <a:pt x="613336" y="1079500"/>
                </a:lnTo>
                <a:lnTo>
                  <a:pt x="564333" y="1054100"/>
                </a:lnTo>
                <a:lnTo>
                  <a:pt x="506594" y="1041400"/>
                </a:lnTo>
                <a:lnTo>
                  <a:pt x="478587" y="1016000"/>
                </a:lnTo>
                <a:lnTo>
                  <a:pt x="426214" y="952500"/>
                </a:lnTo>
                <a:lnTo>
                  <a:pt x="403069" y="901700"/>
                </a:lnTo>
                <a:lnTo>
                  <a:pt x="382764" y="850900"/>
                </a:lnTo>
                <a:lnTo>
                  <a:pt x="365910" y="787400"/>
                </a:lnTo>
                <a:lnTo>
                  <a:pt x="353116" y="736600"/>
                </a:lnTo>
                <a:lnTo>
                  <a:pt x="344992" y="685800"/>
                </a:lnTo>
                <a:lnTo>
                  <a:pt x="342149" y="647700"/>
                </a:lnTo>
                <a:lnTo>
                  <a:pt x="347055" y="584200"/>
                </a:lnTo>
                <a:lnTo>
                  <a:pt x="360775" y="533400"/>
                </a:lnTo>
                <a:lnTo>
                  <a:pt x="381812" y="482600"/>
                </a:lnTo>
                <a:lnTo>
                  <a:pt x="408668" y="444500"/>
                </a:lnTo>
                <a:lnTo>
                  <a:pt x="439846" y="419100"/>
                </a:lnTo>
                <a:lnTo>
                  <a:pt x="473850" y="406400"/>
                </a:lnTo>
                <a:lnTo>
                  <a:pt x="509180" y="381000"/>
                </a:lnTo>
                <a:lnTo>
                  <a:pt x="803578" y="381000"/>
                </a:lnTo>
                <a:lnTo>
                  <a:pt x="793413" y="368300"/>
                </a:lnTo>
                <a:lnTo>
                  <a:pt x="758750" y="330200"/>
                </a:lnTo>
                <a:lnTo>
                  <a:pt x="720416" y="304800"/>
                </a:lnTo>
                <a:lnTo>
                  <a:pt x="679128" y="279400"/>
                </a:lnTo>
                <a:lnTo>
                  <a:pt x="590571" y="254000"/>
                </a:lnTo>
                <a:close/>
              </a:path>
              <a:path w="1226820" h="1663700">
                <a:moveTo>
                  <a:pt x="803578" y="381000"/>
                </a:moveTo>
                <a:lnTo>
                  <a:pt x="601359" y="381000"/>
                </a:lnTo>
                <a:lnTo>
                  <a:pt x="647624" y="393700"/>
                </a:lnTo>
                <a:lnTo>
                  <a:pt x="682215" y="419100"/>
                </a:lnTo>
                <a:lnTo>
                  <a:pt x="704211" y="444500"/>
                </a:lnTo>
                <a:lnTo>
                  <a:pt x="729396" y="469900"/>
                </a:lnTo>
                <a:lnTo>
                  <a:pt x="745579" y="508000"/>
                </a:lnTo>
                <a:lnTo>
                  <a:pt x="751722" y="546100"/>
                </a:lnTo>
                <a:lnTo>
                  <a:pt x="746786" y="584200"/>
                </a:lnTo>
                <a:lnTo>
                  <a:pt x="742938" y="596900"/>
                </a:lnTo>
                <a:lnTo>
                  <a:pt x="733867" y="596900"/>
                </a:lnTo>
                <a:lnTo>
                  <a:pt x="716594" y="609600"/>
                </a:lnTo>
                <a:lnTo>
                  <a:pt x="688138" y="622300"/>
                </a:lnTo>
                <a:lnTo>
                  <a:pt x="632213" y="635000"/>
                </a:lnTo>
                <a:lnTo>
                  <a:pt x="586724" y="660400"/>
                </a:lnTo>
                <a:lnTo>
                  <a:pt x="551412" y="685800"/>
                </a:lnTo>
                <a:lnTo>
                  <a:pt x="526022" y="723900"/>
                </a:lnTo>
                <a:lnTo>
                  <a:pt x="510296" y="762000"/>
                </a:lnTo>
                <a:lnTo>
                  <a:pt x="503977" y="812800"/>
                </a:lnTo>
                <a:lnTo>
                  <a:pt x="508779" y="863600"/>
                </a:lnTo>
                <a:lnTo>
                  <a:pt x="526706" y="901700"/>
                </a:lnTo>
                <a:lnTo>
                  <a:pt x="556365" y="939800"/>
                </a:lnTo>
                <a:lnTo>
                  <a:pt x="596361" y="965200"/>
                </a:lnTo>
                <a:lnTo>
                  <a:pt x="645302" y="990600"/>
                </a:lnTo>
                <a:lnTo>
                  <a:pt x="674819" y="990600"/>
                </a:lnTo>
                <a:lnTo>
                  <a:pt x="711408" y="1003300"/>
                </a:lnTo>
                <a:lnTo>
                  <a:pt x="750309" y="1016000"/>
                </a:lnTo>
                <a:lnTo>
                  <a:pt x="791461" y="1028700"/>
                </a:lnTo>
                <a:lnTo>
                  <a:pt x="834800" y="1041400"/>
                </a:lnTo>
                <a:lnTo>
                  <a:pt x="880264" y="1066800"/>
                </a:lnTo>
                <a:lnTo>
                  <a:pt x="927789" y="1104900"/>
                </a:lnTo>
                <a:lnTo>
                  <a:pt x="977313" y="1143000"/>
                </a:lnTo>
                <a:lnTo>
                  <a:pt x="984373" y="1155700"/>
                </a:lnTo>
                <a:lnTo>
                  <a:pt x="1000485" y="1155700"/>
                </a:lnTo>
                <a:lnTo>
                  <a:pt x="1007752" y="1143000"/>
                </a:lnTo>
                <a:lnTo>
                  <a:pt x="1063645" y="1092200"/>
                </a:lnTo>
                <a:lnTo>
                  <a:pt x="1068552" y="1092200"/>
                </a:lnTo>
                <a:lnTo>
                  <a:pt x="1070728" y="1079500"/>
                </a:lnTo>
                <a:lnTo>
                  <a:pt x="1070082" y="1079500"/>
                </a:lnTo>
                <a:lnTo>
                  <a:pt x="1066525" y="1066800"/>
                </a:lnTo>
                <a:lnTo>
                  <a:pt x="1049066" y="1041400"/>
                </a:lnTo>
                <a:lnTo>
                  <a:pt x="1028335" y="1003300"/>
                </a:lnTo>
                <a:lnTo>
                  <a:pt x="1007915" y="965200"/>
                </a:lnTo>
                <a:lnTo>
                  <a:pt x="995523" y="927100"/>
                </a:lnTo>
                <a:lnTo>
                  <a:pt x="852584" y="927100"/>
                </a:lnTo>
                <a:lnTo>
                  <a:pt x="809389" y="901700"/>
                </a:lnTo>
                <a:lnTo>
                  <a:pt x="768991" y="889000"/>
                </a:lnTo>
                <a:lnTo>
                  <a:pt x="731728" y="889000"/>
                </a:lnTo>
                <a:lnTo>
                  <a:pt x="697939" y="876300"/>
                </a:lnTo>
                <a:lnTo>
                  <a:pt x="670380" y="876300"/>
                </a:lnTo>
                <a:lnTo>
                  <a:pt x="642455" y="863600"/>
                </a:lnTo>
                <a:lnTo>
                  <a:pt x="627609" y="838200"/>
                </a:lnTo>
                <a:lnTo>
                  <a:pt x="621806" y="825500"/>
                </a:lnTo>
                <a:lnTo>
                  <a:pt x="621010" y="812800"/>
                </a:lnTo>
                <a:lnTo>
                  <a:pt x="626156" y="787400"/>
                </a:lnTo>
                <a:lnTo>
                  <a:pt x="640677" y="762000"/>
                </a:lnTo>
                <a:lnTo>
                  <a:pt x="665999" y="749300"/>
                </a:lnTo>
                <a:lnTo>
                  <a:pt x="703552" y="736600"/>
                </a:lnTo>
                <a:lnTo>
                  <a:pt x="755505" y="723900"/>
                </a:lnTo>
                <a:lnTo>
                  <a:pt x="798860" y="698500"/>
                </a:lnTo>
                <a:lnTo>
                  <a:pt x="832702" y="673100"/>
                </a:lnTo>
                <a:lnTo>
                  <a:pt x="856112" y="622300"/>
                </a:lnTo>
                <a:lnTo>
                  <a:pt x="866736" y="584200"/>
                </a:lnTo>
                <a:lnTo>
                  <a:pt x="868519" y="546100"/>
                </a:lnTo>
                <a:lnTo>
                  <a:pt x="861771" y="495300"/>
                </a:lnTo>
                <a:lnTo>
                  <a:pt x="846798" y="444500"/>
                </a:lnTo>
                <a:lnTo>
                  <a:pt x="823909" y="406400"/>
                </a:lnTo>
                <a:lnTo>
                  <a:pt x="803578" y="381000"/>
                </a:lnTo>
                <a:close/>
              </a:path>
              <a:path w="1226820" h="1663700">
                <a:moveTo>
                  <a:pt x="897378" y="774700"/>
                </a:moveTo>
                <a:lnTo>
                  <a:pt x="873498" y="774700"/>
                </a:lnTo>
                <a:lnTo>
                  <a:pt x="869955" y="787400"/>
                </a:lnTo>
                <a:lnTo>
                  <a:pt x="865721" y="825500"/>
                </a:lnTo>
                <a:lnTo>
                  <a:pt x="864432" y="850900"/>
                </a:lnTo>
                <a:lnTo>
                  <a:pt x="865773" y="876300"/>
                </a:lnTo>
                <a:lnTo>
                  <a:pt x="869431" y="914400"/>
                </a:lnTo>
                <a:lnTo>
                  <a:pt x="864969" y="914400"/>
                </a:lnTo>
                <a:lnTo>
                  <a:pt x="859229" y="927100"/>
                </a:lnTo>
                <a:lnTo>
                  <a:pt x="995523" y="927100"/>
                </a:lnTo>
                <a:lnTo>
                  <a:pt x="991392" y="914400"/>
                </a:lnTo>
                <a:lnTo>
                  <a:pt x="982349" y="863600"/>
                </a:lnTo>
                <a:lnTo>
                  <a:pt x="984370" y="812800"/>
                </a:lnTo>
                <a:lnTo>
                  <a:pt x="984158" y="812800"/>
                </a:lnTo>
                <a:lnTo>
                  <a:pt x="981118" y="800100"/>
                </a:lnTo>
                <a:lnTo>
                  <a:pt x="975720" y="787400"/>
                </a:lnTo>
                <a:lnTo>
                  <a:pt x="968434" y="787400"/>
                </a:lnTo>
                <a:lnTo>
                  <a:pt x="897378" y="774700"/>
                </a:lnTo>
                <a:close/>
              </a:path>
              <a:path w="1226820" h="1663700">
                <a:moveTo>
                  <a:pt x="895161" y="114300"/>
                </a:moveTo>
                <a:lnTo>
                  <a:pt x="564582" y="114300"/>
                </a:lnTo>
                <a:lnTo>
                  <a:pt x="629167" y="127000"/>
                </a:lnTo>
                <a:lnTo>
                  <a:pt x="687247" y="139700"/>
                </a:lnTo>
                <a:lnTo>
                  <a:pt x="739166" y="152400"/>
                </a:lnTo>
                <a:lnTo>
                  <a:pt x="785270" y="177800"/>
                </a:lnTo>
                <a:lnTo>
                  <a:pt x="825904" y="203200"/>
                </a:lnTo>
                <a:lnTo>
                  <a:pt x="861413" y="241300"/>
                </a:lnTo>
                <a:lnTo>
                  <a:pt x="892142" y="266700"/>
                </a:lnTo>
                <a:lnTo>
                  <a:pt x="918436" y="304800"/>
                </a:lnTo>
                <a:lnTo>
                  <a:pt x="940640" y="342900"/>
                </a:lnTo>
                <a:lnTo>
                  <a:pt x="959100" y="381000"/>
                </a:lnTo>
                <a:lnTo>
                  <a:pt x="974160" y="431800"/>
                </a:lnTo>
                <a:lnTo>
                  <a:pt x="986165" y="457200"/>
                </a:lnTo>
                <a:lnTo>
                  <a:pt x="995461" y="495300"/>
                </a:lnTo>
                <a:lnTo>
                  <a:pt x="1002393" y="533400"/>
                </a:lnTo>
                <a:lnTo>
                  <a:pt x="1007305" y="558800"/>
                </a:lnTo>
                <a:lnTo>
                  <a:pt x="1010544" y="584200"/>
                </a:lnTo>
                <a:lnTo>
                  <a:pt x="1012453" y="609600"/>
                </a:lnTo>
                <a:lnTo>
                  <a:pt x="1014717" y="622300"/>
                </a:lnTo>
                <a:lnTo>
                  <a:pt x="1124057" y="622300"/>
                </a:lnTo>
                <a:lnTo>
                  <a:pt x="1128485" y="609600"/>
                </a:lnTo>
                <a:lnTo>
                  <a:pt x="1129738" y="596900"/>
                </a:lnTo>
                <a:lnTo>
                  <a:pt x="1127022" y="571500"/>
                </a:lnTo>
                <a:lnTo>
                  <a:pt x="1122592" y="533400"/>
                </a:lnTo>
                <a:lnTo>
                  <a:pt x="1116335" y="495300"/>
                </a:lnTo>
                <a:lnTo>
                  <a:pt x="1108141" y="457200"/>
                </a:lnTo>
                <a:lnTo>
                  <a:pt x="1097899" y="431800"/>
                </a:lnTo>
                <a:lnTo>
                  <a:pt x="1085496" y="393700"/>
                </a:lnTo>
                <a:lnTo>
                  <a:pt x="1070822" y="342900"/>
                </a:lnTo>
                <a:lnTo>
                  <a:pt x="1053766" y="317500"/>
                </a:lnTo>
                <a:lnTo>
                  <a:pt x="1034215" y="279400"/>
                </a:lnTo>
                <a:lnTo>
                  <a:pt x="1012060" y="241300"/>
                </a:lnTo>
                <a:lnTo>
                  <a:pt x="987188" y="203200"/>
                </a:lnTo>
                <a:lnTo>
                  <a:pt x="959489" y="165100"/>
                </a:lnTo>
                <a:lnTo>
                  <a:pt x="928850" y="139700"/>
                </a:lnTo>
                <a:lnTo>
                  <a:pt x="895161" y="11430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659144" y="6157136"/>
            <a:ext cx="7668895" cy="2353310"/>
            <a:chOff x="3659144" y="6157136"/>
            <a:chExt cx="7668895" cy="2353310"/>
          </a:xfrm>
        </p:grpSpPr>
        <p:sp>
          <p:nvSpPr>
            <p:cNvPr id="22" name="object 22"/>
            <p:cNvSpPr/>
            <p:nvPr/>
          </p:nvSpPr>
          <p:spPr>
            <a:xfrm>
              <a:off x="3685321" y="6308350"/>
              <a:ext cx="7120255" cy="2109470"/>
            </a:xfrm>
            <a:custGeom>
              <a:avLst/>
              <a:gdLst/>
              <a:ahLst/>
              <a:cxnLst/>
              <a:rect l="l" t="t" r="r" b="b"/>
              <a:pathLst>
                <a:path w="7120255" h="2109470">
                  <a:moveTo>
                    <a:pt x="0" y="2109389"/>
                  </a:moveTo>
                  <a:lnTo>
                    <a:pt x="7094918" y="7435"/>
                  </a:lnTo>
                  <a:lnTo>
                    <a:pt x="7120017" y="0"/>
                  </a:lnTo>
                </a:path>
              </a:pathLst>
            </a:custGeom>
            <a:ln w="52354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49902" y="6213382"/>
              <a:ext cx="235585" cy="205104"/>
            </a:xfrm>
            <a:custGeom>
              <a:avLst/>
              <a:gdLst/>
              <a:ahLst/>
              <a:cxnLst/>
              <a:rect l="l" t="t" r="r" b="b"/>
              <a:pathLst>
                <a:path w="235584" h="205104">
                  <a:moveTo>
                    <a:pt x="0" y="0"/>
                  </a:moveTo>
                  <a:lnTo>
                    <a:pt x="60678" y="204806"/>
                  </a:lnTo>
                  <a:lnTo>
                    <a:pt x="235144" y="41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45789" y="6296808"/>
              <a:ext cx="1957070" cy="2187575"/>
            </a:xfrm>
            <a:custGeom>
              <a:avLst/>
              <a:gdLst/>
              <a:ahLst/>
              <a:cxnLst/>
              <a:rect l="l" t="t" r="r" b="b"/>
              <a:pathLst>
                <a:path w="1957070" h="2187575">
                  <a:moveTo>
                    <a:pt x="0" y="2186990"/>
                  </a:moveTo>
                  <a:lnTo>
                    <a:pt x="1939543" y="19507"/>
                  </a:lnTo>
                  <a:lnTo>
                    <a:pt x="1956998" y="0"/>
                  </a:lnTo>
                </a:path>
              </a:pathLst>
            </a:custGeom>
            <a:ln w="52354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05745" y="6157136"/>
              <a:ext cx="222250" cy="230504"/>
            </a:xfrm>
            <a:custGeom>
              <a:avLst/>
              <a:gdLst/>
              <a:ahLst/>
              <a:cxnLst/>
              <a:rect l="l" t="t" r="r" b="b"/>
              <a:pathLst>
                <a:path w="222250" h="230504">
                  <a:moveTo>
                    <a:pt x="222024" y="0"/>
                  </a:moveTo>
                  <a:lnTo>
                    <a:pt x="0" y="87959"/>
                  </a:lnTo>
                  <a:lnTo>
                    <a:pt x="159178" y="230400"/>
                  </a:lnTo>
                  <a:lnTo>
                    <a:pt x="222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108" y="338461"/>
            <a:ext cx="65563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3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909" y="2183397"/>
            <a:ext cx="6516370" cy="164338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7873" y="3902377"/>
            <a:ext cx="4230370" cy="1047115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2070"/>
              </a:spcBef>
            </a:pPr>
            <a:r>
              <a:rPr sz="3300" spc="-30" dirty="0">
                <a:solidFill>
                  <a:srgbClr val="FFFFFF"/>
                </a:solidFill>
                <a:latin typeface="Arial MT"/>
                <a:cs typeface="Arial MT"/>
              </a:rPr>
              <a:t>PENDING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7536" y="56125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691078" y="0"/>
                </a:moveTo>
                <a:lnTo>
                  <a:pt x="356010" y="0"/>
                </a:lnTo>
                <a:lnTo>
                  <a:pt x="356010" y="376951"/>
                </a:lnTo>
                <a:lnTo>
                  <a:pt x="0" y="376951"/>
                </a:lnTo>
                <a:lnTo>
                  <a:pt x="523544" y="1047088"/>
                </a:lnTo>
                <a:lnTo>
                  <a:pt x="1047088" y="376951"/>
                </a:lnTo>
                <a:lnTo>
                  <a:pt x="691078" y="376951"/>
                </a:lnTo>
                <a:lnTo>
                  <a:pt x="69107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1133" y="8078070"/>
            <a:ext cx="148018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2004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520"/>
              </a:spcBef>
            </a:pPr>
            <a:r>
              <a:rPr sz="2600" spc="-1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9954" y="2183400"/>
            <a:ext cx="116751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9954" y="3398023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3958" y="2992854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resolve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dat</a:t>
            </a:r>
            <a:r>
              <a:rPr sz="4100" b="1" spc="15" dirty="0"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46202" y="3735249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50" y="0"/>
                </a:moveTo>
                <a:lnTo>
                  <a:pt x="0" y="1025198"/>
                </a:lnTo>
                <a:lnTo>
                  <a:pt x="301069" y="1025198"/>
                </a:lnTo>
                <a:lnTo>
                  <a:pt x="301069" y="2534781"/>
                </a:lnTo>
                <a:lnTo>
                  <a:pt x="584421" y="2534781"/>
                </a:lnTo>
                <a:lnTo>
                  <a:pt x="584421" y="1025198"/>
                </a:lnTo>
                <a:lnTo>
                  <a:pt x="885491" y="1025198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8362" y="5852098"/>
            <a:ext cx="7823834" cy="9842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6700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15"/>
              </a:spcBef>
            </a:pP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a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long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operation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101" y="6982455"/>
            <a:ext cx="4230370" cy="10471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2070"/>
              </a:spcBef>
            </a:pPr>
            <a:r>
              <a:rPr sz="3300" spc="-110" dirty="0">
                <a:solidFill>
                  <a:srgbClr val="FFFFFF"/>
                </a:solidFill>
                <a:latin typeface="Arial MT"/>
                <a:cs typeface="Arial MT"/>
              </a:rPr>
              <a:t>RESOLVED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8416" y="3200643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8416" y="3933606"/>
            <a:ext cx="71869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 algn="ctr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416" y="4666567"/>
            <a:ext cx="794321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56285" algn="ctr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416" y="5399529"/>
            <a:ext cx="3911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8345" y="2035692"/>
            <a:ext cx="64306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8416" y="6797950"/>
            <a:ext cx="4173854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dirty="0">
                <a:latin typeface="Courier New"/>
                <a:cs typeface="Courier New"/>
              </a:rPr>
              <a:t>&gt;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sz="4950" b="1" dirty="0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416" y="7530913"/>
            <a:ext cx="682117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2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416" y="8263875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console.log(count)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416" y="8996836"/>
            <a:ext cx="7696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55700" y="377337"/>
            <a:ext cx="5478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4315" algn="l"/>
                <a:tab pos="3797935" algn="l"/>
              </a:tabLst>
            </a:pPr>
            <a:r>
              <a:rPr spc="20" dirty="0"/>
              <a:t>Scope	</a:t>
            </a:r>
            <a:r>
              <a:rPr spc="-5" dirty="0"/>
              <a:t>of	</a:t>
            </a:r>
            <a:r>
              <a:rPr spc="-555" dirty="0"/>
              <a:t>V</a:t>
            </a:r>
            <a:r>
              <a:rPr spc="-130" dirty="0"/>
              <a:t>AR</a:t>
            </a:r>
          </a:p>
        </p:txBody>
      </p:sp>
      <p:sp>
        <p:nvSpPr>
          <p:cNvPr id="12" name="object 12"/>
          <p:cNvSpPr/>
          <p:nvPr/>
        </p:nvSpPr>
        <p:spPr>
          <a:xfrm>
            <a:off x="12774082" y="1584450"/>
            <a:ext cx="6351270" cy="8532495"/>
          </a:xfrm>
          <a:custGeom>
            <a:avLst/>
            <a:gdLst/>
            <a:ahLst/>
            <a:cxnLst/>
            <a:rect l="l" t="t" r="r" b="b"/>
            <a:pathLst>
              <a:path w="6351269" h="8532495">
                <a:moveTo>
                  <a:pt x="6351064" y="0"/>
                </a:moveTo>
                <a:lnTo>
                  <a:pt x="0" y="0"/>
                </a:lnTo>
                <a:lnTo>
                  <a:pt x="0" y="8532163"/>
                </a:lnTo>
                <a:lnTo>
                  <a:pt x="6351064" y="8532163"/>
                </a:lnTo>
                <a:lnTo>
                  <a:pt x="6351064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761382" y="1563791"/>
            <a:ext cx="39477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2639" algn="l"/>
              </a:tabLst>
            </a:pP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Global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1725" y="3164239"/>
            <a:ext cx="4935855" cy="29362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75"/>
              </a:lnSpc>
              <a:tabLst>
                <a:tab pos="1488440" algn="l"/>
              </a:tabLst>
            </a:pP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Sum	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43336" y="7049256"/>
            <a:ext cx="4660265" cy="2378710"/>
          </a:xfrm>
          <a:custGeom>
            <a:avLst/>
            <a:gdLst/>
            <a:ahLst/>
            <a:cxnLst/>
            <a:rect l="l" t="t" r="r" b="b"/>
            <a:pathLst>
              <a:path w="4660265" h="2378709">
                <a:moveTo>
                  <a:pt x="0" y="0"/>
                </a:moveTo>
                <a:lnTo>
                  <a:pt x="4659920" y="0"/>
                </a:lnTo>
                <a:lnTo>
                  <a:pt x="4659920" y="2378357"/>
                </a:lnTo>
                <a:lnTo>
                  <a:pt x="0" y="2378357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51577" y="7049539"/>
            <a:ext cx="23418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060" algn="l"/>
              </a:tabLst>
            </a:pPr>
            <a:r>
              <a:rPr sz="4950" spc="-50" dirty="0">
                <a:solidFill>
                  <a:srgbClr val="FFFFFF"/>
                </a:solidFill>
                <a:latin typeface="Arial MT"/>
                <a:cs typeface="Arial MT"/>
              </a:rPr>
              <a:t>IF	</a:t>
            </a:r>
            <a:r>
              <a:rPr sz="4950" spc="195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93427" y="2527449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03296" y="4056052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57186" y="7997229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94566" y="2245111"/>
            <a:ext cx="1537970" cy="6510655"/>
          </a:xfrm>
          <a:custGeom>
            <a:avLst/>
            <a:gdLst/>
            <a:ahLst/>
            <a:cxnLst/>
            <a:rect l="l" t="t" r="r" b="b"/>
            <a:pathLst>
              <a:path w="1537969" h="6510655">
                <a:moveTo>
                  <a:pt x="1047089" y="523544"/>
                </a:moveTo>
                <a:lnTo>
                  <a:pt x="376948" y="0"/>
                </a:lnTo>
                <a:lnTo>
                  <a:pt x="376948" y="356019"/>
                </a:lnTo>
                <a:lnTo>
                  <a:pt x="0" y="356019"/>
                </a:lnTo>
                <a:lnTo>
                  <a:pt x="0" y="691083"/>
                </a:lnTo>
                <a:lnTo>
                  <a:pt x="376948" y="691083"/>
                </a:lnTo>
                <a:lnTo>
                  <a:pt x="376948" y="1047089"/>
                </a:lnTo>
                <a:lnTo>
                  <a:pt x="1047089" y="523544"/>
                </a:lnTo>
                <a:close/>
              </a:path>
              <a:path w="1537969" h="6510655">
                <a:moveTo>
                  <a:pt x="1537677" y="5986716"/>
                </a:moveTo>
                <a:lnTo>
                  <a:pt x="867537" y="5463171"/>
                </a:lnTo>
                <a:lnTo>
                  <a:pt x="867537" y="5819178"/>
                </a:lnTo>
                <a:lnTo>
                  <a:pt x="490588" y="5819178"/>
                </a:lnTo>
                <a:lnTo>
                  <a:pt x="490588" y="6154242"/>
                </a:lnTo>
                <a:lnTo>
                  <a:pt x="867537" y="6154242"/>
                </a:lnTo>
                <a:lnTo>
                  <a:pt x="867537" y="6510248"/>
                </a:lnTo>
                <a:lnTo>
                  <a:pt x="1537677" y="5986716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108" y="338461"/>
            <a:ext cx="65563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3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909" y="2183397"/>
            <a:ext cx="6516370" cy="164338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7873" y="3902377"/>
            <a:ext cx="4230370" cy="1047115"/>
          </a:xfrm>
          <a:prstGeom prst="rect">
            <a:avLst/>
          </a:prstGeom>
          <a:solidFill>
            <a:srgbClr val="FF93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2070"/>
              </a:spcBef>
            </a:pPr>
            <a:r>
              <a:rPr sz="3300" spc="-30" dirty="0">
                <a:solidFill>
                  <a:srgbClr val="FFFFFF"/>
                </a:solidFill>
                <a:latin typeface="Arial MT"/>
                <a:cs typeface="Arial MT"/>
              </a:rPr>
              <a:t>PENDING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7536" y="56125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691078" y="0"/>
                </a:moveTo>
                <a:lnTo>
                  <a:pt x="356010" y="0"/>
                </a:lnTo>
                <a:lnTo>
                  <a:pt x="356010" y="376951"/>
                </a:lnTo>
                <a:lnTo>
                  <a:pt x="0" y="376951"/>
                </a:lnTo>
                <a:lnTo>
                  <a:pt x="523544" y="1047088"/>
                </a:lnTo>
                <a:lnTo>
                  <a:pt x="1047088" y="376951"/>
                </a:lnTo>
                <a:lnTo>
                  <a:pt x="691078" y="376951"/>
                </a:lnTo>
                <a:lnTo>
                  <a:pt x="69107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1133" y="8078070"/>
            <a:ext cx="148018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3200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2520"/>
              </a:spcBef>
            </a:pP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9954" y="2183400"/>
            <a:ext cx="116751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9954" y="3398023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3958" y="2992854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reject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erro</a:t>
            </a:r>
            <a:r>
              <a:rPr sz="4100" b="1" spc="15" dirty="0">
                <a:latin typeface="Courier New"/>
                <a:cs typeface="Courier New"/>
              </a:rPr>
              <a:t>r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46202" y="3735249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50" y="0"/>
                </a:moveTo>
                <a:lnTo>
                  <a:pt x="0" y="1025198"/>
                </a:lnTo>
                <a:lnTo>
                  <a:pt x="301069" y="1025198"/>
                </a:lnTo>
                <a:lnTo>
                  <a:pt x="301069" y="2534781"/>
                </a:lnTo>
                <a:lnTo>
                  <a:pt x="584421" y="2534781"/>
                </a:lnTo>
                <a:lnTo>
                  <a:pt x="584421" y="1025198"/>
                </a:lnTo>
                <a:lnTo>
                  <a:pt x="885491" y="1025198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8362" y="5852098"/>
            <a:ext cx="8147050" cy="98425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67005" rIns="0" bIns="0" rtlCol="0">
            <a:spAutoFit/>
          </a:bodyPr>
          <a:lstStyle/>
          <a:p>
            <a:pPr marL="876935">
              <a:lnSpc>
                <a:spcPct val="100000"/>
              </a:lnSpc>
              <a:spcBef>
                <a:spcPts val="1315"/>
              </a:spcBef>
            </a:pP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a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long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operation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101" y="6982455"/>
            <a:ext cx="4230370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6289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2070"/>
              </a:spcBef>
            </a:pPr>
            <a:r>
              <a:rPr sz="3300" spc="-50" dirty="0">
                <a:solidFill>
                  <a:srgbClr val="FFFFFF"/>
                </a:solidFill>
                <a:latin typeface="Arial MT"/>
                <a:cs typeface="Arial MT"/>
              </a:rPr>
              <a:t>REJECTED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577215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5839" y="338461"/>
            <a:ext cx="3312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</a:p>
        </p:txBody>
      </p:sp>
      <p:sp>
        <p:nvSpPr>
          <p:cNvPr id="4" name="object 4"/>
          <p:cNvSpPr/>
          <p:nvPr/>
        </p:nvSpPr>
        <p:spPr>
          <a:xfrm>
            <a:off x="786244" y="1649697"/>
            <a:ext cx="19290665" cy="5864225"/>
          </a:xfrm>
          <a:custGeom>
            <a:avLst/>
            <a:gdLst/>
            <a:ahLst/>
            <a:cxnLst/>
            <a:rect l="l" t="t" r="r" b="b"/>
            <a:pathLst>
              <a:path w="19290665" h="5864225">
                <a:moveTo>
                  <a:pt x="19290259" y="732955"/>
                </a:moveTo>
                <a:lnTo>
                  <a:pt x="9077769" y="732955"/>
                </a:lnTo>
                <a:lnTo>
                  <a:pt x="9077769" y="0"/>
                </a:lnTo>
                <a:lnTo>
                  <a:pt x="0" y="0"/>
                </a:lnTo>
                <a:lnTo>
                  <a:pt x="0" y="5863691"/>
                </a:lnTo>
                <a:lnTo>
                  <a:pt x="1512963" y="5863691"/>
                </a:lnTo>
                <a:lnTo>
                  <a:pt x="1512963" y="5130724"/>
                </a:lnTo>
                <a:lnTo>
                  <a:pt x="9456001" y="5130724"/>
                </a:lnTo>
                <a:lnTo>
                  <a:pt x="9456001" y="4397768"/>
                </a:lnTo>
                <a:lnTo>
                  <a:pt x="5673598" y="4397768"/>
                </a:lnTo>
                <a:lnTo>
                  <a:pt x="5673598" y="3664801"/>
                </a:lnTo>
                <a:lnTo>
                  <a:pt x="7186562" y="3664801"/>
                </a:lnTo>
                <a:lnTo>
                  <a:pt x="7186562" y="2931845"/>
                </a:lnTo>
                <a:lnTo>
                  <a:pt x="13616648" y="2931845"/>
                </a:lnTo>
                <a:lnTo>
                  <a:pt x="13616648" y="2198878"/>
                </a:lnTo>
                <a:lnTo>
                  <a:pt x="12103697" y="2198878"/>
                </a:lnTo>
                <a:lnTo>
                  <a:pt x="12103697" y="1465922"/>
                </a:lnTo>
                <a:lnTo>
                  <a:pt x="19290259" y="1465922"/>
                </a:lnTo>
                <a:lnTo>
                  <a:pt x="19290259" y="732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8270" y="1593529"/>
            <a:ext cx="1818132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delayedFx</a:t>
            </a:r>
            <a:r>
              <a:rPr sz="4950" b="1" spc="5" dirty="0">
                <a:latin typeface="Courier New"/>
                <a:cs typeface="Courier New"/>
              </a:rPr>
              <a:t>(){</a:t>
            </a:r>
            <a:endParaRPr sz="4950">
              <a:latin typeface="Courier New"/>
              <a:cs typeface="Courier New"/>
            </a:endParaRPr>
          </a:p>
          <a:p>
            <a:pPr marL="2660015" marR="5080" indent="-1891664">
              <a:lnSpc>
                <a:spcPts val="5770"/>
              </a:lnSpc>
              <a:spcBef>
                <a:spcPts val="250"/>
              </a:spcBef>
            </a:pPr>
            <a:r>
              <a:rPr sz="4950" b="1" spc="5" dirty="0">
                <a:latin typeface="Courier New"/>
                <a:cs typeface="Courier New"/>
              </a:rPr>
              <a:t>let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 </a:t>
            </a:r>
            <a:r>
              <a:rPr sz="4950" b="1" spc="5" dirty="0">
                <a:latin typeface="Courier New"/>
                <a:cs typeface="Courier New"/>
              </a:rPr>
              <a:t>= </a:t>
            </a:r>
            <a:r>
              <a:rPr sz="4950" b="1" spc="5" dirty="0">
                <a:solidFill>
                  <a:srgbClr val="0076BA"/>
                </a:solidFill>
                <a:latin typeface="Courier New"/>
                <a:cs typeface="Courier New"/>
              </a:rPr>
              <a:t>new </a:t>
            </a:r>
            <a:r>
              <a:rPr sz="4950" b="1" spc="5" dirty="0">
                <a:solidFill>
                  <a:srgbClr val="99195E"/>
                </a:solidFill>
                <a:latin typeface="Courier New"/>
                <a:cs typeface="Courier New"/>
              </a:rPr>
              <a:t>Promise</a:t>
            </a:r>
            <a:r>
              <a:rPr sz="4950" b="1" spc="5" dirty="0">
                <a:latin typeface="Courier New"/>
                <a:cs typeface="Courier New"/>
              </a:rPr>
              <a:t>((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resolve</a:t>
            </a:r>
            <a:r>
              <a:rPr sz="4950" b="1" spc="5" dirty="0">
                <a:latin typeface="Courier New"/>
                <a:cs typeface="Courier New"/>
              </a:rPr>
              <a:t>, reject)=&gt;{ </a:t>
            </a:r>
            <a:r>
              <a:rPr sz="4950" b="1" spc="-296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setTimeout(</a:t>
            </a:r>
            <a:r>
              <a:rPr sz="4950" b="1" spc="5" dirty="0">
                <a:latin typeface="Courier New"/>
                <a:cs typeface="Courier New"/>
              </a:rPr>
              <a:t>function(){</a:t>
            </a:r>
            <a:endParaRPr sz="4950">
              <a:latin typeface="Courier New"/>
              <a:cs typeface="Courier New"/>
            </a:endParaRPr>
          </a:p>
          <a:p>
            <a:pPr marL="4173220">
              <a:lnSpc>
                <a:spcPts val="5610"/>
              </a:lnSpc>
            </a:pP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resolve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someAction()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6262" y="4525377"/>
            <a:ext cx="34296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},</a:t>
            </a:r>
            <a:r>
              <a:rPr sz="4950" b="1" spc="-7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3000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4905" y="5258339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5952" y="5991301"/>
            <a:ext cx="56991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76BA"/>
                </a:solidFill>
                <a:latin typeface="Courier New"/>
                <a:cs typeface="Courier New"/>
              </a:rPr>
              <a:t>return</a:t>
            </a:r>
            <a:r>
              <a:rPr sz="4950" b="1" spc="-60" dirty="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8363" y="6724263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651" y="7789444"/>
            <a:ext cx="64433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delayedF</a:t>
            </a:r>
            <a:r>
              <a:rPr sz="4950" b="1" dirty="0">
                <a:solidFill>
                  <a:srgbClr val="EE220C"/>
                </a:solidFill>
                <a:latin typeface="Courier New"/>
                <a:cs typeface="Courier New"/>
              </a:rPr>
              <a:t>x</a:t>
            </a:r>
            <a:r>
              <a:rPr sz="4950" b="1" spc="5" dirty="0">
                <a:latin typeface="Courier New"/>
                <a:cs typeface="Courier New"/>
              </a:rPr>
              <a:t>()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60546" y="75948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72977" y="7751884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32639" y="4607589"/>
            <a:ext cx="10743565" cy="4522470"/>
            <a:chOff x="8432639" y="4607589"/>
            <a:chExt cx="10743565" cy="4522470"/>
          </a:xfrm>
        </p:grpSpPr>
        <p:sp>
          <p:nvSpPr>
            <p:cNvPr id="14" name="object 14"/>
            <p:cNvSpPr/>
            <p:nvPr/>
          </p:nvSpPr>
          <p:spPr>
            <a:xfrm>
              <a:off x="15824564" y="6677027"/>
              <a:ext cx="2581910" cy="2453005"/>
            </a:xfrm>
            <a:custGeom>
              <a:avLst/>
              <a:gdLst/>
              <a:ahLst/>
              <a:cxnLst/>
              <a:rect l="l" t="t" r="r" b="b"/>
              <a:pathLst>
                <a:path w="2581909" h="2453004">
                  <a:moveTo>
                    <a:pt x="936640" y="2347078"/>
                  </a:moveTo>
                  <a:lnTo>
                    <a:pt x="659510" y="2347078"/>
                  </a:lnTo>
                  <a:lnTo>
                    <a:pt x="669866" y="2347246"/>
                  </a:lnTo>
                  <a:lnTo>
                    <a:pt x="680398" y="2353126"/>
                  </a:lnTo>
                  <a:lnTo>
                    <a:pt x="705032" y="2374973"/>
                  </a:lnTo>
                  <a:lnTo>
                    <a:pt x="717630" y="2386665"/>
                  </a:lnTo>
                  <a:lnTo>
                    <a:pt x="745114" y="2412324"/>
                  </a:lnTo>
                  <a:lnTo>
                    <a:pt x="761682" y="2427136"/>
                  </a:lnTo>
                  <a:lnTo>
                    <a:pt x="776680" y="2438911"/>
                  </a:lnTo>
                  <a:lnTo>
                    <a:pt x="790668" y="2447304"/>
                  </a:lnTo>
                  <a:lnTo>
                    <a:pt x="804205" y="2451968"/>
                  </a:lnTo>
                  <a:lnTo>
                    <a:pt x="817853" y="2452558"/>
                  </a:lnTo>
                  <a:lnTo>
                    <a:pt x="832169" y="2448727"/>
                  </a:lnTo>
                  <a:lnTo>
                    <a:pt x="865047" y="2426421"/>
                  </a:lnTo>
                  <a:lnTo>
                    <a:pt x="907318" y="2382282"/>
                  </a:lnTo>
                  <a:lnTo>
                    <a:pt x="933375" y="2351160"/>
                  </a:lnTo>
                  <a:lnTo>
                    <a:pt x="936640" y="2347078"/>
                  </a:lnTo>
                  <a:close/>
                </a:path>
                <a:path w="2581909" h="2453004">
                  <a:moveTo>
                    <a:pt x="285378" y="1187159"/>
                  </a:moveTo>
                  <a:lnTo>
                    <a:pt x="267831" y="1187329"/>
                  </a:lnTo>
                  <a:lnTo>
                    <a:pt x="228460" y="1196609"/>
                  </a:lnTo>
                  <a:lnTo>
                    <a:pt x="205566" y="1201258"/>
                  </a:lnTo>
                  <a:lnTo>
                    <a:pt x="181394" y="1208244"/>
                  </a:lnTo>
                  <a:lnTo>
                    <a:pt x="156844" y="1220201"/>
                  </a:lnTo>
                  <a:lnTo>
                    <a:pt x="152622" y="1231501"/>
                  </a:lnTo>
                  <a:lnTo>
                    <a:pt x="154561" y="1244955"/>
                  </a:lnTo>
                  <a:lnTo>
                    <a:pt x="159005" y="1259777"/>
                  </a:lnTo>
                  <a:lnTo>
                    <a:pt x="162299" y="1275179"/>
                  </a:lnTo>
                  <a:lnTo>
                    <a:pt x="148576" y="1289847"/>
                  </a:lnTo>
                  <a:lnTo>
                    <a:pt x="112354" y="1299736"/>
                  </a:lnTo>
                  <a:lnTo>
                    <a:pt x="66640" y="1310934"/>
                  </a:lnTo>
                  <a:lnTo>
                    <a:pt x="24439" y="1329527"/>
                  </a:lnTo>
                  <a:lnTo>
                    <a:pt x="21228" y="1338692"/>
                  </a:lnTo>
                  <a:lnTo>
                    <a:pt x="24421" y="1352169"/>
                  </a:lnTo>
                  <a:lnTo>
                    <a:pt x="28356" y="1365710"/>
                  </a:lnTo>
                  <a:lnTo>
                    <a:pt x="27371" y="1375063"/>
                  </a:lnTo>
                  <a:lnTo>
                    <a:pt x="13153" y="1388132"/>
                  </a:lnTo>
                  <a:lnTo>
                    <a:pt x="3491" y="1396289"/>
                  </a:lnTo>
                  <a:lnTo>
                    <a:pt x="0" y="1405426"/>
                  </a:lnTo>
                  <a:lnTo>
                    <a:pt x="24298" y="1468689"/>
                  </a:lnTo>
                  <a:lnTo>
                    <a:pt x="45382" y="1515148"/>
                  </a:lnTo>
                  <a:lnTo>
                    <a:pt x="67428" y="1560934"/>
                  </a:lnTo>
                  <a:lnTo>
                    <a:pt x="90314" y="1606167"/>
                  </a:lnTo>
                  <a:lnTo>
                    <a:pt x="113924" y="1650965"/>
                  </a:lnTo>
                  <a:lnTo>
                    <a:pt x="138137" y="1695448"/>
                  </a:lnTo>
                  <a:lnTo>
                    <a:pt x="162834" y="1739735"/>
                  </a:lnTo>
                  <a:lnTo>
                    <a:pt x="187896" y="1783945"/>
                  </a:lnTo>
                  <a:lnTo>
                    <a:pt x="238640" y="1872611"/>
                  </a:lnTo>
                  <a:lnTo>
                    <a:pt x="264083" y="1917305"/>
                  </a:lnTo>
                  <a:lnTo>
                    <a:pt x="289415" y="1962400"/>
                  </a:lnTo>
                  <a:lnTo>
                    <a:pt x="314516" y="2008014"/>
                  </a:lnTo>
                  <a:lnTo>
                    <a:pt x="339267" y="2054266"/>
                  </a:lnTo>
                  <a:lnTo>
                    <a:pt x="363550" y="2101275"/>
                  </a:lnTo>
                  <a:lnTo>
                    <a:pt x="387245" y="2149162"/>
                  </a:lnTo>
                  <a:lnTo>
                    <a:pt x="422579" y="2218541"/>
                  </a:lnTo>
                  <a:lnTo>
                    <a:pt x="454413" y="2273733"/>
                  </a:lnTo>
                  <a:lnTo>
                    <a:pt x="483013" y="2316161"/>
                  </a:lnTo>
                  <a:lnTo>
                    <a:pt x="508641" y="2347246"/>
                  </a:lnTo>
                  <a:lnTo>
                    <a:pt x="552037" y="2381076"/>
                  </a:lnTo>
                  <a:lnTo>
                    <a:pt x="570333" y="2386665"/>
                  </a:lnTo>
                  <a:lnTo>
                    <a:pt x="586713" y="2386599"/>
                  </a:lnTo>
                  <a:lnTo>
                    <a:pt x="601473" y="2382282"/>
                  </a:lnTo>
                  <a:lnTo>
                    <a:pt x="614777" y="2375190"/>
                  </a:lnTo>
                  <a:lnTo>
                    <a:pt x="626989" y="2366691"/>
                  </a:lnTo>
                  <a:lnTo>
                    <a:pt x="638339" y="2358224"/>
                  </a:lnTo>
                  <a:lnTo>
                    <a:pt x="649092" y="2351213"/>
                  </a:lnTo>
                  <a:lnTo>
                    <a:pt x="659510" y="2347078"/>
                  </a:lnTo>
                  <a:lnTo>
                    <a:pt x="936640" y="2347078"/>
                  </a:lnTo>
                  <a:lnTo>
                    <a:pt x="963458" y="2313543"/>
                  </a:lnTo>
                  <a:lnTo>
                    <a:pt x="998129" y="2269084"/>
                  </a:lnTo>
                  <a:lnTo>
                    <a:pt x="1135256" y="2091198"/>
                  </a:lnTo>
                  <a:lnTo>
                    <a:pt x="1193870" y="2015914"/>
                  </a:lnTo>
                  <a:lnTo>
                    <a:pt x="1224665" y="1973658"/>
                  </a:lnTo>
                  <a:lnTo>
                    <a:pt x="1265056" y="1919849"/>
                  </a:lnTo>
                  <a:lnTo>
                    <a:pt x="1314026" y="1855751"/>
                  </a:lnTo>
                  <a:lnTo>
                    <a:pt x="1401349" y="1743082"/>
                  </a:lnTo>
                  <a:lnTo>
                    <a:pt x="1413617" y="1727384"/>
                  </a:lnTo>
                  <a:lnTo>
                    <a:pt x="732858" y="1727384"/>
                  </a:lnTo>
                  <a:lnTo>
                    <a:pt x="701688" y="1690593"/>
                  </a:lnTo>
                  <a:lnTo>
                    <a:pt x="658361" y="1635124"/>
                  </a:lnTo>
                  <a:lnTo>
                    <a:pt x="626548" y="1592657"/>
                  </a:lnTo>
                  <a:lnTo>
                    <a:pt x="596310" y="1551366"/>
                  </a:lnTo>
                  <a:lnTo>
                    <a:pt x="537288" y="1470046"/>
                  </a:lnTo>
                  <a:lnTo>
                    <a:pt x="506870" y="1428888"/>
                  </a:lnTo>
                  <a:lnTo>
                    <a:pt x="474757" y="1386644"/>
                  </a:lnTo>
                  <a:lnTo>
                    <a:pt x="440134" y="1342748"/>
                  </a:lnTo>
                  <a:lnTo>
                    <a:pt x="410378" y="1307560"/>
                  </a:lnTo>
                  <a:lnTo>
                    <a:pt x="379388" y="1273306"/>
                  </a:lnTo>
                  <a:lnTo>
                    <a:pt x="347976" y="1239358"/>
                  </a:lnTo>
                  <a:lnTo>
                    <a:pt x="316954" y="1205092"/>
                  </a:lnTo>
                  <a:lnTo>
                    <a:pt x="301768" y="1192598"/>
                  </a:lnTo>
                  <a:lnTo>
                    <a:pt x="285378" y="1187159"/>
                  </a:lnTo>
                  <a:close/>
                </a:path>
                <a:path w="2581909" h="2453004">
                  <a:moveTo>
                    <a:pt x="2322347" y="0"/>
                  </a:moveTo>
                  <a:lnTo>
                    <a:pt x="2287696" y="22216"/>
                  </a:lnTo>
                  <a:lnTo>
                    <a:pt x="2249819" y="54931"/>
                  </a:lnTo>
                  <a:lnTo>
                    <a:pt x="2201427" y="100461"/>
                  </a:lnTo>
                  <a:lnTo>
                    <a:pt x="2173638" y="127628"/>
                  </a:lnTo>
                  <a:lnTo>
                    <a:pt x="2143640" y="157514"/>
                  </a:lnTo>
                  <a:lnTo>
                    <a:pt x="2111573" y="189957"/>
                  </a:lnTo>
                  <a:lnTo>
                    <a:pt x="2077577" y="224796"/>
                  </a:lnTo>
                  <a:lnTo>
                    <a:pt x="2041791" y="261869"/>
                  </a:lnTo>
                  <a:lnTo>
                    <a:pt x="1965412" y="342072"/>
                  </a:lnTo>
                  <a:lnTo>
                    <a:pt x="1840923" y="475092"/>
                  </a:lnTo>
                  <a:lnTo>
                    <a:pt x="1662295" y="669404"/>
                  </a:lnTo>
                  <a:lnTo>
                    <a:pt x="1431286" y="924990"/>
                  </a:lnTo>
                  <a:lnTo>
                    <a:pt x="1165832" y="1223654"/>
                  </a:lnTo>
                  <a:lnTo>
                    <a:pt x="974941" y="1442139"/>
                  </a:lnTo>
                  <a:lnTo>
                    <a:pt x="881473" y="1550914"/>
                  </a:lnTo>
                  <a:lnTo>
                    <a:pt x="830270" y="1611440"/>
                  </a:lnTo>
                  <a:lnTo>
                    <a:pt x="789262" y="1660864"/>
                  </a:lnTo>
                  <a:lnTo>
                    <a:pt x="772930" y="1681009"/>
                  </a:lnTo>
                  <a:lnTo>
                    <a:pt x="763725" y="1692088"/>
                  </a:lnTo>
                  <a:lnTo>
                    <a:pt x="754060" y="1703258"/>
                  </a:lnTo>
                  <a:lnTo>
                    <a:pt x="732858" y="1727384"/>
                  </a:lnTo>
                  <a:lnTo>
                    <a:pt x="1413617" y="1727384"/>
                  </a:lnTo>
                  <a:lnTo>
                    <a:pt x="1613365" y="1473930"/>
                  </a:lnTo>
                  <a:lnTo>
                    <a:pt x="1892917" y="1124488"/>
                  </a:lnTo>
                  <a:lnTo>
                    <a:pt x="2128807" y="833681"/>
                  </a:lnTo>
                  <a:lnTo>
                    <a:pt x="2269783" y="662212"/>
                  </a:lnTo>
                  <a:lnTo>
                    <a:pt x="2361197" y="552573"/>
                  </a:lnTo>
                  <a:lnTo>
                    <a:pt x="2413418" y="490883"/>
                  </a:lnTo>
                  <a:lnTo>
                    <a:pt x="2457479" y="439792"/>
                  </a:lnTo>
                  <a:lnTo>
                    <a:pt x="2510856" y="379884"/>
                  </a:lnTo>
                  <a:lnTo>
                    <a:pt x="2528372" y="358618"/>
                  </a:lnTo>
                  <a:lnTo>
                    <a:pt x="2544356" y="336083"/>
                  </a:lnTo>
                  <a:lnTo>
                    <a:pt x="2558247" y="311594"/>
                  </a:lnTo>
                  <a:lnTo>
                    <a:pt x="2576411" y="273233"/>
                  </a:lnTo>
                  <a:lnTo>
                    <a:pt x="2581406" y="248653"/>
                  </a:lnTo>
                  <a:lnTo>
                    <a:pt x="2571570" y="226376"/>
                  </a:lnTo>
                  <a:lnTo>
                    <a:pt x="2545242" y="194923"/>
                  </a:lnTo>
                  <a:lnTo>
                    <a:pt x="2502324" y="172714"/>
                  </a:lnTo>
                  <a:lnTo>
                    <a:pt x="2484595" y="172470"/>
                  </a:lnTo>
                  <a:lnTo>
                    <a:pt x="2452931" y="168802"/>
                  </a:lnTo>
                  <a:lnTo>
                    <a:pt x="2430843" y="155187"/>
                  </a:lnTo>
                  <a:lnTo>
                    <a:pt x="2418790" y="132850"/>
                  </a:lnTo>
                  <a:lnTo>
                    <a:pt x="2417236" y="103014"/>
                  </a:lnTo>
                  <a:lnTo>
                    <a:pt x="2417406" y="95250"/>
                  </a:lnTo>
                  <a:lnTo>
                    <a:pt x="2416206" y="87176"/>
                  </a:lnTo>
                  <a:lnTo>
                    <a:pt x="2393273" y="56477"/>
                  </a:lnTo>
                  <a:lnTo>
                    <a:pt x="2345949" y="15003"/>
                  </a:lnTo>
                  <a:lnTo>
                    <a:pt x="2327427" y="402"/>
                  </a:lnTo>
                  <a:lnTo>
                    <a:pt x="232234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32635" y="4607591"/>
              <a:ext cx="10743565" cy="1678939"/>
            </a:xfrm>
            <a:custGeom>
              <a:avLst/>
              <a:gdLst/>
              <a:ahLst/>
              <a:cxnLst/>
              <a:rect l="l" t="t" r="r" b="b"/>
              <a:pathLst>
                <a:path w="10743565" h="1678939">
                  <a:moveTo>
                    <a:pt x="10743552" y="377761"/>
                  </a:moveTo>
                  <a:lnTo>
                    <a:pt x="4043654" y="377761"/>
                  </a:lnTo>
                  <a:lnTo>
                    <a:pt x="4043654" y="1117295"/>
                  </a:lnTo>
                  <a:lnTo>
                    <a:pt x="1328559" y="289039"/>
                  </a:lnTo>
                  <a:lnTo>
                    <a:pt x="1397495" y="63030"/>
                  </a:lnTo>
                  <a:lnTo>
                    <a:pt x="0" y="0"/>
                  </a:lnTo>
                  <a:lnTo>
                    <a:pt x="1194727" y="727748"/>
                  </a:lnTo>
                  <a:lnTo>
                    <a:pt x="1263662" y="501738"/>
                  </a:lnTo>
                  <a:lnTo>
                    <a:pt x="4043654" y="1349806"/>
                  </a:lnTo>
                  <a:lnTo>
                    <a:pt x="4043654" y="1678533"/>
                  </a:lnTo>
                  <a:lnTo>
                    <a:pt x="10743552" y="1678533"/>
                  </a:lnTo>
                  <a:lnTo>
                    <a:pt x="10743552" y="377761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4854" y="9936247"/>
            <a:ext cx="17245330" cy="10471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1813560">
              <a:lnSpc>
                <a:spcPct val="100000"/>
              </a:lnSpc>
              <a:spcBef>
                <a:spcPts val="1085"/>
              </a:spcBef>
              <a:tabLst>
                <a:tab pos="2406650" algn="l"/>
                <a:tab pos="5270500" algn="l"/>
                <a:tab pos="5922645" algn="l"/>
                <a:tab pos="8552815" algn="l"/>
                <a:tab pos="9680575" algn="l"/>
                <a:tab pos="10215880" algn="l"/>
                <a:tab pos="11334115" algn="l"/>
                <a:tab pos="14150975" algn="l"/>
              </a:tabLst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‘promise’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is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returned	</a:t>
            </a:r>
            <a:r>
              <a:rPr sz="4950" spc="204" dirty="0">
                <a:solidFill>
                  <a:srgbClr val="FFFFFF"/>
                </a:solidFill>
                <a:latin typeface="Arial MT"/>
                <a:cs typeface="Arial MT"/>
              </a:rPr>
              <a:t>but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it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will	</a:t>
            </a:r>
            <a:r>
              <a:rPr sz="4950" spc="170" dirty="0">
                <a:solidFill>
                  <a:srgbClr val="FFFFFF"/>
                </a:solidFill>
                <a:latin typeface="Arial MT"/>
                <a:cs typeface="Arial MT"/>
              </a:rPr>
              <a:t>“resolve”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76300" y="4985353"/>
            <a:ext cx="6699884" cy="6731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244"/>
              </a:spcBef>
            </a:pPr>
            <a:r>
              <a:rPr sz="4100" spc="65" dirty="0">
                <a:latin typeface="Arial MT"/>
                <a:cs typeface="Arial MT"/>
              </a:rPr>
              <a:t>resolve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send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data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95" dirty="0">
                <a:latin typeface="Arial MT"/>
                <a:cs typeface="Arial MT"/>
              </a:rPr>
              <a:t>to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76300" y="5658106"/>
            <a:ext cx="6699884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>
              <a:lnSpc>
                <a:spcPts val="4895"/>
              </a:lnSpc>
            </a:pPr>
            <a:r>
              <a:rPr sz="4100" spc="75" dirty="0">
                <a:latin typeface="Arial MT"/>
                <a:cs typeface="Arial MT"/>
              </a:rPr>
              <a:t>Promise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listeners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-5" dirty="0">
                <a:latin typeface="Arial MT"/>
                <a:cs typeface="Arial MT"/>
              </a:rPr>
              <a:t>(.then)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368" y="338461"/>
            <a:ext cx="10511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  <a:tab pos="6728459" algn="l"/>
                <a:tab pos="7535545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75" dirty="0"/>
              <a:t>.then()</a:t>
            </a:r>
            <a:r>
              <a:rPr dirty="0"/>
              <a:t>	</a:t>
            </a:r>
            <a:r>
              <a:rPr spc="-250" dirty="0"/>
              <a:t>&amp;</a:t>
            </a:r>
            <a:r>
              <a:rPr dirty="0"/>
              <a:t>	</a:t>
            </a:r>
            <a:r>
              <a:rPr spc="-20" dirty="0"/>
              <a:t>.catch()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1214" y="2260575"/>
            <a:ext cx="1514284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  <a:tabLst>
                <a:tab pos="2836545" algn="l"/>
              </a:tabLst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	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1214" y="3475197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6977" y="6431224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399" y="0"/>
                </a:moveTo>
                <a:lnTo>
                  <a:pt x="0" y="0"/>
                </a:lnTo>
                <a:lnTo>
                  <a:pt x="0" y="607311"/>
                </a:lnTo>
                <a:lnTo>
                  <a:pt x="630399" y="607311"/>
                </a:lnTo>
                <a:lnTo>
                  <a:pt x="630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6977" y="5216601"/>
            <a:ext cx="694753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.the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6977" y="7038535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.catc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6977" y="8253158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35330" y="5136462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79" y="0"/>
                </a:moveTo>
                <a:lnTo>
                  <a:pt x="0" y="347476"/>
                </a:lnTo>
                <a:lnTo>
                  <a:pt x="1355079" y="694952"/>
                </a:lnTo>
                <a:lnTo>
                  <a:pt x="1355079" y="458668"/>
                </a:lnTo>
                <a:lnTo>
                  <a:pt x="3350400" y="458668"/>
                </a:lnTo>
                <a:lnTo>
                  <a:pt x="3350400" y="236283"/>
                </a:lnTo>
                <a:lnTo>
                  <a:pt x="1355079" y="236283"/>
                </a:lnTo>
                <a:lnTo>
                  <a:pt x="135507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37403" y="4833553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054100" marR="872490" indent="-174625">
              <a:lnSpc>
                <a:spcPct val="102200"/>
              </a:lnSpc>
              <a:spcBef>
                <a:spcPts val="135"/>
              </a:spcBef>
            </a:pPr>
            <a:r>
              <a:rPr sz="4100" spc="100" dirty="0">
                <a:latin typeface="Arial MT"/>
                <a:cs typeface="Arial MT"/>
              </a:rPr>
              <a:t>then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run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85" dirty="0">
                <a:latin typeface="Arial MT"/>
                <a:cs typeface="Arial MT"/>
              </a:rPr>
              <a:t>but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Callback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waits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6797" y="20768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35319" y="7652891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89" y="0"/>
                </a:moveTo>
                <a:lnTo>
                  <a:pt x="0" y="347476"/>
                </a:lnTo>
                <a:lnTo>
                  <a:pt x="1355089" y="694952"/>
                </a:lnTo>
                <a:lnTo>
                  <a:pt x="1355089" y="458668"/>
                </a:lnTo>
                <a:lnTo>
                  <a:pt x="3350411" y="458668"/>
                </a:lnTo>
                <a:lnTo>
                  <a:pt x="3350411" y="236283"/>
                </a:lnTo>
                <a:lnTo>
                  <a:pt x="1355089" y="236283"/>
                </a:lnTo>
                <a:lnTo>
                  <a:pt x="135508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437403" y="7349982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054100" marR="731520" indent="-314960">
              <a:lnSpc>
                <a:spcPct val="102200"/>
              </a:lnSpc>
              <a:spcBef>
                <a:spcPts val="135"/>
              </a:spcBef>
            </a:pPr>
            <a:r>
              <a:rPr sz="4100" spc="160" dirty="0">
                <a:latin typeface="Arial MT"/>
                <a:cs typeface="Arial MT"/>
              </a:rPr>
              <a:t>catch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run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85" dirty="0">
                <a:latin typeface="Arial MT"/>
                <a:cs typeface="Arial MT"/>
              </a:rPr>
              <a:t>but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Callback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waits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0723" y="338461"/>
            <a:ext cx="770318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35" dirty="0"/>
              <a:t>Resolved</a:t>
            </a:r>
          </a:p>
        </p:txBody>
      </p:sp>
      <p:sp>
        <p:nvSpPr>
          <p:cNvPr id="3" name="object 3"/>
          <p:cNvSpPr/>
          <p:nvPr/>
        </p:nvSpPr>
        <p:spPr>
          <a:xfrm>
            <a:off x="3560508" y="3507156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400" y="0"/>
                </a:moveTo>
                <a:lnTo>
                  <a:pt x="0" y="0"/>
                </a:lnTo>
                <a:lnTo>
                  <a:pt x="0" y="607311"/>
                </a:lnTo>
                <a:lnTo>
                  <a:pt x="630400" y="607311"/>
                </a:lnTo>
                <a:lnTo>
                  <a:pt x="63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0508" y="2292533"/>
            <a:ext cx="1514284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  <a:tabLst>
                <a:tab pos="2836545" algn="l"/>
              </a:tabLst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	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508" y="4114467"/>
            <a:ext cx="189166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6977" y="6431224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399" y="0"/>
                </a:moveTo>
                <a:lnTo>
                  <a:pt x="0" y="0"/>
                </a:lnTo>
                <a:lnTo>
                  <a:pt x="0" y="607311"/>
                </a:lnTo>
                <a:lnTo>
                  <a:pt x="630399" y="607311"/>
                </a:lnTo>
                <a:lnTo>
                  <a:pt x="630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6977" y="5216601"/>
            <a:ext cx="694753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.the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6977" y="7038535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.catc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6977" y="8253158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35319" y="5560924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89" y="0"/>
                </a:moveTo>
                <a:lnTo>
                  <a:pt x="0" y="347476"/>
                </a:lnTo>
                <a:lnTo>
                  <a:pt x="1355089" y="694952"/>
                </a:lnTo>
                <a:lnTo>
                  <a:pt x="1355089" y="458668"/>
                </a:lnTo>
                <a:lnTo>
                  <a:pt x="3350411" y="458668"/>
                </a:lnTo>
                <a:lnTo>
                  <a:pt x="3350411" y="236283"/>
                </a:lnTo>
                <a:lnTo>
                  <a:pt x="1355089" y="236283"/>
                </a:lnTo>
                <a:lnTo>
                  <a:pt x="135508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37403" y="5258015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800225" marR="570865" indent="-1221740">
              <a:lnSpc>
                <a:spcPct val="102200"/>
              </a:lnSpc>
              <a:spcBef>
                <a:spcPts val="135"/>
              </a:spcBef>
            </a:pPr>
            <a:r>
              <a:rPr sz="4100" spc="130" dirty="0">
                <a:latin typeface="Arial MT"/>
                <a:cs typeface="Arial MT"/>
              </a:rPr>
              <a:t>callback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dirty="0">
                <a:latin typeface="Arial MT"/>
                <a:cs typeface="Arial MT"/>
              </a:rPr>
              <a:t>resolve()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0974" y="298361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68595" y="3203500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resolve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dat</a:t>
            </a:r>
            <a:r>
              <a:rPr sz="4100" b="1" spc="15" dirty="0"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2711" y="338461"/>
            <a:ext cx="75787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2504" algn="l"/>
                <a:tab pos="3997960" algn="l"/>
              </a:tabLst>
            </a:pPr>
            <a:r>
              <a:rPr spc="-5" dirty="0"/>
              <a:t>P</a:t>
            </a:r>
            <a:r>
              <a:rPr spc="-125" dirty="0"/>
              <a:t>r</a:t>
            </a:r>
            <a:r>
              <a:rPr spc="-10" dirty="0"/>
              <a:t>omise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70" dirty="0"/>
              <a:t>Rejected</a:t>
            </a:r>
          </a:p>
        </p:txBody>
      </p:sp>
      <p:sp>
        <p:nvSpPr>
          <p:cNvPr id="3" name="object 3"/>
          <p:cNvSpPr/>
          <p:nvPr/>
        </p:nvSpPr>
        <p:spPr>
          <a:xfrm>
            <a:off x="3560508" y="3507156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400" y="0"/>
                </a:moveTo>
                <a:lnTo>
                  <a:pt x="0" y="0"/>
                </a:lnTo>
                <a:lnTo>
                  <a:pt x="0" y="607311"/>
                </a:lnTo>
                <a:lnTo>
                  <a:pt x="630400" y="607311"/>
                </a:lnTo>
                <a:lnTo>
                  <a:pt x="63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0508" y="2292533"/>
            <a:ext cx="1514284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  <a:tabLst>
                <a:tab pos="2836545" algn="l"/>
              </a:tabLst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	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508" y="4114467"/>
            <a:ext cx="189166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6977" y="6431224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399" y="0"/>
                </a:moveTo>
                <a:lnTo>
                  <a:pt x="0" y="0"/>
                </a:lnTo>
                <a:lnTo>
                  <a:pt x="0" y="607311"/>
                </a:lnTo>
                <a:lnTo>
                  <a:pt x="630399" y="607311"/>
                </a:lnTo>
                <a:lnTo>
                  <a:pt x="630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6977" y="5216601"/>
            <a:ext cx="694753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.the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6977" y="7038535"/>
            <a:ext cx="757809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.catc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function(data){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6977" y="8253158"/>
            <a:ext cx="6432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65212" y="7991938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80" y="0"/>
                </a:moveTo>
                <a:lnTo>
                  <a:pt x="0" y="347476"/>
                </a:lnTo>
                <a:lnTo>
                  <a:pt x="1355080" y="694952"/>
                </a:lnTo>
                <a:lnTo>
                  <a:pt x="1355080" y="458668"/>
                </a:lnTo>
                <a:lnTo>
                  <a:pt x="3350401" y="458668"/>
                </a:lnTo>
                <a:lnTo>
                  <a:pt x="3350401" y="236283"/>
                </a:lnTo>
                <a:lnTo>
                  <a:pt x="1355080" y="236283"/>
                </a:lnTo>
                <a:lnTo>
                  <a:pt x="135508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67295" y="7689029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94535" marR="570865" indent="-1416050">
              <a:lnSpc>
                <a:spcPct val="102200"/>
              </a:lnSpc>
              <a:spcBef>
                <a:spcPts val="135"/>
              </a:spcBef>
            </a:pPr>
            <a:r>
              <a:rPr sz="4100" spc="130" dirty="0">
                <a:latin typeface="Arial MT"/>
                <a:cs typeface="Arial MT"/>
              </a:rPr>
              <a:t>callback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5" dirty="0">
                <a:latin typeface="Arial MT"/>
                <a:cs typeface="Arial MT"/>
              </a:rPr>
              <a:t>reject()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0974" y="298361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68595" y="3203500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 algn="ctr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reject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dat</a:t>
            </a:r>
            <a:r>
              <a:rPr sz="4100" b="1" spc="15" dirty="0"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4358" y="338461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524" y="2310061"/>
            <a:ext cx="788035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fetch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URL,</a:t>
            </a:r>
            <a:r>
              <a:rPr sz="41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optionsObject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861" y="3866000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fetc</a:t>
            </a:r>
            <a:r>
              <a:rPr sz="4100" b="1" spc="15" dirty="0">
                <a:solidFill>
                  <a:srgbClr val="EE220C"/>
                </a:solidFill>
                <a:latin typeface="Courier New"/>
                <a:cs typeface="Courier New"/>
              </a:rPr>
              <a:t>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“http://google.com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/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190" y="6020044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fetch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“http://cricket.com/,</a:t>
            </a:r>
            <a:r>
              <a:rPr sz="4100" b="1" spc="-30" dirty="0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190" y="6627356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“method”</a:t>
            </a:r>
            <a:r>
              <a:rPr sz="41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:</a:t>
            </a:r>
            <a:r>
              <a:rPr sz="41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“POST”,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6190" y="7234667"/>
            <a:ext cx="85236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“body”</a:t>
            </a:r>
            <a:r>
              <a:rPr sz="41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:</a:t>
            </a:r>
            <a:r>
              <a:rPr sz="41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“match</a:t>
            </a:r>
            <a:r>
              <a:rPr sz="4100" b="1" spc="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score”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190" y="7841978"/>
            <a:ext cx="64325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7048" y="6869852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19370" y="671278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4358" y="338461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4718" y="2547168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fetch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“http://cricket.com/,</a:t>
            </a:r>
            <a:r>
              <a:rPr sz="4100" b="1" spc="-3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4718" y="3154479"/>
            <a:ext cx="72624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“method”</a:t>
            </a:r>
            <a:r>
              <a:rPr sz="41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:</a:t>
            </a:r>
            <a:r>
              <a:rPr sz="41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“POST”,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4718" y="3761791"/>
            <a:ext cx="85236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7607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“body”</a:t>
            </a:r>
            <a:r>
              <a:rPr sz="41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:</a:t>
            </a:r>
            <a:r>
              <a:rPr sz="41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“match</a:t>
            </a:r>
            <a:r>
              <a:rPr sz="4100" b="1" spc="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score”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4718" y="4369102"/>
            <a:ext cx="64325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7058" y="6701336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400" y="0"/>
                </a:moveTo>
                <a:lnTo>
                  <a:pt x="0" y="0"/>
                </a:lnTo>
                <a:lnTo>
                  <a:pt x="0" y="607311"/>
                </a:lnTo>
                <a:lnTo>
                  <a:pt x="630400" y="607311"/>
                </a:lnTo>
                <a:lnTo>
                  <a:pt x="63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7058" y="5486713"/>
            <a:ext cx="91535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.the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</a:t>
            </a:r>
            <a:r>
              <a:rPr sz="4100" spc="15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HTTPRespons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e</a:t>
            </a:r>
            <a:r>
              <a:rPr sz="4100" spc="20" dirty="0">
                <a:latin typeface="Courier New"/>
                <a:cs typeface="Courier New"/>
              </a:rPr>
              <a:t>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7058" y="7308647"/>
            <a:ext cx="1041463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.catc</a:t>
            </a:r>
            <a:r>
              <a:rPr sz="4100" b="1" spc="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spc="20" dirty="0">
                <a:latin typeface="Courier New"/>
                <a:cs typeface="Courier New"/>
              </a:rPr>
              <a:t>function</a:t>
            </a:r>
            <a:r>
              <a:rPr sz="4100" spc="15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ErrorRespons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e</a:t>
            </a:r>
            <a:r>
              <a:rPr sz="4100" spc="20" dirty="0">
                <a:latin typeface="Courier New"/>
                <a:cs typeface="Courier New"/>
              </a:rPr>
              <a:t>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7058" y="8523270"/>
            <a:ext cx="630555" cy="1214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4100" spc="20" dirty="0">
                <a:latin typeface="Courier New"/>
                <a:cs typeface="Courier New"/>
              </a:rPr>
              <a:t>}</a:t>
            </a:r>
            <a:r>
              <a:rPr sz="4100" b="1" spc="20" dirty="0">
                <a:latin typeface="Courier New"/>
                <a:cs typeface="Courier New"/>
              </a:rPr>
              <a:t>)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3153" y="338461"/>
            <a:ext cx="22580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A</a:t>
            </a:r>
            <a:r>
              <a:rPr spc="85" dirty="0"/>
              <a:t>wait</a:t>
            </a:r>
          </a:p>
        </p:txBody>
      </p:sp>
      <p:sp>
        <p:nvSpPr>
          <p:cNvPr id="3" name="object 3"/>
          <p:cNvSpPr/>
          <p:nvPr/>
        </p:nvSpPr>
        <p:spPr>
          <a:xfrm>
            <a:off x="3560508" y="3507156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400" y="0"/>
                </a:moveTo>
                <a:lnTo>
                  <a:pt x="0" y="0"/>
                </a:lnTo>
                <a:lnTo>
                  <a:pt x="0" y="607311"/>
                </a:lnTo>
                <a:lnTo>
                  <a:pt x="630400" y="607311"/>
                </a:lnTo>
                <a:lnTo>
                  <a:pt x="63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0508" y="2292533"/>
            <a:ext cx="1514284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  <a:tabLst>
                <a:tab pos="2836545" algn="l"/>
              </a:tabLst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	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508" y="4114467"/>
            <a:ext cx="189166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0396" y="5727555"/>
            <a:ext cx="75780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CB297B"/>
                </a:solidFill>
                <a:latin typeface="Courier New"/>
                <a:cs typeface="Courier New"/>
              </a:rPr>
              <a:t>data</a:t>
            </a:r>
            <a:r>
              <a:rPr sz="4950" b="1" spc="-5" dirty="0">
                <a:solidFill>
                  <a:srgbClr val="CB297B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await</a:t>
            </a:r>
            <a:r>
              <a:rPr sz="4950" b="1" spc="-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P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14140" y="5746560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79" y="0"/>
                </a:moveTo>
                <a:lnTo>
                  <a:pt x="0" y="347476"/>
                </a:lnTo>
                <a:lnTo>
                  <a:pt x="1355079" y="694952"/>
                </a:lnTo>
                <a:lnTo>
                  <a:pt x="1355079" y="458668"/>
                </a:lnTo>
                <a:lnTo>
                  <a:pt x="3350400" y="458668"/>
                </a:lnTo>
                <a:lnTo>
                  <a:pt x="3350400" y="236283"/>
                </a:lnTo>
                <a:lnTo>
                  <a:pt x="1355079" y="236283"/>
                </a:lnTo>
                <a:lnTo>
                  <a:pt x="135507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16221" y="5443651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92680" marR="158750" indent="-2226310">
              <a:lnSpc>
                <a:spcPct val="102200"/>
              </a:lnSpc>
              <a:spcBef>
                <a:spcPts val="135"/>
              </a:spcBef>
            </a:pPr>
            <a:r>
              <a:rPr sz="4100" spc="114" dirty="0">
                <a:latin typeface="Arial MT"/>
                <a:cs typeface="Arial MT"/>
              </a:rPr>
              <a:t>await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sleep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at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this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65" dirty="0">
                <a:latin typeface="Arial MT"/>
                <a:cs typeface="Arial MT"/>
              </a:rPr>
              <a:t>line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8595" y="3203500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resolve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dat</a:t>
            </a:r>
            <a:r>
              <a:rPr sz="4100" b="1" spc="15" dirty="0"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807" y="7292650"/>
            <a:ext cx="64433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CB297B"/>
                </a:solidFill>
                <a:latin typeface="Courier New"/>
                <a:cs typeface="Courier New"/>
              </a:rPr>
              <a:t>dat</a:t>
            </a:r>
            <a:r>
              <a:rPr sz="4950" b="1" dirty="0">
                <a:solidFill>
                  <a:srgbClr val="CB297B"/>
                </a:solidFill>
                <a:latin typeface="Courier New"/>
                <a:cs typeface="Courier New"/>
              </a:rPr>
              <a:t>a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35596" y="7383785"/>
            <a:ext cx="3350895" cy="695325"/>
          </a:xfrm>
          <a:custGeom>
            <a:avLst/>
            <a:gdLst/>
            <a:ahLst/>
            <a:cxnLst/>
            <a:rect l="l" t="t" r="r" b="b"/>
            <a:pathLst>
              <a:path w="3350894" h="695325">
                <a:moveTo>
                  <a:pt x="1355081" y="0"/>
                </a:moveTo>
                <a:lnTo>
                  <a:pt x="0" y="347476"/>
                </a:lnTo>
                <a:lnTo>
                  <a:pt x="1355081" y="694952"/>
                </a:lnTo>
                <a:lnTo>
                  <a:pt x="1355081" y="458668"/>
                </a:lnTo>
                <a:lnTo>
                  <a:pt x="3350402" y="458668"/>
                </a:lnTo>
                <a:lnTo>
                  <a:pt x="3350402" y="236283"/>
                </a:lnTo>
                <a:lnTo>
                  <a:pt x="1355081" y="236283"/>
                </a:lnTo>
                <a:lnTo>
                  <a:pt x="135508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37681" y="7080876"/>
            <a:ext cx="5629910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45639" marR="581660" indent="-1357630">
              <a:lnSpc>
                <a:spcPct val="102200"/>
              </a:lnSpc>
              <a:spcBef>
                <a:spcPts val="135"/>
              </a:spcBef>
            </a:pPr>
            <a:r>
              <a:rPr sz="4100" spc="45" dirty="0">
                <a:latin typeface="Arial MT"/>
                <a:cs typeface="Arial MT"/>
              </a:rPr>
              <a:t>This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65" dirty="0">
                <a:latin typeface="Arial MT"/>
                <a:cs typeface="Arial MT"/>
              </a:rPr>
              <a:t>line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runs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65" dirty="0">
                <a:latin typeface="Arial MT"/>
                <a:cs typeface="Arial MT"/>
              </a:rPr>
              <a:t>resolve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4162" y="5417228"/>
            <a:ext cx="57499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async</a:t>
            </a:r>
            <a:r>
              <a:rPr sz="4950" b="1" spc="-6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4162" y="9186747"/>
            <a:ext cx="32829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1376" y="338461"/>
            <a:ext cx="24618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Async</a:t>
            </a:r>
          </a:p>
        </p:txBody>
      </p:sp>
      <p:sp>
        <p:nvSpPr>
          <p:cNvPr id="6" name="object 6"/>
          <p:cNvSpPr/>
          <p:nvPr/>
        </p:nvSpPr>
        <p:spPr>
          <a:xfrm>
            <a:off x="3560508" y="3507156"/>
            <a:ext cx="630555" cy="607695"/>
          </a:xfrm>
          <a:custGeom>
            <a:avLst/>
            <a:gdLst/>
            <a:ahLst/>
            <a:cxnLst/>
            <a:rect l="l" t="t" r="r" b="b"/>
            <a:pathLst>
              <a:path w="630554" h="607695">
                <a:moveTo>
                  <a:pt x="630400" y="0"/>
                </a:moveTo>
                <a:lnTo>
                  <a:pt x="0" y="0"/>
                </a:lnTo>
                <a:lnTo>
                  <a:pt x="0" y="607311"/>
                </a:lnTo>
                <a:lnTo>
                  <a:pt x="630400" y="607311"/>
                </a:lnTo>
                <a:lnTo>
                  <a:pt x="63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0508" y="2292533"/>
            <a:ext cx="1514284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  <a:tabLst>
                <a:tab pos="2836545" algn="l"/>
              </a:tabLst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P	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41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EE220C"/>
                </a:solidFill>
                <a:latin typeface="Courier New"/>
                <a:cs typeface="Courier New"/>
              </a:rPr>
              <a:t>Promise</a:t>
            </a:r>
            <a:r>
              <a:rPr sz="4100" b="1" spc="20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100" b="1" spc="20" dirty="0">
                <a:latin typeface="Courier New"/>
                <a:cs typeface="Courier New"/>
              </a:rPr>
              <a:t>(resolve,reject){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508" y="4114467"/>
            <a:ext cx="1891664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})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4603" y="6653655"/>
            <a:ext cx="75653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CB297B"/>
                </a:solidFill>
                <a:latin typeface="Courier New"/>
                <a:cs typeface="Courier New"/>
              </a:rPr>
              <a:t>data</a:t>
            </a:r>
            <a:r>
              <a:rPr sz="4950" b="1" spc="-5" dirty="0">
                <a:solidFill>
                  <a:srgbClr val="CB297B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await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P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595" y="3203500"/>
            <a:ext cx="505650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ts val="4630"/>
              </a:lnSpc>
            </a:pP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resolve</a:t>
            </a:r>
            <a:r>
              <a:rPr sz="4100" b="1" spc="15" dirty="0">
                <a:solidFill>
                  <a:srgbClr val="1DB100"/>
                </a:solidFill>
                <a:latin typeface="Courier New"/>
                <a:cs typeface="Courier New"/>
              </a:rPr>
              <a:t>(</a:t>
            </a:r>
            <a:r>
              <a:rPr sz="4100" b="1" spc="20" dirty="0">
                <a:latin typeface="Courier New"/>
                <a:cs typeface="Courier New"/>
              </a:rPr>
              <a:t>dat</a:t>
            </a:r>
            <a:r>
              <a:rPr sz="4100" b="1" spc="15" dirty="0">
                <a:latin typeface="Courier New"/>
                <a:cs typeface="Courier New"/>
              </a:rPr>
              <a:t>a</a:t>
            </a:r>
            <a:r>
              <a:rPr sz="4100" b="1" spc="20" dirty="0">
                <a:solidFill>
                  <a:srgbClr val="1DB100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3190" y="7987225"/>
            <a:ext cx="64306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CB297B"/>
                </a:solidFill>
                <a:latin typeface="Courier New"/>
                <a:cs typeface="Courier New"/>
              </a:rPr>
              <a:t>dat</a:t>
            </a:r>
            <a:r>
              <a:rPr sz="4950" b="1" dirty="0">
                <a:solidFill>
                  <a:srgbClr val="CB297B"/>
                </a:solidFill>
                <a:latin typeface="Courier New"/>
                <a:cs typeface="Courier New"/>
              </a:rPr>
              <a:t>a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93693" y="6520888"/>
            <a:ext cx="2581910" cy="2453005"/>
          </a:xfrm>
          <a:custGeom>
            <a:avLst/>
            <a:gdLst/>
            <a:ahLst/>
            <a:cxnLst/>
            <a:rect l="l" t="t" r="r" b="b"/>
            <a:pathLst>
              <a:path w="2581909" h="2453004">
                <a:moveTo>
                  <a:pt x="936639" y="2347078"/>
                </a:moveTo>
                <a:lnTo>
                  <a:pt x="659507" y="2347078"/>
                </a:lnTo>
                <a:lnTo>
                  <a:pt x="669864" y="2347247"/>
                </a:lnTo>
                <a:lnTo>
                  <a:pt x="680398" y="2353126"/>
                </a:lnTo>
                <a:lnTo>
                  <a:pt x="705032" y="2374973"/>
                </a:lnTo>
                <a:lnTo>
                  <a:pt x="717630" y="2386666"/>
                </a:lnTo>
                <a:lnTo>
                  <a:pt x="745114" y="2412324"/>
                </a:lnTo>
                <a:lnTo>
                  <a:pt x="761682" y="2427136"/>
                </a:lnTo>
                <a:lnTo>
                  <a:pt x="776680" y="2438911"/>
                </a:lnTo>
                <a:lnTo>
                  <a:pt x="790668" y="2447304"/>
                </a:lnTo>
                <a:lnTo>
                  <a:pt x="804205" y="2451968"/>
                </a:lnTo>
                <a:lnTo>
                  <a:pt x="817853" y="2452558"/>
                </a:lnTo>
                <a:lnTo>
                  <a:pt x="832169" y="2448727"/>
                </a:lnTo>
                <a:lnTo>
                  <a:pt x="865047" y="2426421"/>
                </a:lnTo>
                <a:lnTo>
                  <a:pt x="907318" y="2382282"/>
                </a:lnTo>
                <a:lnTo>
                  <a:pt x="933375" y="2351160"/>
                </a:lnTo>
                <a:lnTo>
                  <a:pt x="936639" y="2347078"/>
                </a:lnTo>
                <a:close/>
              </a:path>
              <a:path w="2581909" h="2453004">
                <a:moveTo>
                  <a:pt x="285378" y="1187159"/>
                </a:moveTo>
                <a:lnTo>
                  <a:pt x="267831" y="1187329"/>
                </a:lnTo>
                <a:lnTo>
                  <a:pt x="228460" y="1196609"/>
                </a:lnTo>
                <a:lnTo>
                  <a:pt x="205566" y="1201258"/>
                </a:lnTo>
                <a:lnTo>
                  <a:pt x="181394" y="1208244"/>
                </a:lnTo>
                <a:lnTo>
                  <a:pt x="156844" y="1220201"/>
                </a:lnTo>
                <a:lnTo>
                  <a:pt x="152622" y="1231501"/>
                </a:lnTo>
                <a:lnTo>
                  <a:pt x="154561" y="1244955"/>
                </a:lnTo>
                <a:lnTo>
                  <a:pt x="159005" y="1259777"/>
                </a:lnTo>
                <a:lnTo>
                  <a:pt x="162299" y="1275179"/>
                </a:lnTo>
                <a:lnTo>
                  <a:pt x="148576" y="1289848"/>
                </a:lnTo>
                <a:lnTo>
                  <a:pt x="112354" y="1299737"/>
                </a:lnTo>
                <a:lnTo>
                  <a:pt x="66640" y="1310934"/>
                </a:lnTo>
                <a:lnTo>
                  <a:pt x="24439" y="1329527"/>
                </a:lnTo>
                <a:lnTo>
                  <a:pt x="21228" y="1338692"/>
                </a:lnTo>
                <a:lnTo>
                  <a:pt x="24421" y="1352169"/>
                </a:lnTo>
                <a:lnTo>
                  <a:pt x="28356" y="1365710"/>
                </a:lnTo>
                <a:lnTo>
                  <a:pt x="27371" y="1375063"/>
                </a:lnTo>
                <a:lnTo>
                  <a:pt x="13153" y="1388132"/>
                </a:lnTo>
                <a:lnTo>
                  <a:pt x="3491" y="1396289"/>
                </a:lnTo>
                <a:lnTo>
                  <a:pt x="0" y="1405426"/>
                </a:lnTo>
                <a:lnTo>
                  <a:pt x="24298" y="1468689"/>
                </a:lnTo>
                <a:lnTo>
                  <a:pt x="45382" y="1515148"/>
                </a:lnTo>
                <a:lnTo>
                  <a:pt x="67428" y="1560934"/>
                </a:lnTo>
                <a:lnTo>
                  <a:pt x="90314" y="1606167"/>
                </a:lnTo>
                <a:lnTo>
                  <a:pt x="113924" y="1650965"/>
                </a:lnTo>
                <a:lnTo>
                  <a:pt x="138137" y="1695448"/>
                </a:lnTo>
                <a:lnTo>
                  <a:pt x="162834" y="1739735"/>
                </a:lnTo>
                <a:lnTo>
                  <a:pt x="187896" y="1783945"/>
                </a:lnTo>
                <a:lnTo>
                  <a:pt x="238640" y="1872611"/>
                </a:lnTo>
                <a:lnTo>
                  <a:pt x="264083" y="1917305"/>
                </a:lnTo>
                <a:lnTo>
                  <a:pt x="289415" y="1962400"/>
                </a:lnTo>
                <a:lnTo>
                  <a:pt x="314516" y="2008014"/>
                </a:lnTo>
                <a:lnTo>
                  <a:pt x="339267" y="2054266"/>
                </a:lnTo>
                <a:lnTo>
                  <a:pt x="363550" y="2101275"/>
                </a:lnTo>
                <a:lnTo>
                  <a:pt x="387245" y="2149162"/>
                </a:lnTo>
                <a:lnTo>
                  <a:pt x="422579" y="2218541"/>
                </a:lnTo>
                <a:lnTo>
                  <a:pt x="454413" y="2273733"/>
                </a:lnTo>
                <a:lnTo>
                  <a:pt x="483012" y="2316161"/>
                </a:lnTo>
                <a:lnTo>
                  <a:pt x="508639" y="2347247"/>
                </a:lnTo>
                <a:lnTo>
                  <a:pt x="552035" y="2381077"/>
                </a:lnTo>
                <a:lnTo>
                  <a:pt x="570330" y="2386666"/>
                </a:lnTo>
                <a:lnTo>
                  <a:pt x="586709" y="2386599"/>
                </a:lnTo>
                <a:lnTo>
                  <a:pt x="601470" y="2382282"/>
                </a:lnTo>
                <a:lnTo>
                  <a:pt x="614772" y="2375190"/>
                </a:lnTo>
                <a:lnTo>
                  <a:pt x="626984" y="2366691"/>
                </a:lnTo>
                <a:lnTo>
                  <a:pt x="638335" y="2358225"/>
                </a:lnTo>
                <a:lnTo>
                  <a:pt x="649088" y="2351213"/>
                </a:lnTo>
                <a:lnTo>
                  <a:pt x="659507" y="2347078"/>
                </a:lnTo>
                <a:lnTo>
                  <a:pt x="936639" y="2347078"/>
                </a:lnTo>
                <a:lnTo>
                  <a:pt x="963458" y="2313543"/>
                </a:lnTo>
                <a:lnTo>
                  <a:pt x="998129" y="2269084"/>
                </a:lnTo>
                <a:lnTo>
                  <a:pt x="1135256" y="2091198"/>
                </a:lnTo>
                <a:lnTo>
                  <a:pt x="1193870" y="2015914"/>
                </a:lnTo>
                <a:lnTo>
                  <a:pt x="1224665" y="1973658"/>
                </a:lnTo>
                <a:lnTo>
                  <a:pt x="1265056" y="1919849"/>
                </a:lnTo>
                <a:lnTo>
                  <a:pt x="1314026" y="1855751"/>
                </a:lnTo>
                <a:lnTo>
                  <a:pt x="1401349" y="1743082"/>
                </a:lnTo>
                <a:lnTo>
                  <a:pt x="1413617" y="1727384"/>
                </a:lnTo>
                <a:lnTo>
                  <a:pt x="732858" y="1727384"/>
                </a:lnTo>
                <a:lnTo>
                  <a:pt x="701687" y="1690593"/>
                </a:lnTo>
                <a:lnTo>
                  <a:pt x="658360" y="1635124"/>
                </a:lnTo>
                <a:lnTo>
                  <a:pt x="626546" y="1592657"/>
                </a:lnTo>
                <a:lnTo>
                  <a:pt x="596306" y="1551366"/>
                </a:lnTo>
                <a:lnTo>
                  <a:pt x="537281" y="1470046"/>
                </a:lnTo>
                <a:lnTo>
                  <a:pt x="506861" y="1428888"/>
                </a:lnTo>
                <a:lnTo>
                  <a:pt x="474747" y="1386644"/>
                </a:lnTo>
                <a:lnTo>
                  <a:pt x="440123" y="1342748"/>
                </a:lnTo>
                <a:lnTo>
                  <a:pt x="410373" y="1307560"/>
                </a:lnTo>
                <a:lnTo>
                  <a:pt x="379387" y="1273306"/>
                </a:lnTo>
                <a:lnTo>
                  <a:pt x="347976" y="1239358"/>
                </a:lnTo>
                <a:lnTo>
                  <a:pt x="316954" y="1205092"/>
                </a:lnTo>
                <a:lnTo>
                  <a:pt x="301768" y="1192598"/>
                </a:lnTo>
                <a:lnTo>
                  <a:pt x="285378" y="1187159"/>
                </a:lnTo>
                <a:close/>
              </a:path>
              <a:path w="2581909" h="2453004">
                <a:moveTo>
                  <a:pt x="2322347" y="0"/>
                </a:moveTo>
                <a:lnTo>
                  <a:pt x="2287696" y="22216"/>
                </a:lnTo>
                <a:lnTo>
                  <a:pt x="2249819" y="54931"/>
                </a:lnTo>
                <a:lnTo>
                  <a:pt x="2201427" y="100461"/>
                </a:lnTo>
                <a:lnTo>
                  <a:pt x="2173638" y="127628"/>
                </a:lnTo>
                <a:lnTo>
                  <a:pt x="2143640" y="157514"/>
                </a:lnTo>
                <a:lnTo>
                  <a:pt x="2111573" y="189957"/>
                </a:lnTo>
                <a:lnTo>
                  <a:pt x="2077577" y="224796"/>
                </a:lnTo>
                <a:lnTo>
                  <a:pt x="2041791" y="261869"/>
                </a:lnTo>
                <a:lnTo>
                  <a:pt x="1965412" y="342072"/>
                </a:lnTo>
                <a:lnTo>
                  <a:pt x="1840923" y="475092"/>
                </a:lnTo>
                <a:lnTo>
                  <a:pt x="1662295" y="669404"/>
                </a:lnTo>
                <a:lnTo>
                  <a:pt x="1431286" y="924990"/>
                </a:lnTo>
                <a:lnTo>
                  <a:pt x="1165832" y="1223654"/>
                </a:lnTo>
                <a:lnTo>
                  <a:pt x="974941" y="1442140"/>
                </a:lnTo>
                <a:lnTo>
                  <a:pt x="881473" y="1550915"/>
                </a:lnTo>
                <a:lnTo>
                  <a:pt x="830270" y="1611441"/>
                </a:lnTo>
                <a:lnTo>
                  <a:pt x="789262" y="1660865"/>
                </a:lnTo>
                <a:lnTo>
                  <a:pt x="772930" y="1681010"/>
                </a:lnTo>
                <a:lnTo>
                  <a:pt x="763725" y="1692089"/>
                </a:lnTo>
                <a:lnTo>
                  <a:pt x="754060" y="1703258"/>
                </a:lnTo>
                <a:lnTo>
                  <a:pt x="732858" y="1727384"/>
                </a:lnTo>
                <a:lnTo>
                  <a:pt x="1413617" y="1727384"/>
                </a:lnTo>
                <a:lnTo>
                  <a:pt x="1613365" y="1473931"/>
                </a:lnTo>
                <a:lnTo>
                  <a:pt x="1892917" y="1124489"/>
                </a:lnTo>
                <a:lnTo>
                  <a:pt x="2128807" y="833682"/>
                </a:lnTo>
                <a:lnTo>
                  <a:pt x="2269783" y="662213"/>
                </a:lnTo>
                <a:lnTo>
                  <a:pt x="2361197" y="552574"/>
                </a:lnTo>
                <a:lnTo>
                  <a:pt x="2413418" y="490884"/>
                </a:lnTo>
                <a:lnTo>
                  <a:pt x="2457479" y="439793"/>
                </a:lnTo>
                <a:lnTo>
                  <a:pt x="2510856" y="379885"/>
                </a:lnTo>
                <a:lnTo>
                  <a:pt x="2528372" y="358619"/>
                </a:lnTo>
                <a:lnTo>
                  <a:pt x="2544356" y="336084"/>
                </a:lnTo>
                <a:lnTo>
                  <a:pt x="2558247" y="311595"/>
                </a:lnTo>
                <a:lnTo>
                  <a:pt x="2576411" y="273234"/>
                </a:lnTo>
                <a:lnTo>
                  <a:pt x="2581406" y="248654"/>
                </a:lnTo>
                <a:lnTo>
                  <a:pt x="2571570" y="226376"/>
                </a:lnTo>
                <a:lnTo>
                  <a:pt x="2545242" y="194924"/>
                </a:lnTo>
                <a:lnTo>
                  <a:pt x="2502324" y="172715"/>
                </a:lnTo>
                <a:lnTo>
                  <a:pt x="2484595" y="172470"/>
                </a:lnTo>
                <a:lnTo>
                  <a:pt x="2452931" y="168802"/>
                </a:lnTo>
                <a:lnTo>
                  <a:pt x="2430843" y="155187"/>
                </a:lnTo>
                <a:lnTo>
                  <a:pt x="2418790" y="132850"/>
                </a:lnTo>
                <a:lnTo>
                  <a:pt x="2417236" y="103014"/>
                </a:lnTo>
                <a:lnTo>
                  <a:pt x="2417406" y="95250"/>
                </a:lnTo>
                <a:lnTo>
                  <a:pt x="2416206" y="87176"/>
                </a:lnTo>
                <a:lnTo>
                  <a:pt x="2393273" y="56477"/>
                </a:lnTo>
                <a:lnTo>
                  <a:pt x="2345949" y="15003"/>
                </a:lnTo>
                <a:lnTo>
                  <a:pt x="2327427" y="402"/>
                </a:lnTo>
                <a:lnTo>
                  <a:pt x="2322347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4854" y="9936247"/>
            <a:ext cx="17245330" cy="104711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1085"/>
              </a:spcBef>
              <a:tabLst>
                <a:tab pos="2592705" algn="l"/>
                <a:tab pos="4758690" algn="l"/>
                <a:tab pos="5969000" algn="l"/>
                <a:tab pos="8413115" algn="l"/>
                <a:tab pos="9379585" algn="l"/>
                <a:tab pos="11101705" algn="l"/>
                <a:tab pos="13068935" algn="l"/>
              </a:tabLst>
            </a:pPr>
            <a:r>
              <a:rPr sz="4950" spc="-50" dirty="0">
                <a:solidFill>
                  <a:srgbClr val="FFFFFF"/>
                </a:solidFill>
                <a:latin typeface="Arial MT"/>
                <a:cs typeface="Arial MT"/>
              </a:rPr>
              <a:t>We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always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use	</a:t>
            </a:r>
            <a:r>
              <a:rPr sz="4950" spc="229" dirty="0">
                <a:solidFill>
                  <a:srgbClr val="FFFFFF"/>
                </a:solidFill>
                <a:latin typeface="Arial MT"/>
                <a:cs typeface="Arial MT"/>
              </a:rPr>
              <a:t>“async”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for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await	based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854" y="338461"/>
            <a:ext cx="1381886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7300" algn="l"/>
                <a:tab pos="7244080" algn="l"/>
                <a:tab pos="10129520" algn="l"/>
              </a:tabLst>
            </a:pPr>
            <a:r>
              <a:rPr spc="-5" dirty="0"/>
              <a:t>JSON	</a:t>
            </a:r>
            <a:r>
              <a:rPr spc="-30" dirty="0"/>
              <a:t>(JavaScript	</a:t>
            </a:r>
            <a:r>
              <a:rPr spc="55" dirty="0"/>
              <a:t>Object	</a:t>
            </a:r>
            <a:r>
              <a:rPr spc="-5" dirty="0"/>
              <a:t>Notation)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3292056" y="2395403"/>
            <a:ext cx="15445105" cy="3644265"/>
          </a:xfrm>
          <a:custGeom>
            <a:avLst/>
            <a:gdLst/>
            <a:ahLst/>
            <a:cxnLst/>
            <a:rect l="l" t="t" r="r" b="b"/>
            <a:pathLst>
              <a:path w="15445105" h="3644265">
                <a:moveTo>
                  <a:pt x="15444813" y="1821942"/>
                </a:moveTo>
                <a:lnTo>
                  <a:pt x="7564806" y="1821942"/>
                </a:lnTo>
                <a:lnTo>
                  <a:pt x="7564806" y="1214628"/>
                </a:lnTo>
                <a:lnTo>
                  <a:pt x="9456001" y="1214628"/>
                </a:lnTo>
                <a:lnTo>
                  <a:pt x="9456001" y="607314"/>
                </a:lnTo>
                <a:lnTo>
                  <a:pt x="1891195" y="607314"/>
                </a:lnTo>
                <a:lnTo>
                  <a:pt x="1891195" y="0"/>
                </a:lnTo>
                <a:lnTo>
                  <a:pt x="0" y="0"/>
                </a:lnTo>
                <a:lnTo>
                  <a:pt x="0" y="3643871"/>
                </a:lnTo>
                <a:lnTo>
                  <a:pt x="2206396" y="3643871"/>
                </a:lnTo>
                <a:lnTo>
                  <a:pt x="2206396" y="3036557"/>
                </a:lnTo>
                <a:lnTo>
                  <a:pt x="9456001" y="3036557"/>
                </a:lnTo>
                <a:lnTo>
                  <a:pt x="9456001" y="2429243"/>
                </a:lnTo>
                <a:lnTo>
                  <a:pt x="15444813" y="2429243"/>
                </a:lnTo>
                <a:lnTo>
                  <a:pt x="15444813" y="1821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5359" y="2342995"/>
            <a:ext cx="13894435" cy="3690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  <a:p>
            <a:pPr marL="1588770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“name”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1588770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“age”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”30”</a:t>
            </a:r>
            <a:r>
              <a:rPr sz="410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1588770" marR="5080">
              <a:lnSpc>
                <a:spcPts val="4780"/>
              </a:lnSpc>
              <a:spcBef>
                <a:spcPts val="209"/>
              </a:spcBef>
            </a:pPr>
            <a:r>
              <a:rPr sz="4100" b="1" spc="20" dirty="0">
                <a:latin typeface="Courier New"/>
                <a:cs typeface="Courier New"/>
              </a:rPr>
              <a:t>“address”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spc="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Mumbai,</a:t>
            </a:r>
            <a:r>
              <a:rPr sz="4100" b="1" spc="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India"</a:t>
            </a:r>
            <a:r>
              <a:rPr sz="4100" b="1" spc="20" dirty="0">
                <a:latin typeface="Courier New"/>
                <a:cs typeface="Courier New"/>
              </a:rPr>
              <a:t>,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“phone”:</a:t>
            </a:r>
            <a:r>
              <a:rPr sz="4100" b="1" spc="1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“888888888”</a:t>
            </a:r>
            <a:endParaRPr sz="4100">
              <a:latin typeface="Courier New"/>
              <a:cs typeface="Courier New"/>
            </a:endParaRPr>
          </a:p>
          <a:p>
            <a:pPr marL="327660">
              <a:lnSpc>
                <a:spcPts val="46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5865" y="2950232"/>
            <a:ext cx="8148955" cy="4201160"/>
            <a:chOff x="3275865" y="2950232"/>
            <a:chExt cx="8148955" cy="4201160"/>
          </a:xfrm>
        </p:grpSpPr>
        <p:sp>
          <p:nvSpPr>
            <p:cNvPr id="6" name="object 6"/>
            <p:cNvSpPr/>
            <p:nvPr/>
          </p:nvSpPr>
          <p:spPr>
            <a:xfrm>
              <a:off x="6386570" y="3002619"/>
              <a:ext cx="2142490" cy="584200"/>
            </a:xfrm>
            <a:custGeom>
              <a:avLst/>
              <a:gdLst/>
              <a:ahLst/>
              <a:cxnLst/>
              <a:rect l="l" t="t" r="r" b="b"/>
              <a:pathLst>
                <a:path w="2142490" h="584200">
                  <a:moveTo>
                    <a:pt x="0" y="0"/>
                  </a:moveTo>
                  <a:lnTo>
                    <a:pt x="2142336" y="0"/>
                  </a:lnTo>
                  <a:lnTo>
                    <a:pt x="2142336" y="583658"/>
                  </a:lnTo>
                  <a:lnTo>
                    <a:pt x="0" y="583658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5" y="6075895"/>
              <a:ext cx="8148955" cy="1075690"/>
            </a:xfrm>
            <a:custGeom>
              <a:avLst/>
              <a:gdLst/>
              <a:ahLst/>
              <a:cxnLst/>
              <a:rect l="l" t="t" r="r" b="b"/>
              <a:pathLst>
                <a:path w="8148955" h="1075690">
                  <a:moveTo>
                    <a:pt x="8148442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8148442" y="1075144"/>
                  </a:lnTo>
                  <a:lnTo>
                    <a:pt x="8148442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10284" y="6077015"/>
            <a:ext cx="80797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4015" algn="l"/>
                <a:tab pos="4124325" algn="l"/>
              </a:tabLst>
            </a:pPr>
            <a:r>
              <a:rPr sz="6600" spc="195" dirty="0">
                <a:latin typeface="Arial MT"/>
                <a:cs typeface="Arial MT"/>
              </a:rPr>
              <a:t>quotes	</a:t>
            </a:r>
            <a:r>
              <a:rPr sz="6600" spc="175" dirty="0">
                <a:latin typeface="Arial MT"/>
                <a:cs typeface="Arial MT"/>
              </a:rPr>
              <a:t>on	</a:t>
            </a:r>
            <a:r>
              <a:rPr sz="6600" spc="165" dirty="0">
                <a:latin typeface="Arial MT"/>
                <a:cs typeface="Arial MT"/>
              </a:rPr>
              <a:t>properties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3003" y="4157516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3"/>
                </a:lnTo>
                <a:lnTo>
                  <a:pt x="249616" y="850003"/>
                </a:lnTo>
                <a:lnTo>
                  <a:pt x="249616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7" y="850003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7199" y="8236806"/>
            <a:ext cx="3917950" cy="10471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98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4100" spc="95" dirty="0">
                <a:solidFill>
                  <a:srgbClr val="FFFFFF"/>
                </a:solidFill>
                <a:latin typeface="Arial MT"/>
                <a:cs typeface="Arial MT"/>
              </a:rPr>
              <a:t>HashMaps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73185" y="8236806"/>
            <a:ext cx="3917950" cy="10471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98755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565"/>
              </a:spcBef>
            </a:pPr>
            <a:r>
              <a:rPr sz="4100" spc="105" dirty="0">
                <a:solidFill>
                  <a:srgbClr val="FFFFFF"/>
                </a:solidFill>
                <a:latin typeface="Arial MT"/>
                <a:cs typeface="Arial MT"/>
              </a:rPr>
              <a:t>Dictionary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8416" y="3200643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8416" y="3933606"/>
            <a:ext cx="71869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 algn="ctr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416" y="4666567"/>
            <a:ext cx="794321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56285" algn="ctr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416" y="5399529"/>
            <a:ext cx="3911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7999" y="1936559"/>
            <a:ext cx="64306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8416" y="6956564"/>
            <a:ext cx="45389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(age&gt;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416" y="7689525"/>
            <a:ext cx="682117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2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416" y="8422488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console.log(count)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416" y="9155450"/>
            <a:ext cx="7696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55700" y="476470"/>
            <a:ext cx="5478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4315" algn="l"/>
                <a:tab pos="3797935" algn="l"/>
              </a:tabLst>
            </a:pPr>
            <a:r>
              <a:rPr spc="20" dirty="0"/>
              <a:t>Scope	</a:t>
            </a:r>
            <a:r>
              <a:rPr spc="-5" dirty="0"/>
              <a:t>of	</a:t>
            </a:r>
            <a:r>
              <a:rPr spc="-555" dirty="0"/>
              <a:t>V</a:t>
            </a:r>
            <a:r>
              <a:rPr spc="-130" dirty="0"/>
              <a:t>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401266" y="3108082"/>
            <a:ext cx="7099300" cy="509270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859"/>
              </a:lnSpc>
            </a:pPr>
            <a:r>
              <a:rPr sz="6600" spc="6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endParaRPr sz="6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tabLst>
                <a:tab pos="3723004" algn="l"/>
              </a:tabLst>
            </a:pPr>
            <a:r>
              <a:rPr sz="6600" b="1" spc="-50" dirty="0">
                <a:solidFill>
                  <a:srgbClr val="FFFFFF"/>
                </a:solidFill>
                <a:latin typeface="Arial"/>
                <a:cs typeface="Arial"/>
              </a:rPr>
              <a:t>Function	</a:t>
            </a:r>
            <a:r>
              <a:rPr sz="6600" b="1" spc="-30" dirty="0">
                <a:solidFill>
                  <a:srgbClr val="FFFFFF"/>
                </a:solidFill>
                <a:latin typeface="Arial"/>
                <a:cs typeface="Arial"/>
              </a:rPr>
              <a:t>Blocks</a:t>
            </a:r>
            <a:endParaRPr sz="6600">
              <a:latin typeface="Arial"/>
              <a:cs typeface="Arial"/>
            </a:endParaRPr>
          </a:p>
          <a:p>
            <a:pPr marL="407670" marR="400050" indent="1712595">
              <a:lnSpc>
                <a:spcPts val="8000"/>
              </a:lnSpc>
              <a:spcBef>
                <a:spcPts val="280"/>
              </a:spcBef>
              <a:tabLst>
                <a:tab pos="2239010" algn="l"/>
                <a:tab pos="5000625" algn="l"/>
              </a:tabLst>
            </a:pP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creates </a:t>
            </a:r>
            <a:r>
              <a:rPr sz="66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155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600" b="1" spc="2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600" b="1" spc="2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6600">
              <a:latin typeface="Arial"/>
              <a:cs typeface="Arial"/>
            </a:endParaRPr>
          </a:p>
          <a:p>
            <a:pPr algn="ctr">
              <a:lnSpc>
                <a:spcPts val="7715"/>
              </a:lnSpc>
            </a:pPr>
            <a:r>
              <a:rPr sz="6600" b="1" spc="-170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63104" y="3007756"/>
          <a:ext cx="9483724" cy="303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/>
                <a:gridCol w="324485"/>
                <a:gridCol w="5367655"/>
                <a:gridCol w="1891029"/>
              </a:tblGrid>
              <a:tr h="607311">
                <a:tc>
                  <a:txBody>
                    <a:bodyPr/>
                    <a:lstStyle/>
                    <a:p>
                      <a:pPr algn="r">
                        <a:lnSpc>
                          <a:spcPts val="4630"/>
                        </a:lnSpc>
                      </a:pPr>
                      <a:r>
                        <a:rPr sz="4100" b="1" dirty="0">
                          <a:latin typeface="Courier New"/>
                          <a:cs typeface="Courier New"/>
                        </a:rPr>
                        <a:t>{</a:t>
                      </a:r>
                      <a:endParaRPr sz="4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7311">
                <a:tc gridSpan="4">
                  <a:txBody>
                    <a:bodyPr/>
                    <a:lstStyle/>
                    <a:p>
                      <a:pPr marL="3152140">
                        <a:lnSpc>
                          <a:spcPts val="4630"/>
                        </a:lnSpc>
                      </a:pPr>
                      <a:r>
                        <a:rPr sz="4100" b="1" spc="20" dirty="0">
                          <a:latin typeface="Courier New"/>
                          <a:cs typeface="Courier New"/>
                        </a:rPr>
                        <a:t>“name”</a:t>
                      </a:r>
                      <a:r>
                        <a:rPr sz="41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41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solidFill>
                            <a:srgbClr val="017100"/>
                          </a:solidFill>
                          <a:latin typeface="Courier New"/>
                          <a:cs typeface="Courier New"/>
                        </a:rPr>
                        <a:t>"abhishek"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,</a:t>
                      </a:r>
                      <a:endParaRPr sz="4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7311">
                <a:tc gridSpan="3">
                  <a:txBody>
                    <a:bodyPr/>
                    <a:lstStyle/>
                    <a:p>
                      <a:pPr marL="3152140">
                        <a:lnSpc>
                          <a:spcPts val="4630"/>
                        </a:lnSpc>
                      </a:pPr>
                      <a:r>
                        <a:rPr sz="4100" b="1" spc="20" dirty="0">
                          <a:latin typeface="Courier New"/>
                          <a:cs typeface="Courier New"/>
                        </a:rPr>
                        <a:t>“age”</a:t>
                      </a:r>
                      <a:r>
                        <a:rPr sz="41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41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solidFill>
                            <a:srgbClr val="017100"/>
                          </a:solidFill>
                          <a:latin typeface="Courier New"/>
                          <a:cs typeface="Courier New"/>
                        </a:rPr>
                        <a:t>”30”</a:t>
                      </a:r>
                      <a:r>
                        <a:rPr sz="4100" b="1" dirty="0">
                          <a:solidFill>
                            <a:srgbClr val="0171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,</a:t>
                      </a:r>
                      <a:endParaRPr sz="4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07311">
                <a:tc gridSpan="4">
                  <a:txBody>
                    <a:bodyPr/>
                    <a:lstStyle/>
                    <a:p>
                      <a:pPr marL="3152140">
                        <a:lnSpc>
                          <a:spcPts val="4630"/>
                        </a:lnSpc>
                      </a:pPr>
                      <a:r>
                        <a:rPr sz="4100" b="1" spc="20" dirty="0">
                          <a:latin typeface="Courier New"/>
                          <a:cs typeface="Courier New"/>
                        </a:rPr>
                        <a:t>“course”</a:t>
                      </a:r>
                      <a:r>
                        <a:rPr sz="41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41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100" b="1" spc="20" dirty="0">
                          <a:solidFill>
                            <a:srgbClr val="017100"/>
                          </a:solidFill>
                          <a:latin typeface="Courier New"/>
                          <a:cs typeface="Courier New"/>
                        </a:rPr>
                        <a:t>"nodejs"</a:t>
                      </a:r>
                      <a:r>
                        <a:rPr sz="4100" b="1" spc="20" dirty="0">
                          <a:latin typeface="Courier New"/>
                          <a:cs typeface="Courier New"/>
                        </a:rPr>
                        <a:t>,</a:t>
                      </a:r>
                      <a:endParaRPr sz="4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7311">
                <a:tc gridSpan="2">
                  <a:txBody>
                    <a:bodyPr/>
                    <a:lstStyle/>
                    <a:p>
                      <a:pPr algn="r">
                        <a:lnSpc>
                          <a:spcPts val="4630"/>
                        </a:lnSpc>
                      </a:pPr>
                      <a:r>
                        <a:rPr sz="4100" b="1" dirty="0">
                          <a:latin typeface="Courier New"/>
                          <a:cs typeface="Courier New"/>
                        </a:rPr>
                        <a:t>}</a:t>
                      </a:r>
                      <a:endParaRPr sz="4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9754" y="286106"/>
            <a:ext cx="93649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8115" algn="l"/>
                <a:tab pos="6077585" algn="l"/>
              </a:tabLst>
            </a:pPr>
            <a:r>
              <a:rPr spc="-45" dirty="0"/>
              <a:t>Universal	</a:t>
            </a:r>
            <a:r>
              <a:rPr spc="114" dirty="0"/>
              <a:t>Data	</a:t>
            </a:r>
            <a:r>
              <a:rPr spc="-615" dirty="0"/>
              <a:t>T</a:t>
            </a:r>
            <a:r>
              <a:rPr spc="-5" dirty="0"/>
              <a:t>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9555" y="7517410"/>
            <a:ext cx="15765144" cy="10471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085"/>
              </a:spcBef>
              <a:tabLst>
                <a:tab pos="1806575" algn="l"/>
                <a:tab pos="2714625" algn="l"/>
                <a:tab pos="6228715" algn="l"/>
                <a:tab pos="7113270" algn="l"/>
                <a:tab pos="8324215" algn="l"/>
                <a:tab pos="12421235" algn="l"/>
              </a:tabLst>
            </a:pPr>
            <a:r>
              <a:rPr sz="4950" spc="25" dirty="0">
                <a:solidFill>
                  <a:srgbClr val="FFFFFF"/>
                </a:solidFill>
                <a:latin typeface="Arial MT"/>
                <a:cs typeface="Arial MT"/>
              </a:rPr>
              <a:t>Can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understood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by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any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Programming	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7297" y="2854102"/>
            <a:ext cx="16892270" cy="3865245"/>
            <a:chOff x="1277297" y="2854102"/>
            <a:chExt cx="16892270" cy="3865245"/>
          </a:xfrm>
        </p:grpSpPr>
        <p:sp>
          <p:nvSpPr>
            <p:cNvPr id="3" name="object 3"/>
            <p:cNvSpPr/>
            <p:nvPr/>
          </p:nvSpPr>
          <p:spPr>
            <a:xfrm>
              <a:off x="1277289" y="3020739"/>
              <a:ext cx="16885285" cy="3698240"/>
            </a:xfrm>
            <a:custGeom>
              <a:avLst/>
              <a:gdLst/>
              <a:ahLst/>
              <a:cxnLst/>
              <a:rect l="l" t="t" r="r" b="b"/>
              <a:pathLst>
                <a:path w="16885285" h="3698240">
                  <a:moveTo>
                    <a:pt x="4043857" y="521627"/>
                  </a:moveTo>
                  <a:lnTo>
                    <a:pt x="4042905" y="516572"/>
                  </a:lnTo>
                  <a:lnTo>
                    <a:pt x="4037533" y="487997"/>
                  </a:lnTo>
                  <a:lnTo>
                    <a:pt x="4019080" y="460349"/>
                  </a:lnTo>
                  <a:lnTo>
                    <a:pt x="3991521" y="441617"/>
                  </a:lnTo>
                  <a:lnTo>
                    <a:pt x="3957904" y="434721"/>
                  </a:lnTo>
                  <a:lnTo>
                    <a:pt x="3812222" y="434721"/>
                  </a:lnTo>
                  <a:lnTo>
                    <a:pt x="3812222" y="696683"/>
                  </a:lnTo>
                  <a:lnTo>
                    <a:pt x="3812222" y="2736151"/>
                  </a:lnTo>
                  <a:lnTo>
                    <a:pt x="232575" y="2736151"/>
                  </a:lnTo>
                  <a:lnTo>
                    <a:pt x="232575" y="696683"/>
                  </a:lnTo>
                  <a:lnTo>
                    <a:pt x="3812222" y="696683"/>
                  </a:lnTo>
                  <a:lnTo>
                    <a:pt x="3812222" y="434721"/>
                  </a:lnTo>
                  <a:lnTo>
                    <a:pt x="2060956" y="434721"/>
                  </a:lnTo>
                  <a:lnTo>
                    <a:pt x="2060956" y="555117"/>
                  </a:lnTo>
                  <a:lnTo>
                    <a:pt x="2057920" y="570103"/>
                  </a:lnTo>
                  <a:lnTo>
                    <a:pt x="2049640" y="582358"/>
                  </a:lnTo>
                  <a:lnTo>
                    <a:pt x="2037384" y="590638"/>
                  </a:lnTo>
                  <a:lnTo>
                    <a:pt x="2022398" y="593674"/>
                  </a:lnTo>
                  <a:lnTo>
                    <a:pt x="2007425" y="590638"/>
                  </a:lnTo>
                  <a:lnTo>
                    <a:pt x="1995157" y="582358"/>
                  </a:lnTo>
                  <a:lnTo>
                    <a:pt x="1986889" y="570103"/>
                  </a:lnTo>
                  <a:lnTo>
                    <a:pt x="1983854" y="555117"/>
                  </a:lnTo>
                  <a:lnTo>
                    <a:pt x="1986889" y="540143"/>
                  </a:lnTo>
                  <a:lnTo>
                    <a:pt x="1995157" y="527888"/>
                  </a:lnTo>
                  <a:lnTo>
                    <a:pt x="2007425" y="519607"/>
                  </a:lnTo>
                  <a:lnTo>
                    <a:pt x="2022398" y="516572"/>
                  </a:lnTo>
                  <a:lnTo>
                    <a:pt x="2037384" y="519468"/>
                  </a:lnTo>
                  <a:lnTo>
                    <a:pt x="2049640" y="527507"/>
                  </a:lnTo>
                  <a:lnTo>
                    <a:pt x="2057920" y="539711"/>
                  </a:lnTo>
                  <a:lnTo>
                    <a:pt x="2060956" y="555117"/>
                  </a:lnTo>
                  <a:lnTo>
                    <a:pt x="2060956" y="434721"/>
                  </a:lnTo>
                  <a:lnTo>
                    <a:pt x="86906" y="434721"/>
                  </a:lnTo>
                  <a:lnTo>
                    <a:pt x="53276" y="441617"/>
                  </a:lnTo>
                  <a:lnTo>
                    <a:pt x="25628" y="460349"/>
                  </a:lnTo>
                  <a:lnTo>
                    <a:pt x="6896" y="487997"/>
                  </a:lnTo>
                  <a:lnTo>
                    <a:pt x="0" y="521627"/>
                  </a:lnTo>
                  <a:lnTo>
                    <a:pt x="0" y="3120415"/>
                  </a:lnTo>
                  <a:lnTo>
                    <a:pt x="6896" y="3154083"/>
                  </a:lnTo>
                  <a:lnTo>
                    <a:pt x="25628" y="3181845"/>
                  </a:lnTo>
                  <a:lnTo>
                    <a:pt x="53276" y="3200679"/>
                  </a:lnTo>
                  <a:lnTo>
                    <a:pt x="86906" y="3207626"/>
                  </a:lnTo>
                  <a:lnTo>
                    <a:pt x="1713039" y="3207626"/>
                  </a:lnTo>
                  <a:lnTo>
                    <a:pt x="1707032" y="3231642"/>
                  </a:lnTo>
                  <a:lnTo>
                    <a:pt x="1639087" y="3571659"/>
                  </a:lnTo>
                  <a:lnTo>
                    <a:pt x="1440014" y="3571659"/>
                  </a:lnTo>
                  <a:lnTo>
                    <a:pt x="1440014" y="3698062"/>
                  </a:lnTo>
                  <a:lnTo>
                    <a:pt x="2603843" y="3698062"/>
                  </a:lnTo>
                  <a:lnTo>
                    <a:pt x="2603843" y="3571659"/>
                  </a:lnTo>
                  <a:lnTo>
                    <a:pt x="2404757" y="3571659"/>
                  </a:lnTo>
                  <a:lnTo>
                    <a:pt x="2336825" y="3231642"/>
                  </a:lnTo>
                  <a:lnTo>
                    <a:pt x="2331770" y="3207626"/>
                  </a:lnTo>
                  <a:lnTo>
                    <a:pt x="3956951" y="3207626"/>
                  </a:lnTo>
                  <a:lnTo>
                    <a:pt x="3990581" y="3200679"/>
                  </a:lnTo>
                  <a:lnTo>
                    <a:pt x="4018229" y="3181845"/>
                  </a:lnTo>
                  <a:lnTo>
                    <a:pt x="4036961" y="3154083"/>
                  </a:lnTo>
                  <a:lnTo>
                    <a:pt x="4043857" y="3120415"/>
                  </a:lnTo>
                  <a:lnTo>
                    <a:pt x="4043857" y="2736151"/>
                  </a:lnTo>
                  <a:lnTo>
                    <a:pt x="4043857" y="696683"/>
                  </a:lnTo>
                  <a:lnTo>
                    <a:pt x="4043857" y="593674"/>
                  </a:lnTo>
                  <a:lnTo>
                    <a:pt x="4043857" y="521627"/>
                  </a:lnTo>
                  <a:close/>
                </a:path>
                <a:path w="16885285" h="3698240">
                  <a:moveTo>
                    <a:pt x="16884701" y="0"/>
                  </a:moveTo>
                  <a:lnTo>
                    <a:pt x="13549821" y="0"/>
                  </a:lnTo>
                  <a:lnTo>
                    <a:pt x="13549821" y="639648"/>
                  </a:lnTo>
                  <a:lnTo>
                    <a:pt x="16884701" y="639648"/>
                  </a:lnTo>
                  <a:lnTo>
                    <a:pt x="1688470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7966" y="3230810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10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1318" y="3230811"/>
              <a:ext cx="228032" cy="2194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34564" y="3723542"/>
              <a:ext cx="3335020" cy="640080"/>
            </a:xfrm>
            <a:custGeom>
              <a:avLst/>
              <a:gdLst/>
              <a:ahLst/>
              <a:cxnLst/>
              <a:rect l="l" t="t" r="r" b="b"/>
              <a:pathLst>
                <a:path w="3335019" h="640079">
                  <a:moveTo>
                    <a:pt x="3334877" y="0"/>
                  </a:moveTo>
                  <a:lnTo>
                    <a:pt x="0" y="0"/>
                  </a:lnTo>
                  <a:lnTo>
                    <a:pt x="0" y="639658"/>
                  </a:lnTo>
                  <a:lnTo>
                    <a:pt x="3334877" y="639658"/>
                  </a:lnTo>
                  <a:lnTo>
                    <a:pt x="33348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15410" y="3933627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10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8773" y="3933626"/>
              <a:ext cx="228032" cy="219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34564" y="4426359"/>
              <a:ext cx="3335020" cy="640080"/>
            </a:xfrm>
            <a:custGeom>
              <a:avLst/>
              <a:gdLst/>
              <a:ahLst/>
              <a:cxnLst/>
              <a:rect l="l" t="t" r="r" b="b"/>
              <a:pathLst>
                <a:path w="3335019" h="640079">
                  <a:moveTo>
                    <a:pt x="3334877" y="0"/>
                  </a:moveTo>
                  <a:lnTo>
                    <a:pt x="0" y="0"/>
                  </a:lnTo>
                  <a:lnTo>
                    <a:pt x="0" y="639658"/>
                  </a:lnTo>
                  <a:lnTo>
                    <a:pt x="3334877" y="639658"/>
                  </a:lnTo>
                  <a:lnTo>
                    <a:pt x="33348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15410" y="4636442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10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773" y="4636441"/>
              <a:ext cx="228032" cy="2194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45252" y="2911692"/>
              <a:ext cx="9920605" cy="1551305"/>
            </a:xfrm>
            <a:custGeom>
              <a:avLst/>
              <a:gdLst/>
              <a:ahLst/>
              <a:cxnLst/>
              <a:rect l="l" t="t" r="r" b="b"/>
              <a:pathLst>
                <a:path w="9920605" h="1551304">
                  <a:moveTo>
                    <a:pt x="0" y="1533221"/>
                  </a:moveTo>
                  <a:lnTo>
                    <a:pt x="48926" y="1502623"/>
                  </a:lnTo>
                  <a:lnTo>
                    <a:pt x="97859" y="1472333"/>
                  </a:lnTo>
                  <a:lnTo>
                    <a:pt x="146799" y="1442351"/>
                  </a:lnTo>
                  <a:lnTo>
                    <a:pt x="195746" y="1412678"/>
                  </a:lnTo>
                  <a:lnTo>
                    <a:pt x="244699" y="1383314"/>
                  </a:lnTo>
                  <a:lnTo>
                    <a:pt x="293659" y="1354257"/>
                  </a:lnTo>
                  <a:lnTo>
                    <a:pt x="342627" y="1325509"/>
                  </a:lnTo>
                  <a:lnTo>
                    <a:pt x="391600" y="1297070"/>
                  </a:lnTo>
                  <a:lnTo>
                    <a:pt x="440581" y="1268939"/>
                  </a:lnTo>
                  <a:lnTo>
                    <a:pt x="489569" y="1241116"/>
                  </a:lnTo>
                  <a:lnTo>
                    <a:pt x="538563" y="1213602"/>
                  </a:lnTo>
                  <a:lnTo>
                    <a:pt x="587564" y="1186396"/>
                  </a:lnTo>
                  <a:lnTo>
                    <a:pt x="636572" y="1159499"/>
                  </a:lnTo>
                  <a:lnTo>
                    <a:pt x="685586" y="1132910"/>
                  </a:lnTo>
                  <a:lnTo>
                    <a:pt x="734608" y="1106629"/>
                  </a:lnTo>
                  <a:lnTo>
                    <a:pt x="783636" y="1080657"/>
                  </a:lnTo>
                  <a:lnTo>
                    <a:pt x="832671" y="1054993"/>
                  </a:lnTo>
                  <a:lnTo>
                    <a:pt x="881713" y="1029638"/>
                  </a:lnTo>
                  <a:lnTo>
                    <a:pt x="930761" y="1004591"/>
                  </a:lnTo>
                  <a:lnTo>
                    <a:pt x="979817" y="979852"/>
                  </a:lnTo>
                  <a:lnTo>
                    <a:pt x="1028879" y="955422"/>
                  </a:lnTo>
                  <a:lnTo>
                    <a:pt x="1077948" y="931300"/>
                  </a:lnTo>
                  <a:lnTo>
                    <a:pt x="1127024" y="907487"/>
                  </a:lnTo>
                  <a:lnTo>
                    <a:pt x="1176106" y="883982"/>
                  </a:lnTo>
                  <a:lnTo>
                    <a:pt x="1225195" y="860786"/>
                  </a:lnTo>
                  <a:lnTo>
                    <a:pt x="1274292" y="837897"/>
                  </a:lnTo>
                  <a:lnTo>
                    <a:pt x="1323394" y="815318"/>
                  </a:lnTo>
                  <a:lnTo>
                    <a:pt x="1372504" y="793046"/>
                  </a:lnTo>
                  <a:lnTo>
                    <a:pt x="1421621" y="771083"/>
                  </a:lnTo>
                  <a:lnTo>
                    <a:pt x="1470744" y="749429"/>
                  </a:lnTo>
                  <a:lnTo>
                    <a:pt x="1519874" y="728083"/>
                  </a:lnTo>
                  <a:lnTo>
                    <a:pt x="1569011" y="707045"/>
                  </a:lnTo>
                  <a:lnTo>
                    <a:pt x="1618155" y="686316"/>
                  </a:lnTo>
                  <a:lnTo>
                    <a:pt x="1667305" y="665895"/>
                  </a:lnTo>
                  <a:lnTo>
                    <a:pt x="1716462" y="645782"/>
                  </a:lnTo>
                  <a:lnTo>
                    <a:pt x="1765626" y="625978"/>
                  </a:lnTo>
                  <a:lnTo>
                    <a:pt x="1814797" y="606483"/>
                  </a:lnTo>
                  <a:lnTo>
                    <a:pt x="1863975" y="587295"/>
                  </a:lnTo>
                  <a:lnTo>
                    <a:pt x="1913159" y="568416"/>
                  </a:lnTo>
                  <a:lnTo>
                    <a:pt x="1962350" y="549846"/>
                  </a:lnTo>
                  <a:lnTo>
                    <a:pt x="2011548" y="531584"/>
                  </a:lnTo>
                  <a:lnTo>
                    <a:pt x="2060753" y="513630"/>
                  </a:lnTo>
                  <a:lnTo>
                    <a:pt x="2109965" y="495985"/>
                  </a:lnTo>
                  <a:lnTo>
                    <a:pt x="2159183" y="478648"/>
                  </a:lnTo>
                  <a:lnTo>
                    <a:pt x="2208408" y="461620"/>
                  </a:lnTo>
                  <a:lnTo>
                    <a:pt x="2257640" y="444900"/>
                  </a:lnTo>
                  <a:lnTo>
                    <a:pt x="2306879" y="428488"/>
                  </a:lnTo>
                  <a:lnTo>
                    <a:pt x="2356124" y="412385"/>
                  </a:lnTo>
                  <a:lnTo>
                    <a:pt x="2405377" y="396590"/>
                  </a:lnTo>
                  <a:lnTo>
                    <a:pt x="2454636" y="381104"/>
                  </a:lnTo>
                  <a:lnTo>
                    <a:pt x="2503902" y="365926"/>
                  </a:lnTo>
                  <a:lnTo>
                    <a:pt x="2553174" y="351056"/>
                  </a:lnTo>
                  <a:lnTo>
                    <a:pt x="2602454" y="336495"/>
                  </a:lnTo>
                  <a:lnTo>
                    <a:pt x="2651740" y="322242"/>
                  </a:lnTo>
                  <a:lnTo>
                    <a:pt x="2701033" y="308298"/>
                  </a:lnTo>
                  <a:lnTo>
                    <a:pt x="2750333" y="294662"/>
                  </a:lnTo>
                  <a:lnTo>
                    <a:pt x="2799640" y="281334"/>
                  </a:lnTo>
                  <a:lnTo>
                    <a:pt x="2848953" y="268315"/>
                  </a:lnTo>
                  <a:lnTo>
                    <a:pt x="2898273" y="255604"/>
                  </a:lnTo>
                  <a:lnTo>
                    <a:pt x="2947600" y="243202"/>
                  </a:lnTo>
                  <a:lnTo>
                    <a:pt x="2996934" y="231108"/>
                  </a:lnTo>
                  <a:lnTo>
                    <a:pt x="3046275" y="219322"/>
                  </a:lnTo>
                  <a:lnTo>
                    <a:pt x="3095622" y="207845"/>
                  </a:lnTo>
                  <a:lnTo>
                    <a:pt x="3144976" y="196676"/>
                  </a:lnTo>
                  <a:lnTo>
                    <a:pt x="3194337" y="185816"/>
                  </a:lnTo>
                  <a:lnTo>
                    <a:pt x="3243705" y="175264"/>
                  </a:lnTo>
                  <a:lnTo>
                    <a:pt x="3293079" y="165021"/>
                  </a:lnTo>
                  <a:lnTo>
                    <a:pt x="3342461" y="155085"/>
                  </a:lnTo>
                  <a:lnTo>
                    <a:pt x="3391849" y="145459"/>
                  </a:lnTo>
                  <a:lnTo>
                    <a:pt x="3441244" y="136140"/>
                  </a:lnTo>
                  <a:lnTo>
                    <a:pt x="3490646" y="127130"/>
                  </a:lnTo>
                  <a:lnTo>
                    <a:pt x="3540054" y="118429"/>
                  </a:lnTo>
                  <a:lnTo>
                    <a:pt x="3589469" y="110036"/>
                  </a:lnTo>
                  <a:lnTo>
                    <a:pt x="3638891" y="101951"/>
                  </a:lnTo>
                  <a:lnTo>
                    <a:pt x="3688320" y="94175"/>
                  </a:lnTo>
                  <a:lnTo>
                    <a:pt x="3737756" y="86707"/>
                  </a:lnTo>
                  <a:lnTo>
                    <a:pt x="3787198" y="79548"/>
                  </a:lnTo>
                  <a:lnTo>
                    <a:pt x="3836648" y="72696"/>
                  </a:lnTo>
                  <a:lnTo>
                    <a:pt x="3886104" y="66154"/>
                  </a:lnTo>
                  <a:lnTo>
                    <a:pt x="3935567" y="59920"/>
                  </a:lnTo>
                  <a:lnTo>
                    <a:pt x="3985036" y="53994"/>
                  </a:lnTo>
                  <a:lnTo>
                    <a:pt x="4034513" y="48376"/>
                  </a:lnTo>
                  <a:lnTo>
                    <a:pt x="4083996" y="43067"/>
                  </a:lnTo>
                  <a:lnTo>
                    <a:pt x="4133486" y="38067"/>
                  </a:lnTo>
                  <a:lnTo>
                    <a:pt x="4182983" y="33374"/>
                  </a:lnTo>
                  <a:lnTo>
                    <a:pt x="4232486" y="28991"/>
                  </a:lnTo>
                  <a:lnTo>
                    <a:pt x="4281997" y="24915"/>
                  </a:lnTo>
                  <a:lnTo>
                    <a:pt x="4331514" y="21148"/>
                  </a:lnTo>
                  <a:lnTo>
                    <a:pt x="4381038" y="17689"/>
                  </a:lnTo>
                  <a:lnTo>
                    <a:pt x="4430568" y="14539"/>
                  </a:lnTo>
                  <a:lnTo>
                    <a:pt x="4480106" y="11697"/>
                  </a:lnTo>
                  <a:lnTo>
                    <a:pt x="4529650" y="9164"/>
                  </a:lnTo>
                  <a:lnTo>
                    <a:pt x="4579201" y="6939"/>
                  </a:lnTo>
                  <a:lnTo>
                    <a:pt x="4628759" y="5022"/>
                  </a:lnTo>
                  <a:lnTo>
                    <a:pt x="4678324" y="3414"/>
                  </a:lnTo>
                  <a:lnTo>
                    <a:pt x="4727896" y="2115"/>
                  </a:lnTo>
                  <a:lnTo>
                    <a:pt x="4777474" y="1123"/>
                  </a:lnTo>
                  <a:lnTo>
                    <a:pt x="4827059" y="440"/>
                  </a:lnTo>
                  <a:lnTo>
                    <a:pt x="4876651" y="66"/>
                  </a:lnTo>
                  <a:lnTo>
                    <a:pt x="4926249" y="0"/>
                  </a:lnTo>
                  <a:lnTo>
                    <a:pt x="4975855" y="242"/>
                  </a:lnTo>
                  <a:lnTo>
                    <a:pt x="5025467" y="792"/>
                  </a:lnTo>
                  <a:lnTo>
                    <a:pt x="5075086" y="1651"/>
                  </a:lnTo>
                  <a:lnTo>
                    <a:pt x="5124712" y="2819"/>
                  </a:lnTo>
                  <a:lnTo>
                    <a:pt x="5174345" y="4295"/>
                  </a:lnTo>
                  <a:lnTo>
                    <a:pt x="5223984" y="6079"/>
                  </a:lnTo>
                  <a:lnTo>
                    <a:pt x="5273630" y="8172"/>
                  </a:lnTo>
                  <a:lnTo>
                    <a:pt x="5323283" y="10573"/>
                  </a:lnTo>
                  <a:lnTo>
                    <a:pt x="5372943" y="13282"/>
                  </a:lnTo>
                  <a:lnTo>
                    <a:pt x="5422609" y="16300"/>
                  </a:lnTo>
                  <a:lnTo>
                    <a:pt x="5472283" y="19627"/>
                  </a:lnTo>
                  <a:lnTo>
                    <a:pt x="5521963" y="23261"/>
                  </a:lnTo>
                  <a:lnTo>
                    <a:pt x="5571650" y="27204"/>
                  </a:lnTo>
                  <a:lnTo>
                    <a:pt x="5621344" y="31456"/>
                  </a:lnTo>
                  <a:lnTo>
                    <a:pt x="5671044" y="36016"/>
                  </a:lnTo>
                  <a:lnTo>
                    <a:pt x="5720751" y="40884"/>
                  </a:lnTo>
                  <a:lnTo>
                    <a:pt x="5770466" y="46061"/>
                  </a:lnTo>
                  <a:lnTo>
                    <a:pt x="5820186" y="51546"/>
                  </a:lnTo>
                  <a:lnTo>
                    <a:pt x="5869914" y="57340"/>
                  </a:lnTo>
                  <a:lnTo>
                    <a:pt x="5919649" y="63442"/>
                  </a:lnTo>
                  <a:lnTo>
                    <a:pt x="5969390" y="69852"/>
                  </a:lnTo>
                  <a:lnTo>
                    <a:pt x="6019138" y="76571"/>
                  </a:lnTo>
                  <a:lnTo>
                    <a:pt x="6068893" y="83598"/>
                  </a:lnTo>
                  <a:lnTo>
                    <a:pt x="6118654" y="90933"/>
                  </a:lnTo>
                  <a:lnTo>
                    <a:pt x="6168423" y="98577"/>
                  </a:lnTo>
                  <a:lnTo>
                    <a:pt x="6218198" y="106530"/>
                  </a:lnTo>
                  <a:lnTo>
                    <a:pt x="6267980" y="114791"/>
                  </a:lnTo>
                  <a:lnTo>
                    <a:pt x="6317769" y="123360"/>
                  </a:lnTo>
                  <a:lnTo>
                    <a:pt x="6367564" y="132237"/>
                  </a:lnTo>
                  <a:lnTo>
                    <a:pt x="6417367" y="141423"/>
                  </a:lnTo>
                  <a:lnTo>
                    <a:pt x="6467176" y="150918"/>
                  </a:lnTo>
                  <a:lnTo>
                    <a:pt x="6516992" y="160721"/>
                  </a:lnTo>
                  <a:lnTo>
                    <a:pt x="6566815" y="170832"/>
                  </a:lnTo>
                  <a:lnTo>
                    <a:pt x="6616644" y="181251"/>
                  </a:lnTo>
                  <a:lnTo>
                    <a:pt x="6666481" y="191979"/>
                  </a:lnTo>
                  <a:lnTo>
                    <a:pt x="6716324" y="203016"/>
                  </a:lnTo>
                  <a:lnTo>
                    <a:pt x="6766174" y="214361"/>
                  </a:lnTo>
                  <a:lnTo>
                    <a:pt x="6816030" y="226014"/>
                  </a:lnTo>
                  <a:lnTo>
                    <a:pt x="6865894" y="237976"/>
                  </a:lnTo>
                  <a:lnTo>
                    <a:pt x="6915764" y="250246"/>
                  </a:lnTo>
                  <a:lnTo>
                    <a:pt x="6965641" y="262824"/>
                  </a:lnTo>
                  <a:lnTo>
                    <a:pt x="7015525" y="275711"/>
                  </a:lnTo>
                  <a:lnTo>
                    <a:pt x="7065416" y="288906"/>
                  </a:lnTo>
                  <a:lnTo>
                    <a:pt x="7115313" y="302410"/>
                  </a:lnTo>
                  <a:lnTo>
                    <a:pt x="7165217" y="316222"/>
                  </a:lnTo>
                  <a:lnTo>
                    <a:pt x="7215129" y="330343"/>
                  </a:lnTo>
                  <a:lnTo>
                    <a:pt x="7265046" y="344771"/>
                  </a:lnTo>
                  <a:lnTo>
                    <a:pt x="7314971" y="359509"/>
                  </a:lnTo>
                  <a:lnTo>
                    <a:pt x="7364902" y="374554"/>
                  </a:lnTo>
                  <a:lnTo>
                    <a:pt x="7414841" y="389909"/>
                  </a:lnTo>
                  <a:lnTo>
                    <a:pt x="7464786" y="405571"/>
                  </a:lnTo>
                  <a:lnTo>
                    <a:pt x="7514737" y="421542"/>
                  </a:lnTo>
                  <a:lnTo>
                    <a:pt x="7564696" y="437821"/>
                  </a:lnTo>
                  <a:lnTo>
                    <a:pt x="7614661" y="454409"/>
                  </a:lnTo>
                  <a:lnTo>
                    <a:pt x="7664633" y="471305"/>
                  </a:lnTo>
                  <a:lnTo>
                    <a:pt x="7714612" y="488510"/>
                  </a:lnTo>
                  <a:lnTo>
                    <a:pt x="7764598" y="506023"/>
                  </a:lnTo>
                  <a:lnTo>
                    <a:pt x="7814591" y="523844"/>
                  </a:lnTo>
                  <a:lnTo>
                    <a:pt x="7864590" y="541974"/>
                  </a:lnTo>
                  <a:lnTo>
                    <a:pt x="7914596" y="560412"/>
                  </a:lnTo>
                  <a:lnTo>
                    <a:pt x="7964609" y="579159"/>
                  </a:lnTo>
                  <a:lnTo>
                    <a:pt x="8014629" y="598214"/>
                  </a:lnTo>
                  <a:lnTo>
                    <a:pt x="8064655" y="617577"/>
                  </a:lnTo>
                  <a:lnTo>
                    <a:pt x="8114689" y="637249"/>
                  </a:lnTo>
                  <a:lnTo>
                    <a:pt x="8164729" y="657229"/>
                  </a:lnTo>
                  <a:lnTo>
                    <a:pt x="8214775" y="677517"/>
                  </a:lnTo>
                  <a:lnTo>
                    <a:pt x="8264829" y="698114"/>
                  </a:lnTo>
                  <a:lnTo>
                    <a:pt x="8314890" y="719020"/>
                  </a:lnTo>
                  <a:lnTo>
                    <a:pt x="8364957" y="740234"/>
                  </a:lnTo>
                  <a:lnTo>
                    <a:pt x="8415031" y="761756"/>
                  </a:lnTo>
                  <a:lnTo>
                    <a:pt x="8465112" y="783587"/>
                  </a:lnTo>
                  <a:lnTo>
                    <a:pt x="8515199" y="805726"/>
                  </a:lnTo>
                  <a:lnTo>
                    <a:pt x="8565294" y="828173"/>
                  </a:lnTo>
                  <a:lnTo>
                    <a:pt x="8615395" y="850929"/>
                  </a:lnTo>
                  <a:lnTo>
                    <a:pt x="8665503" y="873993"/>
                  </a:lnTo>
                  <a:lnTo>
                    <a:pt x="8715618" y="897366"/>
                  </a:lnTo>
                  <a:lnTo>
                    <a:pt x="8765739" y="921047"/>
                  </a:lnTo>
                  <a:lnTo>
                    <a:pt x="8815868" y="945036"/>
                  </a:lnTo>
                  <a:lnTo>
                    <a:pt x="8866003" y="969334"/>
                  </a:lnTo>
                  <a:lnTo>
                    <a:pt x="8916145" y="993940"/>
                  </a:lnTo>
                  <a:lnTo>
                    <a:pt x="8966293" y="1018855"/>
                  </a:lnTo>
                  <a:lnTo>
                    <a:pt x="9016449" y="1044078"/>
                  </a:lnTo>
                  <a:lnTo>
                    <a:pt x="9066611" y="1069610"/>
                  </a:lnTo>
                  <a:lnTo>
                    <a:pt x="9116780" y="1095449"/>
                  </a:lnTo>
                  <a:lnTo>
                    <a:pt x="9166956" y="1121598"/>
                  </a:lnTo>
                  <a:lnTo>
                    <a:pt x="9217139" y="1148054"/>
                  </a:lnTo>
                  <a:lnTo>
                    <a:pt x="9267328" y="1174820"/>
                  </a:lnTo>
                  <a:lnTo>
                    <a:pt x="9317525" y="1201893"/>
                  </a:lnTo>
                  <a:lnTo>
                    <a:pt x="9367728" y="1229275"/>
                  </a:lnTo>
                  <a:lnTo>
                    <a:pt x="9417937" y="1256965"/>
                  </a:lnTo>
                  <a:lnTo>
                    <a:pt x="9468154" y="1284964"/>
                  </a:lnTo>
                  <a:lnTo>
                    <a:pt x="9518378" y="1313271"/>
                  </a:lnTo>
                  <a:lnTo>
                    <a:pt x="9568608" y="1341887"/>
                  </a:lnTo>
                  <a:lnTo>
                    <a:pt x="9618845" y="1370811"/>
                  </a:lnTo>
                  <a:lnTo>
                    <a:pt x="9669089" y="1400043"/>
                  </a:lnTo>
                  <a:lnTo>
                    <a:pt x="9719339" y="1429584"/>
                  </a:lnTo>
                  <a:lnTo>
                    <a:pt x="9769597" y="1459433"/>
                  </a:lnTo>
                  <a:lnTo>
                    <a:pt x="9819861" y="1489590"/>
                  </a:lnTo>
                  <a:lnTo>
                    <a:pt x="9870132" y="1520056"/>
                  </a:lnTo>
                  <a:lnTo>
                    <a:pt x="9920409" y="1550831"/>
                  </a:lnTo>
                </a:path>
              </a:pathLst>
            </a:custGeom>
            <a:ln w="115179">
              <a:solidFill>
                <a:srgbClr val="00A2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6059" y="4549308"/>
              <a:ext cx="2386965" cy="302260"/>
            </a:xfrm>
            <a:custGeom>
              <a:avLst/>
              <a:gdLst/>
              <a:ahLst/>
              <a:cxnLst/>
              <a:rect l="l" t="t" r="r" b="b"/>
              <a:pathLst>
                <a:path w="2386965" h="302260">
                  <a:moveTo>
                    <a:pt x="2386347" y="0"/>
                  </a:moveTo>
                  <a:lnTo>
                    <a:pt x="0" y="0"/>
                  </a:lnTo>
                  <a:lnTo>
                    <a:pt x="0" y="302233"/>
                  </a:lnTo>
                  <a:lnTo>
                    <a:pt x="2386347" y="302233"/>
                  </a:lnTo>
                  <a:lnTo>
                    <a:pt x="2386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6059" y="4549308"/>
              <a:ext cx="2386965" cy="302260"/>
            </a:xfrm>
            <a:custGeom>
              <a:avLst/>
              <a:gdLst/>
              <a:ahLst/>
              <a:cxnLst/>
              <a:rect l="l" t="t" r="r" b="b"/>
              <a:pathLst>
                <a:path w="2386965" h="302260">
                  <a:moveTo>
                    <a:pt x="0" y="0"/>
                  </a:moveTo>
                  <a:lnTo>
                    <a:pt x="2386347" y="0"/>
                  </a:lnTo>
                  <a:lnTo>
                    <a:pt x="2386347" y="302233"/>
                  </a:lnTo>
                  <a:lnTo>
                    <a:pt x="0" y="302233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834564" y="5129174"/>
            <a:ext cx="3335020" cy="640080"/>
            <a:chOff x="14834564" y="5129174"/>
            <a:chExt cx="3335020" cy="640080"/>
          </a:xfrm>
        </p:grpSpPr>
        <p:sp>
          <p:nvSpPr>
            <p:cNvPr id="16" name="object 16"/>
            <p:cNvSpPr/>
            <p:nvPr/>
          </p:nvSpPr>
          <p:spPr>
            <a:xfrm>
              <a:off x="14834564" y="5129174"/>
              <a:ext cx="3335020" cy="640080"/>
            </a:xfrm>
            <a:custGeom>
              <a:avLst/>
              <a:gdLst/>
              <a:ahLst/>
              <a:cxnLst/>
              <a:rect l="l" t="t" r="r" b="b"/>
              <a:pathLst>
                <a:path w="3335019" h="640079">
                  <a:moveTo>
                    <a:pt x="3334877" y="0"/>
                  </a:moveTo>
                  <a:lnTo>
                    <a:pt x="0" y="0"/>
                  </a:lnTo>
                  <a:lnTo>
                    <a:pt x="0" y="639658"/>
                  </a:lnTo>
                  <a:lnTo>
                    <a:pt x="3334877" y="639658"/>
                  </a:lnTo>
                  <a:lnTo>
                    <a:pt x="33348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15411" y="5339257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10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773" y="5339256"/>
              <a:ext cx="228032" cy="21949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827119" y="5831989"/>
            <a:ext cx="3342640" cy="1322070"/>
            <a:chOff x="14827119" y="5831989"/>
            <a:chExt cx="3342640" cy="1322070"/>
          </a:xfrm>
        </p:grpSpPr>
        <p:sp>
          <p:nvSpPr>
            <p:cNvPr id="20" name="object 20"/>
            <p:cNvSpPr/>
            <p:nvPr/>
          </p:nvSpPr>
          <p:spPr>
            <a:xfrm>
              <a:off x="14827119" y="5831989"/>
              <a:ext cx="3335020" cy="640080"/>
            </a:xfrm>
            <a:custGeom>
              <a:avLst/>
              <a:gdLst/>
              <a:ahLst/>
              <a:cxnLst/>
              <a:rect l="l" t="t" r="r" b="b"/>
              <a:pathLst>
                <a:path w="3335019" h="640079">
                  <a:moveTo>
                    <a:pt x="3334877" y="0"/>
                  </a:moveTo>
                  <a:lnTo>
                    <a:pt x="0" y="0"/>
                  </a:lnTo>
                  <a:lnTo>
                    <a:pt x="0" y="639658"/>
                  </a:lnTo>
                  <a:lnTo>
                    <a:pt x="3334877" y="639658"/>
                  </a:lnTo>
                  <a:lnTo>
                    <a:pt x="33348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07966" y="6042072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10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1318" y="6042073"/>
              <a:ext cx="228032" cy="2194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834564" y="6513862"/>
              <a:ext cx="3335020" cy="640080"/>
            </a:xfrm>
            <a:custGeom>
              <a:avLst/>
              <a:gdLst/>
              <a:ahLst/>
              <a:cxnLst/>
              <a:rect l="l" t="t" r="r" b="b"/>
              <a:pathLst>
                <a:path w="3335019" h="640079">
                  <a:moveTo>
                    <a:pt x="3334877" y="0"/>
                  </a:moveTo>
                  <a:lnTo>
                    <a:pt x="0" y="0"/>
                  </a:lnTo>
                  <a:lnTo>
                    <a:pt x="0" y="639658"/>
                  </a:lnTo>
                  <a:lnTo>
                    <a:pt x="3334877" y="639658"/>
                  </a:lnTo>
                  <a:lnTo>
                    <a:pt x="3334877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15411" y="6723947"/>
              <a:ext cx="1088390" cy="219710"/>
            </a:xfrm>
            <a:custGeom>
              <a:avLst/>
              <a:gdLst/>
              <a:ahLst/>
              <a:cxnLst/>
              <a:rect l="l" t="t" r="r" b="b"/>
              <a:pathLst>
                <a:path w="1088390" h="219709">
                  <a:moveTo>
                    <a:pt x="1087831" y="0"/>
                  </a:moveTo>
                  <a:lnTo>
                    <a:pt x="0" y="0"/>
                  </a:lnTo>
                  <a:lnTo>
                    <a:pt x="0" y="219491"/>
                  </a:lnTo>
                  <a:lnTo>
                    <a:pt x="1087831" y="219491"/>
                  </a:lnTo>
                  <a:lnTo>
                    <a:pt x="1087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773" y="6723946"/>
              <a:ext cx="228032" cy="2194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06059" y="4097311"/>
            <a:ext cx="2386965" cy="302260"/>
          </a:xfrm>
          <a:prstGeom prst="rect">
            <a:avLst/>
          </a:prstGeom>
          <a:solidFill>
            <a:srgbClr val="FFFFFF"/>
          </a:solidFill>
          <a:ln w="314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380"/>
              </a:lnSpc>
            </a:pPr>
            <a:r>
              <a:rPr sz="2450" b="1" spc="5" dirty="0">
                <a:latin typeface="Arial"/>
                <a:cs typeface="Arial"/>
              </a:rPr>
              <a:t>abhishek</a:t>
            </a:r>
            <a:endParaRPr sz="2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3671" y="4472258"/>
            <a:ext cx="3752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latin typeface="Arial"/>
                <a:cs typeface="Arial"/>
              </a:rPr>
              <a:t>30</a:t>
            </a:r>
            <a:endParaRPr sz="2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6059" y="5001305"/>
            <a:ext cx="2386965" cy="302260"/>
          </a:xfrm>
          <a:prstGeom prst="rect">
            <a:avLst/>
          </a:prstGeom>
          <a:solidFill>
            <a:srgbClr val="FFFFFF"/>
          </a:solidFill>
          <a:ln w="314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80"/>
              </a:lnSpc>
            </a:pPr>
            <a:r>
              <a:rPr sz="2450" b="1" dirty="0">
                <a:latin typeface="Arial"/>
                <a:cs typeface="Arial"/>
              </a:rPr>
              <a:t>nodejs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62962" y="4108320"/>
            <a:ext cx="159766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b="1" spc="-395" dirty="0">
                <a:solidFill>
                  <a:srgbClr val="EE220C"/>
                </a:solidFill>
                <a:latin typeface="Arial"/>
                <a:cs typeface="Arial"/>
              </a:rPr>
              <a:t>???</a:t>
            </a:r>
            <a:endParaRPr sz="7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9107" y="1369628"/>
            <a:ext cx="14148435" cy="1559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085455">
              <a:lnSpc>
                <a:spcPct val="100000"/>
              </a:lnSpc>
              <a:spcBef>
                <a:spcPts val="459"/>
              </a:spcBef>
              <a:tabLst>
                <a:tab pos="10621645" algn="l"/>
                <a:tab pos="12075795" algn="l"/>
              </a:tabLst>
            </a:pPr>
            <a:r>
              <a:rPr sz="4950" b="1" spc="40" dirty="0">
                <a:solidFill>
                  <a:srgbClr val="EE220C"/>
                </a:solidFill>
                <a:latin typeface="Arial"/>
                <a:cs typeface="Arial"/>
              </a:rPr>
              <a:t>name	</a:t>
            </a:r>
            <a:r>
              <a:rPr sz="4950" b="1" spc="55" dirty="0">
                <a:solidFill>
                  <a:srgbClr val="EE220C"/>
                </a:solidFill>
                <a:latin typeface="Arial"/>
                <a:cs typeface="Arial"/>
              </a:rPr>
              <a:t>age	</a:t>
            </a:r>
            <a:r>
              <a:rPr sz="4950" b="1" spc="-5" dirty="0">
                <a:solidFill>
                  <a:srgbClr val="EE220C"/>
                </a:solidFill>
                <a:latin typeface="Arial"/>
                <a:cs typeface="Arial"/>
              </a:rPr>
              <a:t>course</a:t>
            </a: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926715" algn="l"/>
                <a:tab pos="4147820" algn="l"/>
              </a:tabLst>
            </a:pPr>
            <a:r>
              <a:rPr sz="4500" b="1" spc="5" dirty="0">
                <a:solidFill>
                  <a:srgbClr val="FAE232"/>
                </a:solidFill>
                <a:latin typeface="Arial"/>
                <a:cs typeface="Arial"/>
              </a:rPr>
              <a:t>abhishek	</a:t>
            </a:r>
            <a:r>
              <a:rPr sz="4500" b="1" spc="15" dirty="0">
                <a:solidFill>
                  <a:srgbClr val="FAE232"/>
                </a:solidFill>
                <a:latin typeface="Arial"/>
                <a:cs typeface="Arial"/>
              </a:rPr>
              <a:t>30	</a:t>
            </a:r>
            <a:r>
              <a:rPr sz="4500" b="1" dirty="0">
                <a:solidFill>
                  <a:srgbClr val="FAE232"/>
                </a:solidFill>
                <a:latin typeface="Arial"/>
                <a:cs typeface="Arial"/>
              </a:rPr>
              <a:t>nodejs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764430" y="7229192"/>
            <a:ext cx="346773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35" dirty="0">
                <a:solidFill>
                  <a:srgbClr val="00A2FF"/>
                </a:solidFill>
                <a:latin typeface="Arial"/>
                <a:cs typeface="Arial"/>
              </a:rPr>
              <a:t>WEB</a:t>
            </a:r>
            <a:r>
              <a:rPr sz="4100" b="1" spc="-65" dirty="0">
                <a:solidFill>
                  <a:srgbClr val="00A2FF"/>
                </a:solidFill>
                <a:latin typeface="Arial"/>
                <a:cs typeface="Arial"/>
              </a:rPr>
              <a:t> SERVER</a:t>
            </a:r>
            <a:endParaRPr sz="4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6562" y="6834494"/>
            <a:ext cx="19259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5" dirty="0">
                <a:solidFill>
                  <a:srgbClr val="00A2FF"/>
                </a:solidFill>
                <a:latin typeface="Arial"/>
                <a:cs typeface="Arial"/>
              </a:rPr>
              <a:t>CLIENT</a:t>
            </a:r>
            <a:endParaRPr sz="41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232458" y="286106"/>
            <a:ext cx="152596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8115" algn="l"/>
                <a:tab pos="6077585" algn="l"/>
                <a:tab pos="9584690" algn="l"/>
                <a:tab pos="12468225" algn="l"/>
              </a:tabLst>
            </a:pPr>
            <a:r>
              <a:rPr spc="-45" dirty="0"/>
              <a:t>Universal	</a:t>
            </a:r>
            <a:r>
              <a:rPr spc="114" dirty="0"/>
              <a:t>Data	</a:t>
            </a:r>
            <a:r>
              <a:rPr spc="-615" dirty="0"/>
              <a:t>T</a:t>
            </a:r>
            <a:r>
              <a:rPr spc="-5" dirty="0"/>
              <a:t>ransfer</a:t>
            </a:r>
            <a:r>
              <a:rPr dirty="0"/>
              <a:t>	</a:t>
            </a:r>
            <a:r>
              <a:rPr spc="55" dirty="0"/>
              <a:t>format</a:t>
            </a:r>
            <a:r>
              <a:rPr dirty="0"/>
              <a:t>	</a:t>
            </a:r>
            <a:r>
              <a:rPr spc="-85" dirty="0"/>
              <a:t>(JSON)</a:t>
            </a:r>
          </a:p>
        </p:txBody>
      </p:sp>
      <p:sp>
        <p:nvSpPr>
          <p:cNvPr id="34" name="object 34"/>
          <p:cNvSpPr/>
          <p:nvPr/>
        </p:nvSpPr>
        <p:spPr>
          <a:xfrm>
            <a:off x="4622317" y="7207687"/>
            <a:ext cx="9456420" cy="3036570"/>
          </a:xfrm>
          <a:custGeom>
            <a:avLst/>
            <a:gdLst/>
            <a:ahLst/>
            <a:cxnLst/>
            <a:rect l="l" t="t" r="r" b="b"/>
            <a:pathLst>
              <a:path w="9456419" h="3036570">
                <a:moveTo>
                  <a:pt x="9456014" y="607301"/>
                </a:moveTo>
                <a:lnTo>
                  <a:pt x="1891207" y="607301"/>
                </a:lnTo>
                <a:lnTo>
                  <a:pt x="1891207" y="0"/>
                </a:lnTo>
                <a:lnTo>
                  <a:pt x="0" y="0"/>
                </a:lnTo>
                <a:lnTo>
                  <a:pt x="0" y="3036557"/>
                </a:lnTo>
                <a:lnTo>
                  <a:pt x="2206409" y="3036557"/>
                </a:lnTo>
                <a:lnTo>
                  <a:pt x="2206409" y="2429243"/>
                </a:lnTo>
                <a:lnTo>
                  <a:pt x="9456014" y="2429243"/>
                </a:lnTo>
                <a:lnTo>
                  <a:pt x="9456014" y="1821929"/>
                </a:lnTo>
                <a:lnTo>
                  <a:pt x="7564818" y="1821929"/>
                </a:lnTo>
                <a:lnTo>
                  <a:pt x="7564818" y="1214615"/>
                </a:lnTo>
                <a:lnTo>
                  <a:pt x="9456014" y="1214615"/>
                </a:lnTo>
                <a:lnTo>
                  <a:pt x="9456014" y="607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85628" y="7155271"/>
            <a:ext cx="34099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0" dirty="0"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0983" y="7762582"/>
            <a:ext cx="7590155" cy="2475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3175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latin typeface="Courier New"/>
                <a:cs typeface="Courier New"/>
              </a:rPr>
              <a:t>“name”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1273175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“age”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1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”30”</a:t>
            </a:r>
            <a:r>
              <a:rPr sz="410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1273175">
              <a:lnSpc>
                <a:spcPts val="4780"/>
              </a:lnSpc>
            </a:pPr>
            <a:r>
              <a:rPr sz="4100" b="1" spc="20" dirty="0">
                <a:latin typeface="Courier New"/>
                <a:cs typeface="Courier New"/>
              </a:rPr>
              <a:t>“course”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"nodejs"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  <a:p>
            <a:pPr marL="12700">
              <a:lnSpc>
                <a:spcPts val="485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3419" y="4917812"/>
            <a:ext cx="108673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97145" algn="l"/>
              </a:tabLst>
            </a:pP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12.</a:t>
            </a: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-24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 6	</a:t>
            </a:r>
            <a:r>
              <a:rPr sz="9200" b="0" spc="235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806" y="476470"/>
            <a:ext cx="13194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7585" algn="l"/>
                <a:tab pos="11040110" algn="l"/>
              </a:tabLst>
            </a:pPr>
            <a:r>
              <a:rPr sz="6600" b="1" spc="30" dirty="0">
                <a:solidFill>
                  <a:srgbClr val="00A2FF"/>
                </a:solidFill>
                <a:latin typeface="Arial"/>
                <a:cs typeface="Arial"/>
              </a:rPr>
              <a:t>De-structuring	</a:t>
            </a:r>
            <a:r>
              <a:rPr sz="6600" b="1" spc="-55" dirty="0">
                <a:solidFill>
                  <a:srgbClr val="00A2FF"/>
                </a:solidFill>
                <a:latin typeface="Arial"/>
                <a:cs typeface="Arial"/>
              </a:rPr>
              <a:t>Assignment	</a:t>
            </a:r>
            <a:r>
              <a:rPr sz="6600" b="1" spc="-80" dirty="0">
                <a:solidFill>
                  <a:srgbClr val="00A2FF"/>
                </a:solidFill>
                <a:latin typeface="Arial"/>
                <a:cs typeface="Arial"/>
              </a:rPr>
              <a:t>Array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2667" y="2792652"/>
            <a:ext cx="1109535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nums</a:t>
            </a:r>
            <a:r>
              <a:rPr sz="6600" b="1" spc="-1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2,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4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7939" y="4298921"/>
            <a:ext cx="1311275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7430"/>
              </a:lnSpc>
            </a:pPr>
            <a:r>
              <a:rPr sz="6600" b="1" spc="10" dirty="0">
                <a:solidFill>
                  <a:srgbClr val="0076BA"/>
                </a:solidFill>
                <a:latin typeface="Courier New"/>
                <a:cs typeface="Courier New"/>
              </a:rPr>
              <a:t>const</a:t>
            </a:r>
            <a:r>
              <a:rPr sz="6600" b="1" spc="-5" dirty="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5" dirty="0">
                <a:latin typeface="Courier New"/>
                <a:cs typeface="Courier New"/>
              </a:rPr>
              <a:t>a,b,c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dirty="0">
                <a:solidFill>
                  <a:srgbClr val="B517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=</a:t>
            </a:r>
            <a:r>
              <a:rPr sz="6600" b="1" spc="-5" dirty="0">
                <a:solidFill>
                  <a:srgbClr val="B517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nums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6188" y="5857546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a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389" y="5805191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62641" y="58208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5" y="0"/>
                </a:moveTo>
                <a:lnTo>
                  <a:pt x="376955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5" y="691078"/>
                </a:lnTo>
                <a:lnTo>
                  <a:pt x="376955" y="1047088"/>
                </a:lnTo>
                <a:lnTo>
                  <a:pt x="1047091" y="523544"/>
                </a:lnTo>
                <a:lnTo>
                  <a:pt x="37695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6188" y="7177762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b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389" y="7125408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62641" y="714111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5" y="0"/>
                </a:moveTo>
                <a:lnTo>
                  <a:pt x="376955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5" y="691078"/>
                </a:lnTo>
                <a:lnTo>
                  <a:pt x="376955" y="1047088"/>
                </a:lnTo>
                <a:lnTo>
                  <a:pt x="1047091" y="523544"/>
                </a:lnTo>
                <a:lnTo>
                  <a:pt x="37695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16188" y="8497978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c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41389" y="8445624"/>
            <a:ext cx="51752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62641" y="846133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5" y="0"/>
                </a:moveTo>
                <a:lnTo>
                  <a:pt x="376955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5" y="691078"/>
                </a:lnTo>
                <a:lnTo>
                  <a:pt x="376955" y="1047088"/>
                </a:lnTo>
                <a:lnTo>
                  <a:pt x="1047091" y="523544"/>
                </a:lnTo>
                <a:lnTo>
                  <a:pt x="37695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983" y="476470"/>
            <a:ext cx="141566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7585" algn="l"/>
                <a:tab pos="11040110" algn="l"/>
              </a:tabLst>
            </a:pPr>
            <a:r>
              <a:rPr spc="30" dirty="0"/>
              <a:t>De-structuring	</a:t>
            </a:r>
            <a:r>
              <a:rPr spc="-55" dirty="0"/>
              <a:t>Assignment	</a:t>
            </a:r>
            <a:r>
              <a:rPr spc="3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126" y="1637527"/>
            <a:ext cx="10349865" cy="3487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9565" rIns="0" bIns="0" rtlCol="0">
            <a:spAutoFit/>
          </a:bodyPr>
          <a:lstStyle/>
          <a:p>
            <a:pPr marL="1459865">
              <a:lnSpc>
                <a:spcPts val="4405"/>
              </a:lnSpc>
              <a:spcBef>
                <a:spcPts val="2595"/>
              </a:spcBef>
            </a:pPr>
            <a:r>
              <a:rPr sz="3700" b="1" spc="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7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person</a:t>
            </a:r>
            <a:r>
              <a:rPr sz="3700" b="1" spc="-1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=</a:t>
            </a:r>
            <a:r>
              <a:rPr sz="3700" b="1" spc="-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{</a:t>
            </a:r>
            <a:endParaRPr sz="3700">
              <a:latin typeface="Courier New"/>
              <a:cs typeface="Courier New"/>
            </a:endParaRPr>
          </a:p>
          <a:p>
            <a:pPr marL="2878455" marR="2357120">
              <a:lnSpc>
                <a:spcPts val="4370"/>
              </a:lnSpc>
              <a:spcBef>
                <a:spcPts val="170"/>
              </a:spcBef>
            </a:pPr>
            <a:r>
              <a:rPr sz="3700" b="1" spc="10" dirty="0">
                <a:latin typeface="Courier New"/>
                <a:cs typeface="Courier New"/>
              </a:rPr>
              <a:t>name</a:t>
            </a:r>
            <a:r>
              <a:rPr sz="3700" b="1" spc="-20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:</a:t>
            </a:r>
            <a:r>
              <a:rPr sz="3700" b="1" spc="-15" dirty="0">
                <a:latin typeface="Courier New"/>
                <a:cs typeface="Courier New"/>
              </a:rPr>
              <a:t> 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3700" b="1" spc="10" dirty="0">
                <a:latin typeface="Courier New"/>
                <a:cs typeface="Courier New"/>
              </a:rPr>
              <a:t>, </a:t>
            </a:r>
            <a:r>
              <a:rPr sz="3700" b="1" spc="-220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age 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30 </a:t>
            </a:r>
            <a:r>
              <a:rPr sz="3700" b="1" spc="10" dirty="0">
                <a:latin typeface="Courier New"/>
                <a:cs typeface="Courier New"/>
              </a:rPr>
              <a:t>, </a:t>
            </a:r>
            <a:r>
              <a:rPr sz="3700" b="1" spc="15" dirty="0">
                <a:latin typeface="Courier New"/>
                <a:cs typeface="Courier New"/>
              </a:rPr>
              <a:t> </a:t>
            </a:r>
            <a:r>
              <a:rPr sz="3700" b="1" spc="10" dirty="0">
                <a:latin typeface="Courier New"/>
                <a:cs typeface="Courier New"/>
              </a:rPr>
              <a:t>phone:</a:t>
            </a:r>
            <a:r>
              <a:rPr sz="3700" b="1" spc="1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3700">
              <a:latin typeface="Courier New"/>
              <a:cs typeface="Courier New"/>
            </a:endParaRPr>
          </a:p>
          <a:p>
            <a:pPr marL="1743710">
              <a:lnSpc>
                <a:spcPts val="4235"/>
              </a:lnSpc>
            </a:pPr>
            <a:r>
              <a:rPr sz="3700" b="1" spc="10" dirty="0">
                <a:latin typeface="Courier New"/>
                <a:cs typeface="Courier New"/>
              </a:rPr>
              <a:t>}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320" y="5541477"/>
            <a:ext cx="1664271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08380">
              <a:lnSpc>
                <a:spcPts val="7430"/>
              </a:lnSpc>
            </a:pPr>
            <a:r>
              <a:rPr sz="6600" b="1" spc="10" dirty="0">
                <a:solidFill>
                  <a:srgbClr val="0076BA"/>
                </a:solidFill>
                <a:latin typeface="Courier New"/>
                <a:cs typeface="Courier New"/>
              </a:rPr>
              <a:t>const</a:t>
            </a:r>
            <a:r>
              <a:rPr sz="6600" b="1" spc="-15" dirty="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{</a:t>
            </a:r>
            <a:r>
              <a:rPr sz="6600" b="1" spc="10" dirty="0">
                <a:latin typeface="Courier New"/>
                <a:cs typeface="Courier New"/>
              </a:rPr>
              <a:t>name,age,ph}</a:t>
            </a:r>
            <a:r>
              <a:rPr sz="6600" b="1" spc="-10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=</a:t>
            </a:r>
            <a:r>
              <a:rPr sz="6600" b="1" spc="-10" dirty="0">
                <a:solidFill>
                  <a:srgbClr val="B517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person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9523" y="7216548"/>
            <a:ext cx="203009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name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34590" y="7308898"/>
            <a:ext cx="50565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“abhishek”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8505" y="727224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9820" y="9712978"/>
            <a:ext cx="102171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ph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00557" y="9660624"/>
            <a:ext cx="455168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undefined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21811" y="967633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23565" y="8581894"/>
            <a:ext cx="15259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age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7408" y="8529540"/>
            <a:ext cx="102171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78660" y="854524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92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72379" y="5964911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4" h="1382395">
                <a:moveTo>
                  <a:pt x="247526" y="1302672"/>
                </a:moveTo>
                <a:lnTo>
                  <a:pt x="121708" y="1302672"/>
                </a:lnTo>
                <a:lnTo>
                  <a:pt x="128866" y="1305573"/>
                </a:lnTo>
                <a:lnTo>
                  <a:pt x="132845" y="1311390"/>
                </a:lnTo>
                <a:lnTo>
                  <a:pt x="132435" y="1319371"/>
                </a:lnTo>
                <a:lnTo>
                  <a:pt x="130412" y="1336426"/>
                </a:lnTo>
                <a:lnTo>
                  <a:pt x="135455" y="1350072"/>
                </a:lnTo>
                <a:lnTo>
                  <a:pt x="144517" y="1361771"/>
                </a:lnTo>
                <a:lnTo>
                  <a:pt x="154550" y="1372987"/>
                </a:lnTo>
                <a:lnTo>
                  <a:pt x="163295" y="1379943"/>
                </a:lnTo>
                <a:lnTo>
                  <a:pt x="173378" y="1382297"/>
                </a:lnTo>
                <a:lnTo>
                  <a:pt x="183706" y="1380174"/>
                </a:lnTo>
                <a:lnTo>
                  <a:pt x="193187" y="1373700"/>
                </a:lnTo>
                <a:lnTo>
                  <a:pt x="197344" y="1369588"/>
                </a:lnTo>
                <a:lnTo>
                  <a:pt x="200287" y="1364366"/>
                </a:lnTo>
                <a:lnTo>
                  <a:pt x="247526" y="1302672"/>
                </a:lnTo>
                <a:close/>
              </a:path>
              <a:path w="1170304" h="1382395">
                <a:moveTo>
                  <a:pt x="175355" y="122093"/>
                </a:moveTo>
                <a:lnTo>
                  <a:pt x="159178" y="139647"/>
                </a:lnTo>
                <a:lnTo>
                  <a:pt x="152105" y="147354"/>
                </a:lnTo>
                <a:lnTo>
                  <a:pt x="140938" y="159337"/>
                </a:lnTo>
                <a:lnTo>
                  <a:pt x="129702" y="170955"/>
                </a:lnTo>
                <a:lnTo>
                  <a:pt x="121933" y="181204"/>
                </a:lnTo>
                <a:lnTo>
                  <a:pt x="118385" y="191909"/>
                </a:lnTo>
                <a:lnTo>
                  <a:pt x="118442" y="203461"/>
                </a:lnTo>
                <a:lnTo>
                  <a:pt x="137408" y="264288"/>
                </a:lnTo>
                <a:lnTo>
                  <a:pt x="154200" y="311943"/>
                </a:lnTo>
                <a:lnTo>
                  <a:pt x="171868" y="359216"/>
                </a:lnTo>
                <a:lnTo>
                  <a:pt x="190414" y="406108"/>
                </a:lnTo>
                <a:lnTo>
                  <a:pt x="209839" y="452620"/>
                </a:lnTo>
                <a:lnTo>
                  <a:pt x="230142" y="498754"/>
                </a:lnTo>
                <a:lnTo>
                  <a:pt x="251325" y="544511"/>
                </a:lnTo>
                <a:lnTo>
                  <a:pt x="273388" y="589893"/>
                </a:lnTo>
                <a:lnTo>
                  <a:pt x="296332" y="634902"/>
                </a:lnTo>
                <a:lnTo>
                  <a:pt x="320157" y="679538"/>
                </a:lnTo>
                <a:lnTo>
                  <a:pt x="323191" y="685285"/>
                </a:lnTo>
                <a:lnTo>
                  <a:pt x="326109" y="691068"/>
                </a:lnTo>
                <a:lnTo>
                  <a:pt x="328961" y="696822"/>
                </a:lnTo>
                <a:lnTo>
                  <a:pt x="331801" y="702483"/>
                </a:lnTo>
                <a:lnTo>
                  <a:pt x="0" y="1092065"/>
                </a:lnTo>
                <a:lnTo>
                  <a:pt x="6475" y="1107635"/>
                </a:lnTo>
                <a:lnTo>
                  <a:pt x="12516" y="1122244"/>
                </a:lnTo>
                <a:lnTo>
                  <a:pt x="18422" y="1136148"/>
                </a:lnTo>
                <a:lnTo>
                  <a:pt x="24491" y="1149604"/>
                </a:lnTo>
                <a:lnTo>
                  <a:pt x="27909" y="1158921"/>
                </a:lnTo>
                <a:lnTo>
                  <a:pt x="29131" y="1168027"/>
                </a:lnTo>
                <a:lnTo>
                  <a:pt x="27944" y="1177076"/>
                </a:lnTo>
                <a:lnTo>
                  <a:pt x="24135" y="1186221"/>
                </a:lnTo>
                <a:lnTo>
                  <a:pt x="20642" y="1192700"/>
                </a:lnTo>
                <a:lnTo>
                  <a:pt x="17384" y="1199302"/>
                </a:lnTo>
                <a:lnTo>
                  <a:pt x="14381" y="1206020"/>
                </a:lnTo>
                <a:lnTo>
                  <a:pt x="11654" y="1212851"/>
                </a:lnTo>
                <a:lnTo>
                  <a:pt x="9727" y="1217963"/>
                </a:lnTo>
                <a:lnTo>
                  <a:pt x="7580" y="1225004"/>
                </a:lnTo>
                <a:lnTo>
                  <a:pt x="9507" y="1229376"/>
                </a:lnTo>
                <a:lnTo>
                  <a:pt x="22536" y="1254939"/>
                </a:lnTo>
                <a:lnTo>
                  <a:pt x="38091" y="1278373"/>
                </a:lnTo>
                <a:lnTo>
                  <a:pt x="56118" y="1299539"/>
                </a:lnTo>
                <a:lnTo>
                  <a:pt x="76563" y="1318301"/>
                </a:lnTo>
                <a:lnTo>
                  <a:pt x="95707" y="1309853"/>
                </a:lnTo>
                <a:lnTo>
                  <a:pt x="104223" y="1306308"/>
                </a:lnTo>
                <a:lnTo>
                  <a:pt x="112582" y="1303440"/>
                </a:lnTo>
                <a:lnTo>
                  <a:pt x="121708" y="1302672"/>
                </a:lnTo>
                <a:lnTo>
                  <a:pt x="247526" y="1302672"/>
                </a:lnTo>
                <a:lnTo>
                  <a:pt x="305723" y="1226668"/>
                </a:lnTo>
                <a:lnTo>
                  <a:pt x="475420" y="1005161"/>
                </a:lnTo>
                <a:lnTo>
                  <a:pt x="480408" y="998918"/>
                </a:lnTo>
                <a:lnTo>
                  <a:pt x="485795" y="992570"/>
                </a:lnTo>
                <a:lnTo>
                  <a:pt x="491698" y="985771"/>
                </a:lnTo>
                <a:lnTo>
                  <a:pt x="498236" y="978174"/>
                </a:lnTo>
                <a:lnTo>
                  <a:pt x="946025" y="978174"/>
                </a:lnTo>
                <a:lnTo>
                  <a:pt x="724595" y="697490"/>
                </a:lnTo>
                <a:lnTo>
                  <a:pt x="742783" y="673437"/>
                </a:lnTo>
                <a:lnTo>
                  <a:pt x="778747" y="627602"/>
                </a:lnTo>
                <a:lnTo>
                  <a:pt x="810152" y="588651"/>
                </a:lnTo>
                <a:lnTo>
                  <a:pt x="841986" y="550079"/>
                </a:lnTo>
                <a:lnTo>
                  <a:pt x="874244" y="511880"/>
                </a:lnTo>
                <a:lnTo>
                  <a:pt x="906921" y="474050"/>
                </a:lnTo>
                <a:lnTo>
                  <a:pt x="927869" y="450330"/>
                </a:lnTo>
                <a:lnTo>
                  <a:pt x="558517" y="450330"/>
                </a:lnTo>
                <a:lnTo>
                  <a:pt x="546818" y="433841"/>
                </a:lnTo>
                <a:lnTo>
                  <a:pt x="541589" y="426373"/>
                </a:lnTo>
                <a:lnTo>
                  <a:pt x="536643" y="419064"/>
                </a:lnTo>
                <a:lnTo>
                  <a:pt x="433627" y="262702"/>
                </a:lnTo>
                <a:lnTo>
                  <a:pt x="407707" y="223722"/>
                </a:lnTo>
                <a:lnTo>
                  <a:pt x="381611" y="184863"/>
                </a:lnTo>
                <a:lnTo>
                  <a:pt x="365373" y="161999"/>
                </a:lnTo>
                <a:lnTo>
                  <a:pt x="358714" y="153240"/>
                </a:lnTo>
                <a:lnTo>
                  <a:pt x="217197" y="153240"/>
                </a:lnTo>
                <a:lnTo>
                  <a:pt x="175355" y="122093"/>
                </a:lnTo>
                <a:close/>
              </a:path>
              <a:path w="1170304" h="1382395">
                <a:moveTo>
                  <a:pt x="946025" y="978174"/>
                </a:moveTo>
                <a:lnTo>
                  <a:pt x="498236" y="978174"/>
                </a:lnTo>
                <a:lnTo>
                  <a:pt x="515687" y="1004491"/>
                </a:lnTo>
                <a:lnTo>
                  <a:pt x="548082" y="1054108"/>
                </a:lnTo>
                <a:lnTo>
                  <a:pt x="576119" y="1095226"/>
                </a:lnTo>
                <a:lnTo>
                  <a:pt x="604982" y="1135740"/>
                </a:lnTo>
                <a:lnTo>
                  <a:pt x="634709" y="1175624"/>
                </a:lnTo>
                <a:lnTo>
                  <a:pt x="665335" y="1214849"/>
                </a:lnTo>
                <a:lnTo>
                  <a:pt x="696900" y="1253390"/>
                </a:lnTo>
                <a:lnTo>
                  <a:pt x="721860" y="1271411"/>
                </a:lnTo>
                <a:lnTo>
                  <a:pt x="734589" y="1269308"/>
                </a:lnTo>
                <a:lnTo>
                  <a:pt x="749443" y="1259809"/>
                </a:lnTo>
                <a:lnTo>
                  <a:pt x="761643" y="1249314"/>
                </a:lnTo>
                <a:lnTo>
                  <a:pt x="773413" y="1238168"/>
                </a:lnTo>
                <a:lnTo>
                  <a:pt x="785085" y="1226668"/>
                </a:lnTo>
                <a:lnTo>
                  <a:pt x="796991" y="1215109"/>
                </a:lnTo>
                <a:lnTo>
                  <a:pt x="893278" y="1215109"/>
                </a:lnTo>
                <a:lnTo>
                  <a:pt x="896926" y="1210943"/>
                </a:lnTo>
                <a:lnTo>
                  <a:pt x="902251" y="1201078"/>
                </a:lnTo>
                <a:lnTo>
                  <a:pt x="905176" y="1188836"/>
                </a:lnTo>
                <a:lnTo>
                  <a:pt x="908299" y="1175442"/>
                </a:lnTo>
                <a:lnTo>
                  <a:pt x="914701" y="1163517"/>
                </a:lnTo>
                <a:lnTo>
                  <a:pt x="924694" y="1153997"/>
                </a:lnTo>
                <a:lnTo>
                  <a:pt x="938589" y="1147821"/>
                </a:lnTo>
                <a:lnTo>
                  <a:pt x="949813" y="1143334"/>
                </a:lnTo>
                <a:lnTo>
                  <a:pt x="959311" y="1136613"/>
                </a:lnTo>
                <a:lnTo>
                  <a:pt x="983858" y="1101968"/>
                </a:lnTo>
                <a:lnTo>
                  <a:pt x="1003142" y="1050575"/>
                </a:lnTo>
                <a:lnTo>
                  <a:pt x="946025" y="978174"/>
                </a:lnTo>
                <a:close/>
              </a:path>
              <a:path w="1170304" h="1382395">
                <a:moveTo>
                  <a:pt x="893278" y="1215109"/>
                </a:moveTo>
                <a:lnTo>
                  <a:pt x="796991" y="1215109"/>
                </a:lnTo>
                <a:lnTo>
                  <a:pt x="853230" y="1249586"/>
                </a:lnTo>
                <a:lnTo>
                  <a:pt x="874601" y="1231858"/>
                </a:lnTo>
                <a:lnTo>
                  <a:pt x="881032" y="1226668"/>
                </a:lnTo>
                <a:lnTo>
                  <a:pt x="889664" y="1219236"/>
                </a:lnTo>
                <a:lnTo>
                  <a:pt x="893278" y="1215109"/>
                </a:lnTo>
                <a:close/>
              </a:path>
              <a:path w="1170304" h="1382395">
                <a:moveTo>
                  <a:pt x="1015738" y="0"/>
                </a:moveTo>
                <a:lnTo>
                  <a:pt x="945399" y="54844"/>
                </a:lnTo>
                <a:lnTo>
                  <a:pt x="907528" y="89969"/>
                </a:lnTo>
                <a:lnTo>
                  <a:pt x="870034" y="125470"/>
                </a:lnTo>
                <a:lnTo>
                  <a:pt x="832922" y="161349"/>
                </a:lnTo>
                <a:lnTo>
                  <a:pt x="796194" y="197610"/>
                </a:lnTo>
                <a:lnTo>
                  <a:pt x="759853" y="234255"/>
                </a:lnTo>
                <a:lnTo>
                  <a:pt x="723903" y="271287"/>
                </a:lnTo>
                <a:lnTo>
                  <a:pt x="688347" y="308709"/>
                </a:lnTo>
                <a:lnTo>
                  <a:pt x="653188" y="346524"/>
                </a:lnTo>
                <a:lnTo>
                  <a:pt x="618430" y="384734"/>
                </a:lnTo>
                <a:lnTo>
                  <a:pt x="584076" y="423344"/>
                </a:lnTo>
                <a:lnTo>
                  <a:pt x="578200" y="429806"/>
                </a:lnTo>
                <a:lnTo>
                  <a:pt x="572019" y="436304"/>
                </a:lnTo>
                <a:lnTo>
                  <a:pt x="558517" y="450330"/>
                </a:lnTo>
                <a:lnTo>
                  <a:pt x="927869" y="450330"/>
                </a:lnTo>
                <a:lnTo>
                  <a:pt x="973505" y="399476"/>
                </a:lnTo>
                <a:lnTo>
                  <a:pt x="1007402" y="362721"/>
                </a:lnTo>
                <a:lnTo>
                  <a:pt x="1041694" y="326315"/>
                </a:lnTo>
                <a:lnTo>
                  <a:pt x="1076376" y="290253"/>
                </a:lnTo>
                <a:lnTo>
                  <a:pt x="1123147" y="242500"/>
                </a:lnTo>
                <a:lnTo>
                  <a:pt x="1134316" y="230058"/>
                </a:lnTo>
                <a:lnTo>
                  <a:pt x="1144629" y="216775"/>
                </a:lnTo>
                <a:lnTo>
                  <a:pt x="1153765" y="202221"/>
                </a:lnTo>
                <a:lnTo>
                  <a:pt x="1165920" y="179316"/>
                </a:lnTo>
                <a:lnTo>
                  <a:pt x="1169778" y="164406"/>
                </a:lnTo>
                <a:lnTo>
                  <a:pt x="1164797" y="150333"/>
                </a:lnTo>
                <a:lnTo>
                  <a:pt x="1135033" y="117104"/>
                </a:lnTo>
                <a:lnTo>
                  <a:pt x="1115484" y="113653"/>
                </a:lnTo>
                <a:lnTo>
                  <a:pt x="1096943" y="110154"/>
                </a:lnTo>
                <a:lnTo>
                  <a:pt x="1084438" y="100908"/>
                </a:lnTo>
                <a:lnTo>
                  <a:pt x="1078249" y="86830"/>
                </a:lnTo>
                <a:lnTo>
                  <a:pt x="1078233" y="82332"/>
                </a:lnTo>
                <a:lnTo>
                  <a:pt x="1078396" y="68238"/>
                </a:lnTo>
                <a:lnTo>
                  <a:pt x="1079433" y="62251"/>
                </a:lnTo>
                <a:lnTo>
                  <a:pt x="1078312" y="54310"/>
                </a:lnTo>
                <a:lnTo>
                  <a:pt x="1047842" y="18546"/>
                </a:lnTo>
                <a:lnTo>
                  <a:pt x="1022417" y="1002"/>
                </a:lnTo>
                <a:lnTo>
                  <a:pt x="1015738" y="0"/>
                </a:lnTo>
                <a:close/>
              </a:path>
              <a:path w="1170304" h="1382395">
                <a:moveTo>
                  <a:pt x="285789" y="82332"/>
                </a:moveTo>
                <a:lnTo>
                  <a:pt x="251661" y="103281"/>
                </a:lnTo>
                <a:lnTo>
                  <a:pt x="247397" y="128558"/>
                </a:lnTo>
                <a:lnTo>
                  <a:pt x="240767" y="139647"/>
                </a:lnTo>
                <a:lnTo>
                  <a:pt x="230524" y="147605"/>
                </a:lnTo>
                <a:lnTo>
                  <a:pt x="217197" y="153240"/>
                </a:lnTo>
                <a:lnTo>
                  <a:pt x="358714" y="153240"/>
                </a:lnTo>
                <a:lnTo>
                  <a:pt x="348375" y="139641"/>
                </a:lnTo>
                <a:lnTo>
                  <a:pt x="331116" y="117455"/>
                </a:lnTo>
                <a:lnTo>
                  <a:pt x="314095" y="95107"/>
                </a:lnTo>
                <a:lnTo>
                  <a:pt x="305605" y="86830"/>
                </a:lnTo>
                <a:lnTo>
                  <a:pt x="296144" y="82875"/>
                </a:lnTo>
                <a:lnTo>
                  <a:pt x="285789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4252" y="476470"/>
            <a:ext cx="66821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4830" algn="l"/>
              </a:tabLst>
            </a:pPr>
            <a:r>
              <a:rPr spc="-65" dirty="0"/>
              <a:t>Sp</a:t>
            </a:r>
            <a:r>
              <a:rPr spc="-125" dirty="0"/>
              <a:t>r</a:t>
            </a:r>
            <a:r>
              <a:rPr spc="75" dirty="0"/>
              <a:t>ead</a:t>
            </a:r>
            <a:r>
              <a:rPr dirty="0"/>
              <a:t>	</a:t>
            </a:r>
            <a:r>
              <a:rPr spc="4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320" y="2800612"/>
            <a:ext cx="1235265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6609715" algn="l"/>
                <a:tab pos="7774305" algn="l"/>
                <a:tab pos="10102850" algn="l"/>
                <a:tab pos="11267440" algn="l"/>
              </a:tabLst>
            </a:pPr>
            <a:r>
              <a:rPr sz="8250" b="1" spc="50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50" dirty="0">
                <a:latin typeface="Arial"/>
                <a:cs typeface="Arial"/>
              </a:rPr>
              <a:t>max</a:t>
            </a:r>
            <a:r>
              <a:rPr sz="8250" b="1" spc="5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50" dirty="0">
                <a:solidFill>
                  <a:srgbClr val="1DB100"/>
                </a:solidFill>
                <a:latin typeface="Arial"/>
                <a:cs typeface="Arial"/>
              </a:rPr>
              <a:t>4,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5,	100,	0,	</a:t>
            </a:r>
            <a:r>
              <a:rPr sz="8250" b="1" spc="-160" dirty="0">
                <a:solidFill>
                  <a:srgbClr val="1DB100"/>
                </a:solidFill>
                <a:latin typeface="Arial"/>
                <a:cs typeface="Arial"/>
              </a:rPr>
              <a:t>1</a:t>
            </a: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8161" y="296431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74807" y="2813040"/>
            <a:ext cx="17722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100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727" y="5167381"/>
            <a:ext cx="19639915" cy="974090"/>
          </a:xfrm>
          <a:custGeom>
            <a:avLst/>
            <a:gdLst/>
            <a:ahLst/>
            <a:cxnLst/>
            <a:rect l="l" t="t" r="r" b="b"/>
            <a:pathLst>
              <a:path w="19639915" h="974089">
                <a:moveTo>
                  <a:pt x="0" y="0"/>
                </a:moveTo>
                <a:lnTo>
                  <a:pt x="19639372" y="0"/>
                </a:lnTo>
                <a:lnTo>
                  <a:pt x="19639372" y="973792"/>
                </a:lnTo>
                <a:lnTo>
                  <a:pt x="0" y="973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4988" y="5093246"/>
            <a:ext cx="171723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numbers</a:t>
            </a:r>
            <a:r>
              <a:rPr sz="6600" b="1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4,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5,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100,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0,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1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1608" y="7031574"/>
            <a:ext cx="103498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dirty="0">
                <a:latin typeface="Arial"/>
                <a:cs typeface="Arial"/>
              </a:rPr>
              <a:t>max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dirty="0">
                <a:latin typeface="Arial"/>
                <a:cs typeface="Arial"/>
              </a:rPr>
              <a:t>numbers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62125" y="7162101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5" h="1382395">
                <a:moveTo>
                  <a:pt x="247535" y="1302673"/>
                </a:moveTo>
                <a:lnTo>
                  <a:pt x="121710" y="1302673"/>
                </a:lnTo>
                <a:lnTo>
                  <a:pt x="128870" y="1305574"/>
                </a:lnTo>
                <a:lnTo>
                  <a:pt x="132850" y="1311391"/>
                </a:lnTo>
                <a:lnTo>
                  <a:pt x="132435" y="1319371"/>
                </a:lnTo>
                <a:lnTo>
                  <a:pt x="130412" y="1336426"/>
                </a:lnTo>
                <a:lnTo>
                  <a:pt x="135455" y="1350072"/>
                </a:lnTo>
                <a:lnTo>
                  <a:pt x="144517" y="1361772"/>
                </a:lnTo>
                <a:lnTo>
                  <a:pt x="154550" y="1372987"/>
                </a:lnTo>
                <a:lnTo>
                  <a:pt x="163295" y="1379943"/>
                </a:lnTo>
                <a:lnTo>
                  <a:pt x="173378" y="1382297"/>
                </a:lnTo>
                <a:lnTo>
                  <a:pt x="183706" y="1380175"/>
                </a:lnTo>
                <a:lnTo>
                  <a:pt x="193187" y="1373701"/>
                </a:lnTo>
                <a:lnTo>
                  <a:pt x="197344" y="1369589"/>
                </a:lnTo>
                <a:lnTo>
                  <a:pt x="200297" y="1364367"/>
                </a:lnTo>
                <a:lnTo>
                  <a:pt x="247535" y="1302673"/>
                </a:lnTo>
                <a:close/>
              </a:path>
              <a:path w="1170305" h="1382395">
                <a:moveTo>
                  <a:pt x="175355" y="122093"/>
                </a:moveTo>
                <a:lnTo>
                  <a:pt x="159185" y="139647"/>
                </a:lnTo>
                <a:lnTo>
                  <a:pt x="152113" y="147354"/>
                </a:lnTo>
                <a:lnTo>
                  <a:pt x="140944" y="159338"/>
                </a:lnTo>
                <a:lnTo>
                  <a:pt x="129702" y="170955"/>
                </a:lnTo>
                <a:lnTo>
                  <a:pt x="121938" y="181204"/>
                </a:lnTo>
                <a:lnTo>
                  <a:pt x="118390" y="191910"/>
                </a:lnTo>
                <a:lnTo>
                  <a:pt x="118448" y="203462"/>
                </a:lnTo>
                <a:lnTo>
                  <a:pt x="137418" y="264289"/>
                </a:lnTo>
                <a:lnTo>
                  <a:pt x="154209" y="311944"/>
                </a:lnTo>
                <a:lnTo>
                  <a:pt x="171876" y="359216"/>
                </a:lnTo>
                <a:lnTo>
                  <a:pt x="190421" y="406108"/>
                </a:lnTo>
                <a:lnTo>
                  <a:pt x="209844" y="452620"/>
                </a:lnTo>
                <a:lnTo>
                  <a:pt x="230146" y="498754"/>
                </a:lnTo>
                <a:lnTo>
                  <a:pt x="251327" y="544512"/>
                </a:lnTo>
                <a:lnTo>
                  <a:pt x="273389" y="589894"/>
                </a:lnTo>
                <a:lnTo>
                  <a:pt x="296332" y="634903"/>
                </a:lnTo>
                <a:lnTo>
                  <a:pt x="320157" y="679539"/>
                </a:lnTo>
                <a:lnTo>
                  <a:pt x="323192" y="685285"/>
                </a:lnTo>
                <a:lnTo>
                  <a:pt x="326110" y="691068"/>
                </a:lnTo>
                <a:lnTo>
                  <a:pt x="328966" y="696823"/>
                </a:lnTo>
                <a:lnTo>
                  <a:pt x="331811" y="702484"/>
                </a:lnTo>
                <a:lnTo>
                  <a:pt x="0" y="1092066"/>
                </a:lnTo>
                <a:lnTo>
                  <a:pt x="6480" y="1107636"/>
                </a:lnTo>
                <a:lnTo>
                  <a:pt x="12520" y="1122245"/>
                </a:lnTo>
                <a:lnTo>
                  <a:pt x="18423" y="1136149"/>
                </a:lnTo>
                <a:lnTo>
                  <a:pt x="24491" y="1149605"/>
                </a:lnTo>
                <a:lnTo>
                  <a:pt x="27910" y="1158922"/>
                </a:lnTo>
                <a:lnTo>
                  <a:pt x="29135" y="1168027"/>
                </a:lnTo>
                <a:lnTo>
                  <a:pt x="27948" y="1177076"/>
                </a:lnTo>
                <a:lnTo>
                  <a:pt x="24135" y="1186221"/>
                </a:lnTo>
                <a:lnTo>
                  <a:pt x="20642" y="1192701"/>
                </a:lnTo>
                <a:lnTo>
                  <a:pt x="17384" y="1199302"/>
                </a:lnTo>
                <a:lnTo>
                  <a:pt x="14381" y="1206021"/>
                </a:lnTo>
                <a:lnTo>
                  <a:pt x="11654" y="1212851"/>
                </a:lnTo>
                <a:lnTo>
                  <a:pt x="9727" y="1217963"/>
                </a:lnTo>
                <a:lnTo>
                  <a:pt x="7580" y="1225005"/>
                </a:lnTo>
                <a:lnTo>
                  <a:pt x="9518" y="1229376"/>
                </a:lnTo>
                <a:lnTo>
                  <a:pt x="22541" y="1254940"/>
                </a:lnTo>
                <a:lnTo>
                  <a:pt x="38093" y="1278374"/>
                </a:lnTo>
                <a:lnTo>
                  <a:pt x="56118" y="1299540"/>
                </a:lnTo>
                <a:lnTo>
                  <a:pt x="76563" y="1318301"/>
                </a:lnTo>
                <a:lnTo>
                  <a:pt x="95711" y="1309854"/>
                </a:lnTo>
                <a:lnTo>
                  <a:pt x="104227" y="1306309"/>
                </a:lnTo>
                <a:lnTo>
                  <a:pt x="112582" y="1303440"/>
                </a:lnTo>
                <a:lnTo>
                  <a:pt x="121710" y="1302673"/>
                </a:lnTo>
                <a:lnTo>
                  <a:pt x="247535" y="1302673"/>
                </a:lnTo>
                <a:lnTo>
                  <a:pt x="305729" y="1226669"/>
                </a:lnTo>
                <a:lnTo>
                  <a:pt x="475420" y="1005162"/>
                </a:lnTo>
                <a:lnTo>
                  <a:pt x="480413" y="998919"/>
                </a:lnTo>
                <a:lnTo>
                  <a:pt x="485800" y="992571"/>
                </a:lnTo>
                <a:lnTo>
                  <a:pt x="498246" y="978175"/>
                </a:lnTo>
                <a:lnTo>
                  <a:pt x="946026" y="978175"/>
                </a:lnTo>
                <a:lnTo>
                  <a:pt x="724595" y="697490"/>
                </a:lnTo>
                <a:lnTo>
                  <a:pt x="747778" y="666937"/>
                </a:lnTo>
                <a:lnTo>
                  <a:pt x="778750" y="627603"/>
                </a:lnTo>
                <a:lnTo>
                  <a:pt x="810156" y="588652"/>
                </a:lnTo>
                <a:lnTo>
                  <a:pt x="841991" y="550080"/>
                </a:lnTo>
                <a:lnTo>
                  <a:pt x="874249" y="511881"/>
                </a:lnTo>
                <a:lnTo>
                  <a:pt x="906925" y="474051"/>
                </a:lnTo>
                <a:lnTo>
                  <a:pt x="927872" y="450331"/>
                </a:lnTo>
                <a:lnTo>
                  <a:pt x="558517" y="450331"/>
                </a:lnTo>
                <a:lnTo>
                  <a:pt x="546818" y="433842"/>
                </a:lnTo>
                <a:lnTo>
                  <a:pt x="541589" y="426374"/>
                </a:lnTo>
                <a:lnTo>
                  <a:pt x="536643" y="419064"/>
                </a:lnTo>
                <a:lnTo>
                  <a:pt x="433630" y="262702"/>
                </a:lnTo>
                <a:lnTo>
                  <a:pt x="407714" y="223723"/>
                </a:lnTo>
                <a:lnTo>
                  <a:pt x="381621" y="184864"/>
                </a:lnTo>
                <a:lnTo>
                  <a:pt x="365378" y="162000"/>
                </a:lnTo>
                <a:lnTo>
                  <a:pt x="358717" y="153241"/>
                </a:lnTo>
                <a:lnTo>
                  <a:pt x="217208" y="153241"/>
                </a:lnTo>
                <a:lnTo>
                  <a:pt x="175355" y="122093"/>
                </a:lnTo>
                <a:close/>
              </a:path>
              <a:path w="1170305" h="1382395">
                <a:moveTo>
                  <a:pt x="946026" y="978175"/>
                </a:moveTo>
                <a:lnTo>
                  <a:pt x="498246" y="978175"/>
                </a:lnTo>
                <a:lnTo>
                  <a:pt x="515687" y="1004492"/>
                </a:lnTo>
                <a:lnTo>
                  <a:pt x="548082" y="1054108"/>
                </a:lnTo>
                <a:lnTo>
                  <a:pt x="576119" y="1095226"/>
                </a:lnTo>
                <a:lnTo>
                  <a:pt x="604982" y="1135741"/>
                </a:lnTo>
                <a:lnTo>
                  <a:pt x="634709" y="1175624"/>
                </a:lnTo>
                <a:lnTo>
                  <a:pt x="665335" y="1214850"/>
                </a:lnTo>
                <a:lnTo>
                  <a:pt x="696900" y="1253391"/>
                </a:lnTo>
                <a:lnTo>
                  <a:pt x="721860" y="1271412"/>
                </a:lnTo>
                <a:lnTo>
                  <a:pt x="734589" y="1269309"/>
                </a:lnTo>
                <a:lnTo>
                  <a:pt x="749443" y="1259810"/>
                </a:lnTo>
                <a:lnTo>
                  <a:pt x="761643" y="1249315"/>
                </a:lnTo>
                <a:lnTo>
                  <a:pt x="773414" y="1238169"/>
                </a:lnTo>
                <a:lnTo>
                  <a:pt x="785090" y="1226669"/>
                </a:lnTo>
                <a:lnTo>
                  <a:pt x="797001" y="1215110"/>
                </a:lnTo>
                <a:lnTo>
                  <a:pt x="893278" y="1215110"/>
                </a:lnTo>
                <a:lnTo>
                  <a:pt x="896928" y="1210944"/>
                </a:lnTo>
                <a:lnTo>
                  <a:pt x="902256" y="1201079"/>
                </a:lnTo>
                <a:lnTo>
                  <a:pt x="905187" y="1188837"/>
                </a:lnTo>
                <a:lnTo>
                  <a:pt x="908304" y="1175443"/>
                </a:lnTo>
                <a:lnTo>
                  <a:pt x="914706" y="1163517"/>
                </a:lnTo>
                <a:lnTo>
                  <a:pt x="924698" y="1153998"/>
                </a:lnTo>
                <a:lnTo>
                  <a:pt x="938589" y="1147822"/>
                </a:lnTo>
                <a:lnTo>
                  <a:pt x="949817" y="1143335"/>
                </a:lnTo>
                <a:lnTo>
                  <a:pt x="959315" y="1136613"/>
                </a:lnTo>
                <a:lnTo>
                  <a:pt x="983858" y="1101969"/>
                </a:lnTo>
                <a:lnTo>
                  <a:pt x="1003142" y="1050575"/>
                </a:lnTo>
                <a:lnTo>
                  <a:pt x="946026" y="978175"/>
                </a:lnTo>
                <a:close/>
              </a:path>
              <a:path w="1170305" h="1382395">
                <a:moveTo>
                  <a:pt x="893278" y="1215110"/>
                </a:moveTo>
                <a:lnTo>
                  <a:pt x="797001" y="1215110"/>
                </a:lnTo>
                <a:lnTo>
                  <a:pt x="853230" y="1249587"/>
                </a:lnTo>
                <a:lnTo>
                  <a:pt x="874607" y="1231859"/>
                </a:lnTo>
                <a:lnTo>
                  <a:pt x="881031" y="1226669"/>
                </a:lnTo>
                <a:lnTo>
                  <a:pt x="889664" y="1219236"/>
                </a:lnTo>
                <a:lnTo>
                  <a:pt x="893278" y="1215110"/>
                </a:lnTo>
                <a:close/>
              </a:path>
              <a:path w="1170305" h="1382395">
                <a:moveTo>
                  <a:pt x="1015749" y="0"/>
                </a:moveTo>
                <a:lnTo>
                  <a:pt x="945402" y="54844"/>
                </a:lnTo>
                <a:lnTo>
                  <a:pt x="907532" y="89969"/>
                </a:lnTo>
                <a:lnTo>
                  <a:pt x="870039" y="125470"/>
                </a:lnTo>
                <a:lnTo>
                  <a:pt x="832926" y="161349"/>
                </a:lnTo>
                <a:lnTo>
                  <a:pt x="796198" y="197610"/>
                </a:lnTo>
                <a:lnTo>
                  <a:pt x="759856" y="234255"/>
                </a:lnTo>
                <a:lnTo>
                  <a:pt x="723905" y="271287"/>
                </a:lnTo>
                <a:lnTo>
                  <a:pt x="688349" y="308709"/>
                </a:lnTo>
                <a:lnTo>
                  <a:pt x="653189" y="346524"/>
                </a:lnTo>
                <a:lnTo>
                  <a:pt x="618430" y="384735"/>
                </a:lnTo>
                <a:lnTo>
                  <a:pt x="584076" y="423345"/>
                </a:lnTo>
                <a:lnTo>
                  <a:pt x="578200" y="429807"/>
                </a:lnTo>
                <a:lnTo>
                  <a:pt x="572019" y="436304"/>
                </a:lnTo>
                <a:lnTo>
                  <a:pt x="558517" y="450331"/>
                </a:lnTo>
                <a:lnTo>
                  <a:pt x="927872" y="450331"/>
                </a:lnTo>
                <a:lnTo>
                  <a:pt x="973508" y="399476"/>
                </a:lnTo>
                <a:lnTo>
                  <a:pt x="1007403" y="362722"/>
                </a:lnTo>
                <a:lnTo>
                  <a:pt x="1041695" y="326316"/>
                </a:lnTo>
                <a:lnTo>
                  <a:pt x="1076376" y="290254"/>
                </a:lnTo>
                <a:lnTo>
                  <a:pt x="1123151" y="242500"/>
                </a:lnTo>
                <a:lnTo>
                  <a:pt x="1134320" y="230059"/>
                </a:lnTo>
                <a:lnTo>
                  <a:pt x="1144630" y="216775"/>
                </a:lnTo>
                <a:lnTo>
                  <a:pt x="1153765" y="202221"/>
                </a:lnTo>
                <a:lnTo>
                  <a:pt x="1165922" y="179316"/>
                </a:lnTo>
                <a:lnTo>
                  <a:pt x="1169782" y="164407"/>
                </a:lnTo>
                <a:lnTo>
                  <a:pt x="1164802" y="150334"/>
                </a:lnTo>
                <a:lnTo>
                  <a:pt x="1135033" y="117104"/>
                </a:lnTo>
                <a:lnTo>
                  <a:pt x="1115484" y="113653"/>
                </a:lnTo>
                <a:lnTo>
                  <a:pt x="1096943" y="110154"/>
                </a:lnTo>
                <a:lnTo>
                  <a:pt x="1084438" y="100908"/>
                </a:lnTo>
                <a:lnTo>
                  <a:pt x="1078249" y="86830"/>
                </a:lnTo>
                <a:lnTo>
                  <a:pt x="1078233" y="82332"/>
                </a:lnTo>
                <a:lnTo>
                  <a:pt x="1078396" y="68239"/>
                </a:lnTo>
                <a:lnTo>
                  <a:pt x="1079433" y="62251"/>
                </a:lnTo>
                <a:lnTo>
                  <a:pt x="1078323" y="54311"/>
                </a:lnTo>
                <a:lnTo>
                  <a:pt x="1047842" y="18546"/>
                </a:lnTo>
                <a:lnTo>
                  <a:pt x="1022421" y="1002"/>
                </a:lnTo>
                <a:lnTo>
                  <a:pt x="1015749" y="0"/>
                </a:lnTo>
                <a:close/>
              </a:path>
              <a:path w="1170305" h="1382395">
                <a:moveTo>
                  <a:pt x="285789" y="82332"/>
                </a:moveTo>
                <a:lnTo>
                  <a:pt x="251670" y="103281"/>
                </a:lnTo>
                <a:lnTo>
                  <a:pt x="247402" y="128558"/>
                </a:lnTo>
                <a:lnTo>
                  <a:pt x="240770" y="139647"/>
                </a:lnTo>
                <a:lnTo>
                  <a:pt x="230529" y="147606"/>
                </a:lnTo>
                <a:lnTo>
                  <a:pt x="217208" y="153241"/>
                </a:lnTo>
                <a:lnTo>
                  <a:pt x="358717" y="153241"/>
                </a:lnTo>
                <a:lnTo>
                  <a:pt x="348376" y="139641"/>
                </a:lnTo>
                <a:lnTo>
                  <a:pt x="331116" y="117455"/>
                </a:lnTo>
                <a:lnTo>
                  <a:pt x="314095" y="95107"/>
                </a:lnTo>
                <a:lnTo>
                  <a:pt x="305605" y="86830"/>
                </a:lnTo>
                <a:lnTo>
                  <a:pt x="296144" y="82875"/>
                </a:lnTo>
                <a:lnTo>
                  <a:pt x="285789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4252" y="476470"/>
            <a:ext cx="66821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4830" algn="l"/>
              </a:tabLst>
            </a:pPr>
            <a:r>
              <a:rPr spc="-65" dirty="0"/>
              <a:t>Sp</a:t>
            </a:r>
            <a:r>
              <a:rPr spc="-125" dirty="0"/>
              <a:t>r</a:t>
            </a:r>
            <a:r>
              <a:rPr spc="75" dirty="0"/>
              <a:t>ead</a:t>
            </a:r>
            <a:r>
              <a:rPr dirty="0"/>
              <a:t>	</a:t>
            </a:r>
            <a:r>
              <a:rPr spc="40" dirty="0"/>
              <a:t>Operator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464727" y="2813542"/>
            <a:ext cx="19639915" cy="974090"/>
          </a:xfrm>
          <a:custGeom>
            <a:avLst/>
            <a:gdLst/>
            <a:ahLst/>
            <a:cxnLst/>
            <a:rect l="l" t="t" r="r" b="b"/>
            <a:pathLst>
              <a:path w="19639915" h="974089">
                <a:moveTo>
                  <a:pt x="0" y="0"/>
                </a:moveTo>
                <a:lnTo>
                  <a:pt x="19639372" y="0"/>
                </a:lnTo>
                <a:lnTo>
                  <a:pt x="19639372" y="973792"/>
                </a:lnTo>
                <a:lnTo>
                  <a:pt x="0" y="973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4988" y="2739408"/>
            <a:ext cx="171723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numbers</a:t>
            </a:r>
            <a:r>
              <a:rPr sz="6600" b="1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4,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5,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100,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0,</a:t>
            </a:r>
            <a:r>
              <a:rPr sz="6600" b="1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1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8063" y="7031574"/>
            <a:ext cx="1139698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</a:pP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dirty="0">
                <a:latin typeface="Arial"/>
                <a:cs typeface="Arial"/>
              </a:rPr>
              <a:t>max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dirty="0">
                <a:latin typeface="Arial"/>
                <a:cs typeface="Arial"/>
              </a:rPr>
              <a:t>…numbers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96" y="4596808"/>
            <a:ext cx="597027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90295" algn="ct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…numbers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2344" y="4565396"/>
            <a:ext cx="757809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4,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5,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100,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0,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12774" y="452874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3072" y="6943120"/>
            <a:ext cx="1598930" cy="1518285"/>
          </a:xfrm>
          <a:custGeom>
            <a:avLst/>
            <a:gdLst/>
            <a:ahLst/>
            <a:cxnLst/>
            <a:rect l="l" t="t" r="r" b="b"/>
            <a:pathLst>
              <a:path w="1598930" h="1518284">
                <a:moveTo>
                  <a:pt x="580058" y="1452853"/>
                </a:moveTo>
                <a:lnTo>
                  <a:pt x="410951" y="1452853"/>
                </a:lnTo>
                <a:lnTo>
                  <a:pt x="421327" y="1456927"/>
                </a:lnTo>
                <a:lnTo>
                  <a:pt x="445614" y="1478800"/>
                </a:lnTo>
                <a:lnTo>
                  <a:pt x="464955" y="1496838"/>
                </a:lnTo>
                <a:lnTo>
                  <a:pt x="480954" y="1510050"/>
                </a:lnTo>
                <a:lnTo>
                  <a:pt x="495215" y="1517442"/>
                </a:lnTo>
                <a:lnTo>
                  <a:pt x="509344" y="1518024"/>
                </a:lnTo>
                <a:lnTo>
                  <a:pt x="524944" y="1510804"/>
                </a:lnTo>
                <a:lnTo>
                  <a:pt x="543621" y="1494791"/>
                </a:lnTo>
                <a:lnTo>
                  <a:pt x="566979" y="1468992"/>
                </a:lnTo>
                <a:lnTo>
                  <a:pt x="580058" y="1452853"/>
                </a:lnTo>
                <a:close/>
              </a:path>
              <a:path w="1598930" h="1518284">
                <a:moveTo>
                  <a:pt x="176715" y="734901"/>
                </a:moveTo>
                <a:lnTo>
                  <a:pt x="165849" y="735006"/>
                </a:lnTo>
                <a:lnTo>
                  <a:pt x="141471" y="740752"/>
                </a:lnTo>
                <a:lnTo>
                  <a:pt x="127296" y="743631"/>
                </a:lnTo>
                <a:lnTo>
                  <a:pt x="112329" y="747957"/>
                </a:lnTo>
                <a:lnTo>
                  <a:pt x="97128" y="755362"/>
                </a:lnTo>
                <a:lnTo>
                  <a:pt x="94512" y="762360"/>
                </a:lnTo>
                <a:lnTo>
                  <a:pt x="95711" y="770691"/>
                </a:lnTo>
                <a:lnTo>
                  <a:pt x="98462" y="779869"/>
                </a:lnTo>
                <a:lnTo>
                  <a:pt x="100499" y="789407"/>
                </a:lnTo>
                <a:lnTo>
                  <a:pt x="92002" y="798490"/>
                </a:lnTo>
                <a:lnTo>
                  <a:pt x="69571" y="804615"/>
                </a:lnTo>
                <a:lnTo>
                  <a:pt x="41262" y="811549"/>
                </a:lnTo>
                <a:lnTo>
                  <a:pt x="15130" y="823062"/>
                </a:lnTo>
                <a:lnTo>
                  <a:pt x="13140" y="828737"/>
                </a:lnTo>
                <a:lnTo>
                  <a:pt x="15118" y="837083"/>
                </a:lnTo>
                <a:lnTo>
                  <a:pt x="17558" y="845469"/>
                </a:lnTo>
                <a:lnTo>
                  <a:pt x="16952" y="851260"/>
                </a:lnTo>
                <a:lnTo>
                  <a:pt x="8144" y="859353"/>
                </a:lnTo>
                <a:lnTo>
                  <a:pt x="2161" y="864404"/>
                </a:lnTo>
                <a:lnTo>
                  <a:pt x="0" y="870062"/>
                </a:lnTo>
                <a:lnTo>
                  <a:pt x="22803" y="926554"/>
                </a:lnTo>
                <a:lnTo>
                  <a:pt x="44546" y="971989"/>
                </a:lnTo>
                <a:lnTo>
                  <a:pt x="67587" y="1016583"/>
                </a:lnTo>
                <a:lnTo>
                  <a:pt x="91623" y="1060639"/>
                </a:lnTo>
                <a:lnTo>
                  <a:pt x="116351" y="1104461"/>
                </a:lnTo>
                <a:lnTo>
                  <a:pt x="166676" y="1192607"/>
                </a:lnTo>
                <a:lnTo>
                  <a:pt x="191669" y="1237537"/>
                </a:lnTo>
                <a:lnTo>
                  <a:pt x="216146" y="1283441"/>
                </a:lnTo>
                <a:lnTo>
                  <a:pt x="239804" y="1330622"/>
                </a:lnTo>
                <a:lnTo>
                  <a:pt x="273761" y="1395090"/>
                </a:lnTo>
                <a:lnTo>
                  <a:pt x="302422" y="1438420"/>
                </a:lnTo>
                <a:lnTo>
                  <a:pt x="326455" y="1464220"/>
                </a:lnTo>
                <a:lnTo>
                  <a:pt x="346531" y="1476096"/>
                </a:lnTo>
                <a:lnTo>
                  <a:pt x="363317" y="1477655"/>
                </a:lnTo>
                <a:lnTo>
                  <a:pt x="377483" y="1472504"/>
                </a:lnTo>
                <a:lnTo>
                  <a:pt x="389739" y="1464220"/>
                </a:lnTo>
                <a:lnTo>
                  <a:pt x="400631" y="1456496"/>
                </a:lnTo>
                <a:lnTo>
                  <a:pt x="410951" y="1452853"/>
                </a:lnTo>
                <a:lnTo>
                  <a:pt x="580058" y="1452853"/>
                </a:lnTo>
                <a:lnTo>
                  <a:pt x="596622" y="1432416"/>
                </a:lnTo>
                <a:lnTo>
                  <a:pt x="634154" y="1384071"/>
                </a:lnTo>
                <a:lnTo>
                  <a:pt x="681181" y="1322965"/>
                </a:lnTo>
                <a:lnTo>
                  <a:pt x="739307" y="1248108"/>
                </a:lnTo>
                <a:lnTo>
                  <a:pt x="773740" y="1201391"/>
                </a:lnTo>
                <a:lnTo>
                  <a:pt x="823071" y="1136778"/>
                </a:lnTo>
                <a:lnTo>
                  <a:pt x="875397" y="1069435"/>
                </a:lnTo>
                <a:lnTo>
                  <a:pt x="453818" y="1069435"/>
                </a:lnTo>
                <a:lnTo>
                  <a:pt x="428866" y="1039678"/>
                </a:lnTo>
                <a:lnTo>
                  <a:pt x="395718" y="996418"/>
                </a:lnTo>
                <a:lnTo>
                  <a:pt x="365585" y="955378"/>
                </a:lnTo>
                <a:lnTo>
                  <a:pt x="336393" y="915126"/>
                </a:lnTo>
                <a:lnTo>
                  <a:pt x="306071" y="874227"/>
                </a:lnTo>
                <a:lnTo>
                  <a:pt x="272546" y="831249"/>
                </a:lnTo>
                <a:lnTo>
                  <a:pt x="254122" y="809459"/>
                </a:lnTo>
                <a:lnTo>
                  <a:pt x="234932" y="788247"/>
                </a:lnTo>
                <a:lnTo>
                  <a:pt x="215479" y="767225"/>
                </a:lnTo>
                <a:lnTo>
                  <a:pt x="196266" y="746006"/>
                </a:lnTo>
                <a:lnTo>
                  <a:pt x="186865" y="738269"/>
                </a:lnTo>
                <a:lnTo>
                  <a:pt x="176715" y="734901"/>
                </a:lnTo>
                <a:close/>
              </a:path>
              <a:path w="1598930" h="1518284">
                <a:moveTo>
                  <a:pt x="1441254" y="0"/>
                </a:moveTo>
                <a:lnTo>
                  <a:pt x="1408565" y="20207"/>
                </a:lnTo>
                <a:lnTo>
                  <a:pt x="1364364" y="60866"/>
                </a:lnTo>
                <a:lnTo>
                  <a:pt x="1336579" y="88153"/>
                </a:lnTo>
                <a:lnTo>
                  <a:pt x="1305464" y="119546"/>
                </a:lnTo>
                <a:lnTo>
                  <a:pt x="1271366" y="154647"/>
                </a:lnTo>
                <a:lnTo>
                  <a:pt x="1234631" y="193054"/>
                </a:lnTo>
                <a:lnTo>
                  <a:pt x="1195605" y="234370"/>
                </a:lnTo>
                <a:lnTo>
                  <a:pt x="1112060" y="324128"/>
                </a:lnTo>
                <a:lnTo>
                  <a:pt x="1023498" y="420725"/>
                </a:lnTo>
                <a:lnTo>
                  <a:pt x="887302" y="571456"/>
                </a:lnTo>
                <a:lnTo>
                  <a:pt x="741795" y="735006"/>
                </a:lnTo>
                <a:lnTo>
                  <a:pt x="674419" y="811610"/>
                </a:lnTo>
                <a:lnTo>
                  <a:pt x="623390" y="870149"/>
                </a:lnTo>
                <a:lnTo>
                  <a:pt x="541710" y="965018"/>
                </a:lnTo>
                <a:lnTo>
                  <a:pt x="516636" y="994665"/>
                </a:lnTo>
                <a:lnTo>
                  <a:pt x="478634" y="1040718"/>
                </a:lnTo>
                <a:lnTo>
                  <a:pt x="472934" y="1047579"/>
                </a:lnTo>
                <a:lnTo>
                  <a:pt x="466949" y="1054495"/>
                </a:lnTo>
                <a:lnTo>
                  <a:pt x="453818" y="1069435"/>
                </a:lnTo>
                <a:lnTo>
                  <a:pt x="875397" y="1069435"/>
                </a:lnTo>
                <a:lnTo>
                  <a:pt x="993393" y="919648"/>
                </a:lnTo>
                <a:lnTo>
                  <a:pt x="1032811" y="870062"/>
                </a:lnTo>
                <a:lnTo>
                  <a:pt x="1079517" y="811549"/>
                </a:lnTo>
                <a:lnTo>
                  <a:pt x="1140972" y="734901"/>
                </a:lnTo>
                <a:lnTo>
                  <a:pt x="1276733" y="566947"/>
                </a:lnTo>
                <a:lnTo>
                  <a:pt x="1388217" y="430808"/>
                </a:lnTo>
                <a:lnTo>
                  <a:pt x="1452296" y="353699"/>
                </a:lnTo>
                <a:lnTo>
                  <a:pt x="1480223" y="320536"/>
                </a:lnTo>
                <a:lnTo>
                  <a:pt x="1504947" y="291544"/>
                </a:lnTo>
                <a:lnTo>
                  <a:pt x="1554849" y="234995"/>
                </a:lnTo>
                <a:lnTo>
                  <a:pt x="1565695" y="221826"/>
                </a:lnTo>
                <a:lnTo>
                  <a:pt x="1575592" y="207871"/>
                </a:lnTo>
                <a:lnTo>
                  <a:pt x="1584192" y="192706"/>
                </a:lnTo>
                <a:lnTo>
                  <a:pt x="1595441" y="168951"/>
                </a:lnTo>
                <a:lnTo>
                  <a:pt x="1598535" y="153730"/>
                </a:lnTo>
                <a:lnTo>
                  <a:pt x="1592444" y="139935"/>
                </a:lnTo>
                <a:lnTo>
                  <a:pt x="1559227" y="108670"/>
                </a:lnTo>
                <a:lnTo>
                  <a:pt x="1538592" y="106553"/>
                </a:lnTo>
                <a:lnTo>
                  <a:pt x="1518980" y="104281"/>
                </a:lnTo>
                <a:lnTo>
                  <a:pt x="1505302" y="95851"/>
                </a:lnTo>
                <a:lnTo>
                  <a:pt x="1497840" y="82018"/>
                </a:lnTo>
                <a:lnTo>
                  <a:pt x="1496876" y="63542"/>
                </a:lnTo>
                <a:lnTo>
                  <a:pt x="1497577" y="57475"/>
                </a:lnTo>
                <a:lnTo>
                  <a:pt x="1496027" y="49606"/>
                </a:lnTo>
                <a:lnTo>
                  <a:pt x="1492195" y="45090"/>
                </a:lnTo>
                <a:lnTo>
                  <a:pt x="1482034" y="34724"/>
                </a:lnTo>
                <a:lnTo>
                  <a:pt x="1467600" y="21662"/>
                </a:lnTo>
                <a:lnTo>
                  <a:pt x="1452728" y="9041"/>
                </a:lnTo>
                <a:lnTo>
                  <a:pt x="144125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6490" y="8834134"/>
            <a:ext cx="1235265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6609715" algn="l"/>
                <a:tab pos="7774305" algn="l"/>
                <a:tab pos="10102850" algn="l"/>
                <a:tab pos="11267440" algn="l"/>
              </a:tabLst>
            </a:pPr>
            <a:r>
              <a:rPr sz="8250" b="1" spc="50" dirty="0">
                <a:solidFill>
                  <a:srgbClr val="EE220C"/>
                </a:solidFill>
                <a:latin typeface="Arial"/>
                <a:cs typeface="Arial"/>
              </a:rPr>
              <a:t>Math.</a:t>
            </a:r>
            <a:r>
              <a:rPr sz="8250" b="1" spc="50" dirty="0">
                <a:latin typeface="Arial"/>
                <a:cs typeface="Arial"/>
              </a:rPr>
              <a:t>max</a:t>
            </a:r>
            <a:r>
              <a:rPr sz="8250" b="1" spc="50" dirty="0">
                <a:solidFill>
                  <a:srgbClr val="EE220C"/>
                </a:solidFill>
                <a:latin typeface="Arial"/>
                <a:cs typeface="Arial"/>
              </a:rPr>
              <a:t>(</a:t>
            </a:r>
            <a:r>
              <a:rPr sz="8250" b="1" spc="50" dirty="0">
                <a:solidFill>
                  <a:srgbClr val="1DB100"/>
                </a:solidFill>
                <a:latin typeface="Arial"/>
                <a:cs typeface="Arial"/>
              </a:rPr>
              <a:t>4,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5,	100,	0,	</a:t>
            </a:r>
            <a:r>
              <a:rPr sz="8250" b="1" spc="-160" dirty="0">
                <a:solidFill>
                  <a:srgbClr val="1DB100"/>
                </a:solidFill>
                <a:latin typeface="Arial"/>
                <a:cs typeface="Arial"/>
              </a:rPr>
              <a:t>1</a:t>
            </a: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2054" y="476470"/>
            <a:ext cx="67265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5814" algn="l"/>
              </a:tabLst>
            </a:pPr>
            <a:r>
              <a:rPr spc="25" dirty="0"/>
              <a:t>Rest	</a:t>
            </a:r>
            <a:r>
              <a:rPr spc="5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40" y="2465591"/>
            <a:ext cx="171596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25775">
              <a:lnSpc>
                <a:spcPts val="7430"/>
              </a:lnSpc>
            </a:pP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6600" b="1" spc="10" dirty="0">
                <a:solidFill>
                  <a:srgbClr val="EE220C"/>
                </a:solidFill>
                <a:latin typeface="Courier New"/>
                <a:cs typeface="Courier New"/>
              </a:rPr>
              <a:t>max </a:t>
            </a: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660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6600" b="1" spc="5" dirty="0">
                <a:latin typeface="Courier New"/>
                <a:cs typeface="Courier New"/>
              </a:rPr>
              <a:t>(...nums){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40" y="3439384"/>
            <a:ext cx="1312545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3170"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//</a:t>
            </a:r>
            <a:r>
              <a:rPr sz="6600" b="1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function</a:t>
            </a:r>
            <a:r>
              <a:rPr sz="6600" b="1" spc="-2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body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40" y="4413176"/>
            <a:ext cx="354330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}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4501" y="8966655"/>
            <a:ext cx="1260856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nums</a:t>
            </a:r>
            <a:r>
              <a:rPr sz="6600" b="1" spc="-1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10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2,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4,</a:t>
            </a:r>
            <a:r>
              <a:rPr sz="6600" b="1" spc="-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5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6304" y="6670381"/>
            <a:ext cx="7565390" cy="12255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0"/>
              </a:lnSpc>
            </a:pP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max</a:t>
            </a:r>
            <a:r>
              <a:rPr sz="8250" b="1" spc="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8250" b="1" spc="10" dirty="0">
                <a:latin typeface="Courier New"/>
                <a:cs typeface="Courier New"/>
              </a:rPr>
              <a:t>1,2,4,</a:t>
            </a:r>
            <a:r>
              <a:rPr sz="8250" b="1" spc="5" dirty="0">
                <a:latin typeface="Courier New"/>
                <a:cs typeface="Courier New"/>
              </a:rPr>
              <a:t>5</a:t>
            </a: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8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2054" y="476470"/>
            <a:ext cx="67265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5814" algn="l"/>
              </a:tabLst>
            </a:pPr>
            <a:r>
              <a:rPr spc="25" dirty="0"/>
              <a:t>Rest	</a:t>
            </a:r>
            <a:r>
              <a:rPr spc="5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40" y="2465591"/>
            <a:ext cx="1715960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025775">
              <a:lnSpc>
                <a:spcPts val="7430"/>
              </a:lnSpc>
            </a:pP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6600" b="1" spc="10" dirty="0">
                <a:solidFill>
                  <a:srgbClr val="EE220C"/>
                </a:solidFill>
                <a:latin typeface="Courier New"/>
                <a:cs typeface="Courier New"/>
              </a:rPr>
              <a:t>max </a:t>
            </a: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660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6600" b="1" spc="5" dirty="0">
                <a:latin typeface="Courier New"/>
                <a:cs typeface="Courier New"/>
              </a:rPr>
              <a:t>(...nums){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40" y="3439384"/>
            <a:ext cx="1312545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3170">
              <a:lnSpc>
                <a:spcPts val="7430"/>
              </a:lnSpc>
            </a:pP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//</a:t>
            </a:r>
            <a:r>
              <a:rPr sz="6600" b="1" spc="-3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function</a:t>
            </a:r>
            <a:r>
              <a:rPr sz="6600" b="1" spc="-2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017100"/>
                </a:solidFill>
                <a:latin typeface="Courier New"/>
                <a:cs typeface="Courier New"/>
              </a:rPr>
              <a:t>body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40" y="4413176"/>
            <a:ext cx="354330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}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655" y="8928067"/>
            <a:ext cx="9582150" cy="974090"/>
          </a:xfrm>
          <a:custGeom>
            <a:avLst/>
            <a:gdLst/>
            <a:ahLst/>
            <a:cxnLst/>
            <a:rect l="l" t="t" r="r" b="b"/>
            <a:pathLst>
              <a:path w="9582150" h="974090">
                <a:moveTo>
                  <a:pt x="9582087" y="0"/>
                </a:moveTo>
                <a:lnTo>
                  <a:pt x="0" y="0"/>
                </a:lnTo>
                <a:lnTo>
                  <a:pt x="0" y="973792"/>
                </a:lnTo>
                <a:lnTo>
                  <a:pt x="9582087" y="973792"/>
                </a:lnTo>
                <a:lnTo>
                  <a:pt x="9582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9040" y="8853932"/>
            <a:ext cx="70859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latin typeface="Courier New"/>
                <a:cs typeface="Courier New"/>
              </a:rPr>
              <a:t>nums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1,</a:t>
            </a:r>
            <a:r>
              <a:rPr sz="6600" b="1" spc="-2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2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166" y="6786143"/>
            <a:ext cx="5043805" cy="12255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0"/>
              </a:lnSpc>
            </a:pP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max</a:t>
            </a:r>
            <a:r>
              <a:rPr sz="8250" b="1" spc="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8250" b="1" spc="10" dirty="0">
                <a:latin typeface="Courier New"/>
                <a:cs typeface="Courier New"/>
              </a:rPr>
              <a:t>1,</a:t>
            </a:r>
            <a:r>
              <a:rPr sz="8250" b="1" spc="5" dirty="0">
                <a:latin typeface="Courier New"/>
                <a:cs typeface="Courier New"/>
              </a:rPr>
              <a:t>2</a:t>
            </a: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8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5641" y="6786143"/>
            <a:ext cx="6304280" cy="12255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0"/>
              </a:lnSpc>
            </a:pP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max</a:t>
            </a:r>
            <a:r>
              <a:rPr sz="8250" b="1" spc="5" dirty="0">
                <a:solidFill>
                  <a:srgbClr val="EE220C"/>
                </a:solidFill>
                <a:latin typeface="Courier New"/>
                <a:cs typeface="Courier New"/>
              </a:rPr>
              <a:t>(</a:t>
            </a:r>
            <a:r>
              <a:rPr sz="8250" b="1" spc="10" dirty="0">
                <a:latin typeface="Courier New"/>
                <a:cs typeface="Courier New"/>
              </a:rPr>
              <a:t>1,2,</a:t>
            </a:r>
            <a:r>
              <a:rPr sz="8250" b="1" spc="5" dirty="0">
                <a:latin typeface="Courier New"/>
                <a:cs typeface="Courier New"/>
              </a:rPr>
              <a:t>3</a:t>
            </a:r>
            <a:r>
              <a:rPr sz="8250" b="1" spc="10" dirty="0">
                <a:solidFill>
                  <a:srgbClr val="EE220C"/>
                </a:solidFill>
                <a:latin typeface="Courier New"/>
                <a:cs typeface="Courier New"/>
              </a:rPr>
              <a:t>)</a:t>
            </a:r>
            <a:endParaRPr sz="82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2732" y="8724076"/>
            <a:ext cx="10701655" cy="974090"/>
          </a:xfrm>
          <a:custGeom>
            <a:avLst/>
            <a:gdLst/>
            <a:ahLst/>
            <a:cxnLst/>
            <a:rect l="l" t="t" r="r" b="b"/>
            <a:pathLst>
              <a:path w="10701655" h="974090">
                <a:moveTo>
                  <a:pt x="0" y="0"/>
                </a:moveTo>
                <a:lnTo>
                  <a:pt x="10701367" y="0"/>
                </a:lnTo>
                <a:lnTo>
                  <a:pt x="10701367" y="973792"/>
                </a:lnTo>
                <a:lnTo>
                  <a:pt x="0" y="973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03117" y="8649941"/>
            <a:ext cx="85991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latin typeface="Courier New"/>
                <a:cs typeface="Courier New"/>
              </a:rPr>
              <a:t>nums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[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1,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1DB100"/>
                </a:solidFill>
                <a:latin typeface="Courier New"/>
                <a:cs typeface="Courier New"/>
              </a:rPr>
              <a:t>2,</a:t>
            </a:r>
            <a:r>
              <a:rPr sz="6600" b="1" spc="-10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3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011" y="476470"/>
            <a:ext cx="62922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8080" algn="l"/>
              </a:tabLst>
            </a:pPr>
            <a:r>
              <a:rPr spc="-25" dirty="0"/>
              <a:t>Short	</a:t>
            </a:r>
            <a:r>
              <a:rPr spc="-10" dirty="0"/>
              <a:t>Ci</a:t>
            </a:r>
            <a:r>
              <a:rPr spc="-125" dirty="0"/>
              <a:t>r</a:t>
            </a:r>
            <a:r>
              <a:rPr spc="-40" dirty="0"/>
              <a:t>cuiting</a:t>
            </a:r>
          </a:p>
        </p:txBody>
      </p:sp>
      <p:sp>
        <p:nvSpPr>
          <p:cNvPr id="3" name="object 3"/>
          <p:cNvSpPr/>
          <p:nvPr/>
        </p:nvSpPr>
        <p:spPr>
          <a:xfrm>
            <a:off x="1185176" y="4629562"/>
            <a:ext cx="12608560" cy="1214755"/>
          </a:xfrm>
          <a:custGeom>
            <a:avLst/>
            <a:gdLst/>
            <a:ahLst/>
            <a:cxnLst/>
            <a:rect l="l" t="t" r="r" b="b"/>
            <a:pathLst>
              <a:path w="12608560" h="1214754">
                <a:moveTo>
                  <a:pt x="12608014" y="0"/>
                </a:moveTo>
                <a:lnTo>
                  <a:pt x="0" y="0"/>
                </a:lnTo>
                <a:lnTo>
                  <a:pt x="0" y="607314"/>
                </a:lnTo>
                <a:lnTo>
                  <a:pt x="0" y="1214628"/>
                </a:lnTo>
                <a:lnTo>
                  <a:pt x="630402" y="1214628"/>
                </a:lnTo>
                <a:lnTo>
                  <a:pt x="630402" y="607314"/>
                </a:lnTo>
                <a:lnTo>
                  <a:pt x="12608014" y="607314"/>
                </a:lnTo>
                <a:lnTo>
                  <a:pt x="12608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88" y="2200311"/>
            <a:ext cx="4425950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30"/>
              </a:lnSpc>
            </a:pP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var</a:t>
            </a:r>
            <a:r>
              <a:rPr sz="410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person</a:t>
            </a:r>
            <a:r>
              <a:rPr sz="410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10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88" y="2807622"/>
            <a:ext cx="537146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60475">
              <a:lnSpc>
                <a:spcPts val="4630"/>
              </a:lnSpc>
            </a:pP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name:</a:t>
            </a:r>
            <a:r>
              <a:rPr sz="4100" spc="-5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'Jack'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188" y="3414933"/>
            <a:ext cx="3480435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60475">
              <a:lnSpc>
                <a:spcPts val="4630"/>
              </a:lnSpc>
            </a:pP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age:</a:t>
            </a:r>
            <a:r>
              <a:rPr sz="4100" spc="-5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34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5188" y="4022245"/>
            <a:ext cx="958850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13555" y="5380830"/>
            <a:ext cx="9490710" cy="1857375"/>
          </a:xfrm>
          <a:custGeom>
            <a:avLst/>
            <a:gdLst/>
            <a:ahLst/>
            <a:cxnLst/>
            <a:rect l="l" t="t" r="r" b="b"/>
            <a:pathLst>
              <a:path w="9490710" h="1857375">
                <a:moveTo>
                  <a:pt x="9490545" y="556196"/>
                </a:moveTo>
                <a:lnTo>
                  <a:pt x="3171291" y="556196"/>
                </a:lnTo>
                <a:lnTo>
                  <a:pt x="3171291" y="851179"/>
                </a:lnTo>
                <a:lnTo>
                  <a:pt x="1328559" y="289026"/>
                </a:lnTo>
                <a:lnTo>
                  <a:pt x="1397495" y="63030"/>
                </a:lnTo>
                <a:lnTo>
                  <a:pt x="0" y="0"/>
                </a:lnTo>
                <a:lnTo>
                  <a:pt x="1194714" y="727748"/>
                </a:lnTo>
                <a:lnTo>
                  <a:pt x="1263662" y="501738"/>
                </a:lnTo>
                <a:lnTo>
                  <a:pt x="3171291" y="1083678"/>
                </a:lnTo>
                <a:lnTo>
                  <a:pt x="3171291" y="1856968"/>
                </a:lnTo>
                <a:lnTo>
                  <a:pt x="9490545" y="1856968"/>
                </a:lnTo>
                <a:lnTo>
                  <a:pt x="9490545" y="556196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057" y="7511039"/>
            <a:ext cx="12608560" cy="1214755"/>
          </a:xfrm>
          <a:custGeom>
            <a:avLst/>
            <a:gdLst/>
            <a:ahLst/>
            <a:cxnLst/>
            <a:rect l="l" t="t" r="r" b="b"/>
            <a:pathLst>
              <a:path w="12608560" h="1214754">
                <a:moveTo>
                  <a:pt x="12608014" y="0"/>
                </a:moveTo>
                <a:lnTo>
                  <a:pt x="0" y="0"/>
                </a:lnTo>
                <a:lnTo>
                  <a:pt x="0" y="607314"/>
                </a:lnTo>
                <a:lnTo>
                  <a:pt x="0" y="1214615"/>
                </a:lnTo>
                <a:lnTo>
                  <a:pt x="630389" y="1214615"/>
                </a:lnTo>
                <a:lnTo>
                  <a:pt x="630389" y="607314"/>
                </a:lnTo>
                <a:lnTo>
                  <a:pt x="12608014" y="607314"/>
                </a:lnTo>
                <a:lnTo>
                  <a:pt x="12608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359" y="4577150"/>
            <a:ext cx="18902680" cy="35356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20"/>
              </a:spcBef>
            </a:pP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person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job</a:t>
            </a:r>
            <a:r>
              <a:rPr sz="410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||</a:t>
            </a:r>
            <a:r>
              <a:rPr sz="410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'unemployed'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Courier New"/>
              <a:cs typeface="Courier New"/>
            </a:endParaRPr>
          </a:p>
          <a:p>
            <a:pPr marL="14340205" marR="5080" indent="-563880">
              <a:lnSpc>
                <a:spcPct val="102200"/>
              </a:lnSpc>
            </a:pP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80" dirty="0">
                <a:latin typeface="Arial MT"/>
                <a:cs typeface="Arial MT"/>
              </a:rPr>
              <a:t>stop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at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first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which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is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215" dirty="0">
                <a:latin typeface="Arial MT"/>
                <a:cs typeface="Arial MT"/>
              </a:rPr>
              <a:t>“truthy”</a:t>
            </a: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100" spc="20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person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job</a:t>
            </a:r>
            <a:r>
              <a:rPr sz="410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&amp;&amp;</a:t>
            </a:r>
            <a:r>
              <a:rPr sz="410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'unemployed'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6950" y="8320726"/>
            <a:ext cx="4667250" cy="1520190"/>
          </a:xfrm>
          <a:custGeom>
            <a:avLst/>
            <a:gdLst/>
            <a:ahLst/>
            <a:cxnLst/>
            <a:rect l="l" t="t" r="r" b="b"/>
            <a:pathLst>
              <a:path w="4667250" h="1520190">
                <a:moveTo>
                  <a:pt x="0" y="0"/>
                </a:moveTo>
                <a:lnTo>
                  <a:pt x="1194726" y="727742"/>
                </a:lnTo>
                <a:lnTo>
                  <a:pt x="1263670" y="501739"/>
                </a:lnTo>
                <a:lnTo>
                  <a:pt x="4602183" y="1520170"/>
                </a:lnTo>
                <a:lnTo>
                  <a:pt x="4667071" y="1307462"/>
                </a:lnTo>
                <a:lnTo>
                  <a:pt x="1328557" y="289032"/>
                </a:lnTo>
                <a:lnTo>
                  <a:pt x="1397500" y="630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06164" y="8857102"/>
            <a:ext cx="6699884" cy="13011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145" rIns="0" bIns="0" rtlCol="0">
            <a:spAutoFit/>
          </a:bodyPr>
          <a:lstStyle/>
          <a:p>
            <a:pPr marL="1497330" marR="786130" indent="-703580">
              <a:lnSpc>
                <a:spcPct val="102200"/>
              </a:lnSpc>
              <a:spcBef>
                <a:spcPts val="135"/>
              </a:spcBef>
            </a:pPr>
            <a:r>
              <a:rPr sz="4100" spc="120" dirty="0">
                <a:latin typeface="Arial MT"/>
                <a:cs typeface="Arial MT"/>
              </a:rPr>
              <a:t>will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80" dirty="0">
                <a:latin typeface="Arial MT"/>
                <a:cs typeface="Arial MT"/>
              </a:rPr>
              <a:t>stop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at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first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value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which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is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90" dirty="0">
                <a:latin typeface="Arial MT"/>
                <a:cs typeface="Arial MT"/>
              </a:rPr>
              <a:t>“falsy”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8416" y="3200643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sum</a:t>
            </a:r>
            <a:r>
              <a:rPr sz="4950" b="1" spc="5" dirty="0">
                <a:latin typeface="Courier New"/>
                <a:cs typeface="Courier New"/>
              </a:rPr>
              <a:t>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8416" y="3933606"/>
            <a:ext cx="718693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 algn="ctr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416" y="4666567"/>
            <a:ext cx="794321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56285" algn="ctr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416" y="5399529"/>
            <a:ext cx="3911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305" y="2035692"/>
            <a:ext cx="64306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3048" y="6817777"/>
            <a:ext cx="4173854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dirty="0">
                <a:latin typeface="Courier New"/>
                <a:cs typeface="Courier New"/>
              </a:rPr>
              <a:t>&gt;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sz="4950" b="1" dirty="0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3048" y="7550739"/>
            <a:ext cx="644334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 algn="ctr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count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2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3048" y="8283702"/>
            <a:ext cx="795591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745" algn="ct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console.log(count)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3048" y="9016663"/>
            <a:ext cx="3784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74507" y="476470"/>
            <a:ext cx="96412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4315" algn="l"/>
                <a:tab pos="3797935" algn="l"/>
                <a:tab pos="7674609" algn="l"/>
                <a:tab pos="8155305" algn="l"/>
                <a:tab pos="9380220" algn="l"/>
              </a:tabLst>
            </a:pPr>
            <a:r>
              <a:rPr spc="20" dirty="0"/>
              <a:t>Scope	</a:t>
            </a:r>
            <a:r>
              <a:rPr spc="-5" dirty="0"/>
              <a:t>of	</a:t>
            </a:r>
            <a:r>
              <a:rPr spc="-615" dirty="0"/>
              <a:t>V</a:t>
            </a:r>
            <a:r>
              <a:rPr spc="-10" dirty="0"/>
              <a:t>ariables</a:t>
            </a:r>
            <a:r>
              <a:rPr dirty="0"/>
              <a:t>	</a:t>
            </a:r>
            <a:r>
              <a:rPr spc="-250" dirty="0"/>
              <a:t>(</a:t>
            </a:r>
            <a:r>
              <a:rPr dirty="0"/>
              <a:t>	</a:t>
            </a:r>
            <a:r>
              <a:rPr spc="35" dirty="0"/>
              <a:t>let</a:t>
            </a:r>
            <a:r>
              <a:rPr dirty="0"/>
              <a:t>	</a:t>
            </a:r>
            <a:r>
              <a:rPr spc="-250" dirty="0"/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74082" y="1626333"/>
            <a:ext cx="6351270" cy="853249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75"/>
              </a:lnSpc>
              <a:tabLst>
                <a:tab pos="2059939" algn="l"/>
              </a:tabLst>
            </a:pP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Global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81725" y="3164239"/>
            <a:ext cx="4935855" cy="293624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75"/>
              </a:lnSpc>
              <a:tabLst>
                <a:tab pos="1488440" algn="l"/>
              </a:tabLst>
            </a:pP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Sum	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43336" y="7049257"/>
            <a:ext cx="4660265" cy="237871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75"/>
              </a:lnSpc>
              <a:tabLst>
                <a:tab pos="721360" algn="l"/>
              </a:tabLst>
            </a:pPr>
            <a:r>
              <a:rPr sz="4950" spc="-50" dirty="0">
                <a:solidFill>
                  <a:srgbClr val="FFFFFF"/>
                </a:solidFill>
                <a:latin typeface="Arial MT"/>
                <a:cs typeface="Arial MT"/>
              </a:rPr>
              <a:t>IF	</a:t>
            </a:r>
            <a:r>
              <a:rPr sz="4950" spc="195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93427" y="2527449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03296" y="4056052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7186" y="7997229"/>
            <a:ext cx="127381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6749" y="476470"/>
            <a:ext cx="90970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7830" algn="l"/>
                <a:tab pos="7656195" algn="l"/>
              </a:tabLst>
            </a:pPr>
            <a:r>
              <a:rPr spc="-95" dirty="0"/>
              <a:t>Nullish	</a:t>
            </a:r>
            <a:r>
              <a:rPr spc="-5" dirty="0"/>
              <a:t>Coalescing	</a:t>
            </a:r>
            <a:r>
              <a:rPr spc="-305" dirty="0"/>
              <a:t>(??)</a:t>
            </a:r>
          </a:p>
        </p:txBody>
      </p:sp>
      <p:sp>
        <p:nvSpPr>
          <p:cNvPr id="3" name="object 3"/>
          <p:cNvSpPr/>
          <p:nvPr/>
        </p:nvSpPr>
        <p:spPr>
          <a:xfrm>
            <a:off x="2356260" y="2836123"/>
            <a:ext cx="13995400" cy="733425"/>
          </a:xfrm>
          <a:custGeom>
            <a:avLst/>
            <a:gdLst/>
            <a:ahLst/>
            <a:cxnLst/>
            <a:rect l="l" t="t" r="r" b="b"/>
            <a:pathLst>
              <a:path w="13995400" h="733425">
                <a:moveTo>
                  <a:pt x="13994885" y="0"/>
                </a:moveTo>
                <a:lnTo>
                  <a:pt x="0" y="0"/>
                </a:lnTo>
                <a:lnTo>
                  <a:pt x="0" y="732961"/>
                </a:lnTo>
                <a:lnTo>
                  <a:pt x="13994885" y="732961"/>
                </a:lnTo>
                <a:lnTo>
                  <a:pt x="13994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6260" y="5035008"/>
            <a:ext cx="7565390" cy="733425"/>
          </a:xfrm>
          <a:custGeom>
            <a:avLst/>
            <a:gdLst/>
            <a:ahLst/>
            <a:cxnLst/>
            <a:rect l="l" t="t" r="r" b="b"/>
            <a:pathLst>
              <a:path w="7565390" h="733425">
                <a:moveTo>
                  <a:pt x="7564805" y="0"/>
                </a:moveTo>
                <a:lnTo>
                  <a:pt x="0" y="0"/>
                </a:lnTo>
                <a:lnTo>
                  <a:pt x="0" y="732961"/>
                </a:lnTo>
                <a:lnTo>
                  <a:pt x="7564805" y="732961"/>
                </a:lnTo>
                <a:lnTo>
                  <a:pt x="7564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560" y="2779964"/>
            <a:ext cx="14020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foo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null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??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'default string’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3560" y="4978850"/>
            <a:ext cx="75907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baz</a:t>
            </a:r>
            <a:r>
              <a:rPr sz="4950" spc="-1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-1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??</a:t>
            </a:r>
            <a:r>
              <a:rPr sz="495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42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3136" y="3568264"/>
            <a:ext cx="3436620" cy="1119505"/>
          </a:xfrm>
          <a:custGeom>
            <a:avLst/>
            <a:gdLst/>
            <a:ahLst/>
            <a:cxnLst/>
            <a:rect l="l" t="t" r="r" b="b"/>
            <a:pathLst>
              <a:path w="3436620" h="1119504">
                <a:moveTo>
                  <a:pt x="0" y="0"/>
                </a:moveTo>
                <a:lnTo>
                  <a:pt x="879644" y="535817"/>
                </a:lnTo>
                <a:lnTo>
                  <a:pt x="930405" y="369418"/>
                </a:lnTo>
                <a:lnTo>
                  <a:pt x="3388458" y="1119259"/>
                </a:lnTo>
                <a:lnTo>
                  <a:pt x="3436232" y="962649"/>
                </a:lnTo>
                <a:lnTo>
                  <a:pt x="978179" y="212807"/>
                </a:lnTo>
                <a:lnTo>
                  <a:pt x="1028940" y="46408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8073" y="3977780"/>
            <a:ext cx="4933315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114" dirty="0">
                <a:latin typeface="Arial MT"/>
                <a:cs typeface="Arial MT"/>
              </a:rPr>
              <a:t>default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string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5044" y="6363805"/>
            <a:ext cx="3436620" cy="1119505"/>
          </a:xfrm>
          <a:custGeom>
            <a:avLst/>
            <a:gdLst/>
            <a:ahLst/>
            <a:cxnLst/>
            <a:rect l="l" t="t" r="r" b="b"/>
            <a:pathLst>
              <a:path w="3436620" h="1119504">
                <a:moveTo>
                  <a:pt x="0" y="0"/>
                </a:moveTo>
                <a:lnTo>
                  <a:pt x="879644" y="535816"/>
                </a:lnTo>
                <a:lnTo>
                  <a:pt x="930405" y="369417"/>
                </a:lnTo>
                <a:lnTo>
                  <a:pt x="3388458" y="1119259"/>
                </a:lnTo>
                <a:lnTo>
                  <a:pt x="3436232" y="962648"/>
                </a:lnTo>
                <a:lnTo>
                  <a:pt x="978179" y="212806"/>
                </a:lnTo>
                <a:lnTo>
                  <a:pt x="1028941" y="46406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09981" y="6773320"/>
            <a:ext cx="194818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10" dirty="0">
                <a:latin typeface="Arial MT"/>
                <a:cs typeface="Arial MT"/>
              </a:rPr>
              <a:t>0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0067" y="5577617"/>
            <a:ext cx="13238480" cy="2199005"/>
          </a:xfrm>
          <a:custGeom>
            <a:avLst/>
            <a:gdLst/>
            <a:ahLst/>
            <a:cxnLst/>
            <a:rect l="l" t="t" r="r" b="b"/>
            <a:pathLst>
              <a:path w="13238480" h="2199004">
                <a:moveTo>
                  <a:pt x="11347209" y="0"/>
                </a:moveTo>
                <a:lnTo>
                  <a:pt x="0" y="0"/>
                </a:lnTo>
                <a:lnTo>
                  <a:pt x="0" y="732955"/>
                </a:lnTo>
                <a:lnTo>
                  <a:pt x="11347209" y="732955"/>
                </a:lnTo>
                <a:lnTo>
                  <a:pt x="11347209" y="0"/>
                </a:lnTo>
                <a:close/>
              </a:path>
              <a:path w="13238480" h="2199004">
                <a:moveTo>
                  <a:pt x="13238417" y="1465922"/>
                </a:moveTo>
                <a:lnTo>
                  <a:pt x="0" y="1465922"/>
                </a:lnTo>
                <a:lnTo>
                  <a:pt x="0" y="2198878"/>
                </a:lnTo>
                <a:lnTo>
                  <a:pt x="13238417" y="2198878"/>
                </a:lnTo>
                <a:lnTo>
                  <a:pt x="13238417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8576" y="5521447"/>
            <a:ext cx="94818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of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0075" y="7043529"/>
            <a:ext cx="1323848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(number);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0075" y="777649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82505" y="476470"/>
            <a:ext cx="5425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  <a:tab pos="3379470" algn="l"/>
              </a:tabLst>
            </a:pPr>
            <a:r>
              <a:rPr spc="-45" dirty="0"/>
              <a:t>FOR	</a:t>
            </a:r>
            <a:r>
              <a:rPr spc="-65" dirty="0"/>
              <a:t>OF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6220" y="8631693"/>
            <a:ext cx="3828415" cy="1297305"/>
          </a:xfrm>
          <a:custGeom>
            <a:avLst/>
            <a:gdLst/>
            <a:ahLst/>
            <a:cxnLst/>
            <a:rect l="l" t="t" r="r" b="b"/>
            <a:pathLst>
              <a:path w="3828415" h="1297304">
                <a:moveTo>
                  <a:pt x="3828291" y="0"/>
                </a:moveTo>
                <a:lnTo>
                  <a:pt x="0" y="0"/>
                </a:lnTo>
                <a:lnTo>
                  <a:pt x="0" y="1296744"/>
                </a:lnTo>
                <a:lnTo>
                  <a:pt x="3828291" y="1296744"/>
                </a:lnTo>
                <a:lnTo>
                  <a:pt x="382829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28807" y="8747992"/>
            <a:ext cx="2803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65" dirty="0">
                <a:latin typeface="Arial MT"/>
                <a:cs typeface="Arial MT"/>
              </a:rPr>
              <a:t>iterator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0792" y="6164971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43" y="0"/>
                </a:moveTo>
                <a:lnTo>
                  <a:pt x="0" y="1025199"/>
                </a:lnTo>
                <a:lnTo>
                  <a:pt x="301066" y="1025199"/>
                </a:lnTo>
                <a:lnTo>
                  <a:pt x="301066" y="2534781"/>
                </a:lnTo>
                <a:lnTo>
                  <a:pt x="584421" y="2534781"/>
                </a:lnTo>
                <a:lnTo>
                  <a:pt x="584421" y="1025199"/>
                </a:lnTo>
                <a:lnTo>
                  <a:pt x="885488" y="1025199"/>
                </a:lnTo>
                <a:lnTo>
                  <a:pt x="442743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97162" y="8160712"/>
            <a:ext cx="5281295" cy="129730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6600" spc="204" dirty="0">
                <a:latin typeface="Arial MT"/>
                <a:cs typeface="Arial MT"/>
              </a:rPr>
              <a:t>collection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95001" y="6043863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50" y="0"/>
                </a:moveTo>
                <a:lnTo>
                  <a:pt x="0" y="1025198"/>
                </a:lnTo>
                <a:lnTo>
                  <a:pt x="301069" y="1025198"/>
                </a:lnTo>
                <a:lnTo>
                  <a:pt x="301069" y="2534780"/>
                </a:lnTo>
                <a:lnTo>
                  <a:pt x="584421" y="2534780"/>
                </a:lnTo>
                <a:lnTo>
                  <a:pt x="584421" y="1025198"/>
                </a:lnTo>
                <a:lnTo>
                  <a:pt x="885491" y="1025198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0075" y="5577606"/>
            <a:ext cx="11347450" cy="695325"/>
          </a:xfrm>
          <a:custGeom>
            <a:avLst/>
            <a:gdLst/>
            <a:ahLst/>
            <a:cxnLst/>
            <a:rect l="l" t="t" r="r" b="b"/>
            <a:pathLst>
              <a:path w="11347450" h="695325">
                <a:moveTo>
                  <a:pt x="0" y="694701"/>
                </a:moveTo>
                <a:lnTo>
                  <a:pt x="11347204" y="694701"/>
                </a:lnTo>
                <a:lnTo>
                  <a:pt x="11347204" y="0"/>
                </a:lnTo>
                <a:lnTo>
                  <a:pt x="0" y="0"/>
                </a:lnTo>
                <a:lnTo>
                  <a:pt x="0" y="694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0075" y="5577606"/>
            <a:ext cx="113601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of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505" y="476470"/>
            <a:ext cx="5425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  <a:tab pos="3379470" algn="l"/>
              </a:tabLst>
            </a:pPr>
            <a:r>
              <a:rPr spc="-45" dirty="0"/>
              <a:t>FOR	</a:t>
            </a:r>
            <a:r>
              <a:rPr spc="-65" dirty="0"/>
              <a:t>OF	</a:t>
            </a:r>
            <a:r>
              <a:rPr spc="-35" dirty="0"/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213" y="6310568"/>
            <a:ext cx="1047115" cy="5645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100" spc="10" dirty="0">
                <a:latin typeface="Arial MT"/>
                <a:cs typeface="Arial MT"/>
              </a:rPr>
              <a:t>1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30075" y="7053665"/>
          <a:ext cx="15208249" cy="1455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7475"/>
                <a:gridCol w="9956165"/>
                <a:gridCol w="635000"/>
                <a:gridCol w="1959609"/>
              </a:tblGrid>
              <a:tr h="722826">
                <a:tc gridSpan="2">
                  <a:txBody>
                    <a:bodyPr/>
                    <a:lstStyle/>
                    <a:p>
                      <a:pPr marL="3782060">
                        <a:lnSpc>
                          <a:spcPts val="5515"/>
                        </a:lnSpc>
                      </a:pPr>
                      <a:r>
                        <a:rPr sz="4950" b="1" spc="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console.log</a:t>
                      </a:r>
                      <a:r>
                        <a:rPr sz="4950" b="1" spc="5" dirty="0">
                          <a:latin typeface="Courier New"/>
                          <a:cs typeface="Courier New"/>
                        </a:rPr>
                        <a:t>(number);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3300" dirty="0">
                          <a:latin typeface="Arial MT"/>
                          <a:cs typeface="Arial MT"/>
                        </a:rPr>
                        <a:t>&gt;</a:t>
                      </a:r>
                      <a:endParaRPr sz="33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3300" dirty="0">
                          <a:latin typeface="Arial MT"/>
                          <a:cs typeface="Arial MT"/>
                        </a:rPr>
                        <a:t>1</a:t>
                      </a:r>
                      <a:endParaRPr sz="33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solidFill>
                      <a:srgbClr val="FAE232"/>
                    </a:solidFill>
                  </a:tcPr>
                </a:tc>
              </a:tr>
              <a:tr h="732961">
                <a:tc>
                  <a:txBody>
                    <a:bodyPr/>
                    <a:lstStyle/>
                    <a:p>
                      <a:pPr algn="r">
                        <a:lnSpc>
                          <a:spcPts val="5595"/>
                        </a:lnSpc>
                      </a:pPr>
                      <a:r>
                        <a:rPr sz="4950" b="1" dirty="0">
                          <a:latin typeface="Courier New"/>
                          <a:cs typeface="Courier New"/>
                        </a:rPr>
                        <a:t>}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0075" y="5577606"/>
            <a:ext cx="11347450" cy="695325"/>
          </a:xfrm>
          <a:custGeom>
            <a:avLst/>
            <a:gdLst/>
            <a:ahLst/>
            <a:cxnLst/>
            <a:rect l="l" t="t" r="r" b="b"/>
            <a:pathLst>
              <a:path w="11347450" h="695325">
                <a:moveTo>
                  <a:pt x="0" y="694701"/>
                </a:moveTo>
                <a:lnTo>
                  <a:pt x="11347204" y="694701"/>
                </a:lnTo>
                <a:lnTo>
                  <a:pt x="11347204" y="0"/>
                </a:lnTo>
                <a:lnTo>
                  <a:pt x="0" y="0"/>
                </a:lnTo>
                <a:lnTo>
                  <a:pt x="0" y="694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0067" y="7043540"/>
            <a:ext cx="13238480" cy="733425"/>
          </a:xfrm>
          <a:custGeom>
            <a:avLst/>
            <a:gdLst/>
            <a:ahLst/>
            <a:cxnLst/>
            <a:rect l="l" t="t" r="r" b="b"/>
            <a:pathLst>
              <a:path w="13238480" h="733425">
                <a:moveTo>
                  <a:pt x="13238417" y="0"/>
                </a:moveTo>
                <a:lnTo>
                  <a:pt x="0" y="0"/>
                </a:lnTo>
                <a:lnTo>
                  <a:pt x="0" y="655066"/>
                </a:lnTo>
                <a:lnTo>
                  <a:pt x="0" y="732955"/>
                </a:lnTo>
                <a:lnTo>
                  <a:pt x="13238417" y="732955"/>
                </a:lnTo>
                <a:lnTo>
                  <a:pt x="13238417" y="655066"/>
                </a:lnTo>
                <a:lnTo>
                  <a:pt x="13238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0075" y="5577606"/>
            <a:ext cx="113601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of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478" y="6987371"/>
            <a:ext cx="75780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(number);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075" y="777649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82505" y="476470"/>
            <a:ext cx="5425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  <a:tab pos="3379470" algn="l"/>
              </a:tabLst>
            </a:pPr>
            <a:r>
              <a:rPr spc="-45" dirty="0"/>
              <a:t>FOR	</a:t>
            </a:r>
            <a:r>
              <a:rPr spc="-65" dirty="0"/>
              <a:t>OF	</a:t>
            </a:r>
            <a:r>
              <a:rPr spc="-35" dirty="0"/>
              <a:t>Loop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2213" y="6310568"/>
            <a:ext cx="1047115" cy="5645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100" spc="10" dirty="0">
                <a:latin typeface="Arial MT"/>
                <a:cs typeface="Arial MT"/>
              </a:rPr>
              <a:t>2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33575" y="7053665"/>
            <a:ext cx="2594610" cy="713105"/>
          </a:xfrm>
          <a:custGeom>
            <a:avLst/>
            <a:gdLst/>
            <a:ahLst/>
            <a:cxnLst/>
            <a:rect l="l" t="t" r="r" b="b"/>
            <a:pathLst>
              <a:path w="2594609" h="713104">
                <a:moveTo>
                  <a:pt x="2594131" y="0"/>
                </a:moveTo>
                <a:lnTo>
                  <a:pt x="0" y="0"/>
                </a:lnTo>
                <a:lnTo>
                  <a:pt x="0" y="712688"/>
                </a:lnTo>
                <a:lnTo>
                  <a:pt x="2594131" y="712688"/>
                </a:lnTo>
                <a:lnTo>
                  <a:pt x="259413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50012" y="7136878"/>
            <a:ext cx="2641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300" spc="50" dirty="0">
                <a:latin typeface="Arial MT"/>
                <a:cs typeface="Arial MT"/>
              </a:rPr>
              <a:t>&gt;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807" y="7053665"/>
            <a:ext cx="2607945" cy="7232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750"/>
              </a:spcBef>
            </a:pPr>
            <a:r>
              <a:rPr sz="3300" spc="-5" dirty="0"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19807" y="7698599"/>
            <a:ext cx="2594610" cy="713105"/>
          </a:xfrm>
          <a:custGeom>
            <a:avLst/>
            <a:gdLst/>
            <a:ahLst/>
            <a:cxnLst/>
            <a:rect l="l" t="t" r="r" b="b"/>
            <a:pathLst>
              <a:path w="2594609" h="713104">
                <a:moveTo>
                  <a:pt x="2594131" y="0"/>
                </a:moveTo>
                <a:lnTo>
                  <a:pt x="0" y="0"/>
                </a:lnTo>
                <a:lnTo>
                  <a:pt x="0" y="712688"/>
                </a:lnTo>
                <a:lnTo>
                  <a:pt x="2594131" y="712688"/>
                </a:lnTo>
                <a:lnTo>
                  <a:pt x="259413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36244" y="7781812"/>
            <a:ext cx="1312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6165" algn="l"/>
              </a:tabLst>
            </a:pPr>
            <a:r>
              <a:rPr sz="3300" spc="50" dirty="0">
                <a:latin typeface="Arial MT"/>
                <a:cs typeface="Arial MT"/>
              </a:rPr>
              <a:t>&gt;	</a:t>
            </a:r>
            <a:r>
              <a:rPr sz="3300" spc="-5" dirty="0"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0075" y="5577606"/>
            <a:ext cx="11347450" cy="695325"/>
          </a:xfrm>
          <a:custGeom>
            <a:avLst/>
            <a:gdLst/>
            <a:ahLst/>
            <a:cxnLst/>
            <a:rect l="l" t="t" r="r" b="b"/>
            <a:pathLst>
              <a:path w="11347450" h="695325">
                <a:moveTo>
                  <a:pt x="0" y="694701"/>
                </a:moveTo>
                <a:lnTo>
                  <a:pt x="11347204" y="694701"/>
                </a:lnTo>
                <a:lnTo>
                  <a:pt x="11347204" y="0"/>
                </a:lnTo>
                <a:lnTo>
                  <a:pt x="0" y="0"/>
                </a:lnTo>
                <a:lnTo>
                  <a:pt x="0" y="694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0067" y="7043540"/>
            <a:ext cx="13238480" cy="733425"/>
          </a:xfrm>
          <a:custGeom>
            <a:avLst/>
            <a:gdLst/>
            <a:ahLst/>
            <a:cxnLst/>
            <a:rect l="l" t="t" r="r" b="b"/>
            <a:pathLst>
              <a:path w="13238480" h="733425">
                <a:moveTo>
                  <a:pt x="13238417" y="0"/>
                </a:moveTo>
                <a:lnTo>
                  <a:pt x="0" y="0"/>
                </a:lnTo>
                <a:lnTo>
                  <a:pt x="0" y="655066"/>
                </a:lnTo>
                <a:lnTo>
                  <a:pt x="0" y="732955"/>
                </a:lnTo>
                <a:lnTo>
                  <a:pt x="13238417" y="732955"/>
                </a:lnTo>
                <a:lnTo>
                  <a:pt x="13238417" y="655066"/>
                </a:lnTo>
                <a:lnTo>
                  <a:pt x="13238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0075" y="5577606"/>
            <a:ext cx="113601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number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of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478" y="6987371"/>
            <a:ext cx="75780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(number);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075" y="7776491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82505" y="476470"/>
            <a:ext cx="5425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  <a:tab pos="3379470" algn="l"/>
              </a:tabLst>
            </a:pPr>
            <a:r>
              <a:rPr spc="-45" dirty="0"/>
              <a:t>FOR	</a:t>
            </a:r>
            <a:r>
              <a:rPr spc="-65" dirty="0"/>
              <a:t>OF	</a:t>
            </a:r>
            <a:r>
              <a:rPr spc="-35" dirty="0"/>
              <a:t>Loop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2213" y="6310568"/>
            <a:ext cx="1047115" cy="5645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100" spc="10" dirty="0"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33575" y="7053665"/>
            <a:ext cx="2594610" cy="713105"/>
          </a:xfrm>
          <a:custGeom>
            <a:avLst/>
            <a:gdLst/>
            <a:ahLst/>
            <a:cxnLst/>
            <a:rect l="l" t="t" r="r" b="b"/>
            <a:pathLst>
              <a:path w="2594609" h="713104">
                <a:moveTo>
                  <a:pt x="2594131" y="0"/>
                </a:moveTo>
                <a:lnTo>
                  <a:pt x="0" y="0"/>
                </a:lnTo>
                <a:lnTo>
                  <a:pt x="0" y="712688"/>
                </a:lnTo>
                <a:lnTo>
                  <a:pt x="2594131" y="712688"/>
                </a:lnTo>
                <a:lnTo>
                  <a:pt x="259413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0012" y="7136878"/>
            <a:ext cx="2641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300" spc="50" dirty="0">
                <a:latin typeface="Arial MT"/>
                <a:cs typeface="Arial MT"/>
              </a:rPr>
              <a:t>&gt;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807" y="7053665"/>
            <a:ext cx="2607945" cy="7232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750"/>
              </a:spcBef>
            </a:pPr>
            <a:r>
              <a:rPr sz="3300" spc="-5" dirty="0"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9806" y="7698606"/>
            <a:ext cx="2607945" cy="1357630"/>
          </a:xfrm>
          <a:custGeom>
            <a:avLst/>
            <a:gdLst/>
            <a:ahLst/>
            <a:cxnLst/>
            <a:rect l="l" t="t" r="r" b="b"/>
            <a:pathLst>
              <a:path w="2607944" h="1357629">
                <a:moveTo>
                  <a:pt x="2607894" y="644931"/>
                </a:moveTo>
                <a:lnTo>
                  <a:pt x="2594127" y="644931"/>
                </a:lnTo>
                <a:lnTo>
                  <a:pt x="2594127" y="0"/>
                </a:lnTo>
                <a:lnTo>
                  <a:pt x="0" y="0"/>
                </a:lnTo>
                <a:lnTo>
                  <a:pt x="0" y="712685"/>
                </a:lnTo>
                <a:lnTo>
                  <a:pt x="13766" y="712685"/>
                </a:lnTo>
                <a:lnTo>
                  <a:pt x="13766" y="1357617"/>
                </a:lnTo>
                <a:lnTo>
                  <a:pt x="2607894" y="1357617"/>
                </a:lnTo>
                <a:lnTo>
                  <a:pt x="2607894" y="644931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36244" y="7639480"/>
            <a:ext cx="1325880" cy="131572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5"/>
              </a:spcBef>
              <a:tabLst>
                <a:tab pos="1066165" algn="l"/>
              </a:tabLst>
            </a:pPr>
            <a:r>
              <a:rPr sz="3300" spc="50" dirty="0">
                <a:latin typeface="Arial MT"/>
                <a:cs typeface="Arial MT"/>
              </a:rPr>
              <a:t>&gt;	</a:t>
            </a:r>
            <a:r>
              <a:rPr sz="3300" spc="-5" dirty="0"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1120"/>
              </a:spcBef>
              <a:tabLst>
                <a:tab pos="1079500" algn="l"/>
              </a:tabLst>
            </a:pPr>
            <a:r>
              <a:rPr sz="3300" spc="50" dirty="0">
                <a:latin typeface="Arial MT"/>
                <a:cs typeface="Arial MT"/>
              </a:rPr>
              <a:t>&gt;	</a:t>
            </a:r>
            <a:r>
              <a:rPr sz="3300" spc="-5" dirty="0"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9059" y="476470"/>
            <a:ext cx="94919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1390" algn="l"/>
                <a:tab pos="4079240" algn="l"/>
                <a:tab pos="6065520" algn="l"/>
                <a:tab pos="7446645" algn="l"/>
              </a:tabLst>
            </a:pPr>
            <a:r>
              <a:rPr spc="-45" dirty="0"/>
              <a:t>FOR	</a:t>
            </a:r>
            <a:r>
              <a:rPr spc="80" dirty="0"/>
              <a:t>V/S	</a:t>
            </a:r>
            <a:r>
              <a:rPr spc="-45" dirty="0"/>
              <a:t>FOR	</a:t>
            </a:r>
            <a:r>
              <a:rPr spc="-65" dirty="0"/>
              <a:t>OF	</a:t>
            </a:r>
            <a:r>
              <a:rPr spc="-3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9588" y="2612851"/>
            <a:ext cx="6516370" cy="669290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-1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9995" y="2612851"/>
            <a:ext cx="6516370" cy="6692900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  <a:tabLst>
                <a:tab pos="1955800" algn="l"/>
              </a:tabLst>
            </a:pPr>
            <a:r>
              <a:rPr sz="6600" spc="-125" dirty="0">
                <a:solidFill>
                  <a:srgbClr val="FFFFFF"/>
                </a:solidFill>
                <a:latin typeface="Arial MT"/>
                <a:cs typeface="Arial MT"/>
              </a:rPr>
              <a:t>FOR	OF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3682" y="3807905"/>
            <a:ext cx="423037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300" spc="90" dirty="0">
                <a:solidFill>
                  <a:srgbClr val="FFFFFF"/>
                </a:solidFill>
                <a:latin typeface="Arial MT"/>
                <a:cs typeface="Arial MT"/>
              </a:rPr>
              <a:t>Difficult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1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11263" y="3807905"/>
            <a:ext cx="423037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1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3682" y="5435505"/>
            <a:ext cx="423037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070"/>
              </a:spcBef>
            </a:pPr>
            <a:r>
              <a:rPr sz="3300" spc="2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Arial MT"/>
                <a:cs typeface="Arial MT"/>
              </a:rPr>
              <a:t>chances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1263" y="5435505"/>
            <a:ext cx="423037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2070"/>
              </a:spcBef>
            </a:pPr>
            <a:r>
              <a:rPr sz="3300" spc="2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Arial MT"/>
                <a:cs typeface="Arial MT"/>
              </a:rPr>
              <a:t>chances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12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3682" y="7063105"/>
            <a:ext cx="4230370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2890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2070"/>
              </a:spcBef>
            </a:pPr>
            <a:r>
              <a:rPr sz="3300" spc="7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3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75" dirty="0">
                <a:solidFill>
                  <a:srgbClr val="FFFFFF"/>
                </a:solidFill>
                <a:latin typeface="Arial MT"/>
                <a:cs typeface="Arial MT"/>
              </a:rPr>
              <a:t>flexible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1263" y="7112404"/>
            <a:ext cx="4230370" cy="15563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345440" marR="337820" algn="ctr">
              <a:lnSpc>
                <a:spcPts val="4040"/>
              </a:lnSpc>
              <a:spcBef>
                <a:spcPts val="80"/>
              </a:spcBef>
            </a:pPr>
            <a:r>
              <a:rPr sz="3300" spc="85" dirty="0">
                <a:solidFill>
                  <a:srgbClr val="FFFFFF"/>
                </a:solidFill>
                <a:latin typeface="Arial MT"/>
                <a:cs typeface="Arial MT"/>
              </a:rPr>
              <a:t>Good </a:t>
            </a:r>
            <a:r>
              <a:rPr sz="3300" spc="1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3300" spc="105" dirty="0">
                <a:solidFill>
                  <a:srgbClr val="FFFFFF"/>
                </a:solidFill>
                <a:latin typeface="Arial MT"/>
                <a:cs typeface="Arial MT"/>
              </a:rPr>
              <a:t>Loops </a:t>
            </a:r>
            <a:r>
              <a:rPr sz="33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10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65" dirty="0">
                <a:solidFill>
                  <a:srgbClr val="FFFFFF"/>
                </a:solidFill>
                <a:latin typeface="Arial MT"/>
                <a:cs typeface="Arial MT"/>
              </a:rPr>
              <a:t>iterate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55" dirty="0">
                <a:solidFill>
                  <a:srgbClr val="FFFFFF"/>
                </a:solidFill>
                <a:latin typeface="Arial MT"/>
                <a:cs typeface="Arial MT"/>
              </a:rPr>
              <a:t>each </a:t>
            </a:r>
            <a:r>
              <a:rPr sz="3300" spc="-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55" dirty="0">
                <a:solidFill>
                  <a:srgbClr val="FFFFFF"/>
                </a:solidFill>
                <a:latin typeface="Arial MT"/>
                <a:cs typeface="Arial MT"/>
              </a:rPr>
              <a:t>element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738" y="338461"/>
            <a:ext cx="10433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8140" algn="l"/>
                <a:tab pos="6325235" algn="l"/>
              </a:tabLst>
            </a:pPr>
            <a:r>
              <a:rPr spc="55" dirty="0"/>
              <a:t>Object	</a:t>
            </a:r>
            <a:r>
              <a:rPr spc="-60" dirty="0"/>
              <a:t>Literals: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7073" y="1641577"/>
            <a:ext cx="10685145" cy="37490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ts val="584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person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3823970" marR="44450">
              <a:lnSpc>
                <a:spcPts val="5770"/>
              </a:lnSpc>
              <a:spcBef>
                <a:spcPts val="250"/>
              </a:spcBef>
            </a:pPr>
            <a:r>
              <a:rPr sz="4950" b="1" spc="5" dirty="0">
                <a:latin typeface="Courier New"/>
                <a:cs typeface="Courier New"/>
              </a:rPr>
              <a:t>name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950" b="1" spc="5" dirty="0">
                <a:latin typeface="Courier New"/>
                <a:cs typeface="Courier New"/>
              </a:rPr>
              <a:t>,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 :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30 </a:t>
            </a:r>
            <a:r>
              <a:rPr sz="4950" b="1" spc="5" dirty="0">
                <a:latin typeface="Courier New"/>
                <a:cs typeface="Courier New"/>
              </a:rPr>
              <a:t>, </a:t>
            </a:r>
            <a:r>
              <a:rPr sz="4950" b="1" spc="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phone: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950">
              <a:latin typeface="Courier New"/>
              <a:cs typeface="Courier New"/>
            </a:endParaRPr>
          </a:p>
          <a:p>
            <a:pPr marL="2311400">
              <a:lnSpc>
                <a:spcPts val="5610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738" y="338461"/>
            <a:ext cx="10433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8140" algn="l"/>
                <a:tab pos="6325235" algn="l"/>
              </a:tabLst>
            </a:pPr>
            <a:r>
              <a:rPr spc="55" dirty="0"/>
              <a:t>Object	</a:t>
            </a:r>
            <a:r>
              <a:rPr spc="-60" dirty="0"/>
              <a:t>Literals:	</a:t>
            </a:r>
            <a:r>
              <a:rPr spc="-5" dirty="0"/>
              <a:t>p</a:t>
            </a:r>
            <a:r>
              <a:rPr spc="-125" dirty="0"/>
              <a:t>r</a:t>
            </a:r>
            <a:r>
              <a:rPr spc="10" dirty="0"/>
              <a:t>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7992" y="2483705"/>
            <a:ext cx="833437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name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“abhishek"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7992" y="3216667"/>
            <a:ext cx="53086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950" b="1" spc="-1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7992" y="3949629"/>
            <a:ext cx="90906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phone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r>
              <a:rPr sz="4950" b="1" spc="-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3756" y="6145574"/>
            <a:ext cx="6052185" cy="3665220"/>
          </a:xfrm>
          <a:custGeom>
            <a:avLst/>
            <a:gdLst/>
            <a:ahLst/>
            <a:cxnLst/>
            <a:rect l="l" t="t" r="r" b="b"/>
            <a:pathLst>
              <a:path w="6052184" h="3665220">
                <a:moveTo>
                  <a:pt x="6051842" y="732955"/>
                </a:moveTo>
                <a:lnTo>
                  <a:pt x="5673598" y="732955"/>
                </a:lnTo>
                <a:lnTo>
                  <a:pt x="5673598" y="0"/>
                </a:lnTo>
                <a:lnTo>
                  <a:pt x="0" y="0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5673598" y="2931845"/>
                </a:lnTo>
                <a:lnTo>
                  <a:pt x="5673598" y="2198878"/>
                </a:lnTo>
                <a:lnTo>
                  <a:pt x="5673598" y="1465922"/>
                </a:lnTo>
                <a:lnTo>
                  <a:pt x="6051842" y="1465922"/>
                </a:lnTo>
                <a:lnTo>
                  <a:pt x="6051842" y="732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59300" y="6089407"/>
            <a:ext cx="53213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person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3772" y="6822369"/>
            <a:ext cx="22955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name</a:t>
            </a:r>
            <a:r>
              <a:rPr sz="4950" b="1" spc="-8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3772" y="7555331"/>
            <a:ext cx="1917064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8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,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phone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687" y="9021255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89901" y="724916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047088" y="691078"/>
                </a:lnTo>
                <a:lnTo>
                  <a:pt x="1047088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84709" y="6528855"/>
            <a:ext cx="4992370" cy="248793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635" rIns="0" bIns="0" rtlCol="0">
            <a:spAutoFit/>
          </a:bodyPr>
          <a:lstStyle/>
          <a:p>
            <a:pPr marL="982980" marR="975360" algn="ctr">
              <a:lnSpc>
                <a:spcPts val="6100"/>
              </a:lnSpc>
              <a:spcBef>
                <a:spcPts val="5"/>
              </a:spcBef>
            </a:pPr>
            <a:r>
              <a:rPr sz="4950" spc="95" dirty="0">
                <a:solidFill>
                  <a:srgbClr val="FFFFFF"/>
                </a:solidFill>
                <a:latin typeface="Arial MT"/>
                <a:cs typeface="Arial MT"/>
              </a:rPr>
              <a:t>Shorthand  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Object </a:t>
            </a: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Literals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162" y="338461"/>
            <a:ext cx="10076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8140" algn="l"/>
                <a:tab pos="6092190" algn="l"/>
                <a:tab pos="6557645" algn="l"/>
              </a:tabLst>
            </a:pPr>
            <a:r>
              <a:rPr spc="55" dirty="0"/>
              <a:t>Object	</a:t>
            </a:r>
            <a:r>
              <a:rPr spc="-25" dirty="0"/>
              <a:t>Literals	</a:t>
            </a:r>
            <a:r>
              <a:rPr spc="-365" dirty="0"/>
              <a:t>:	</a:t>
            </a:r>
            <a:r>
              <a:rPr spc="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936621" y="3088912"/>
            <a:ext cx="8321675" cy="1466215"/>
          </a:xfrm>
          <a:custGeom>
            <a:avLst/>
            <a:gdLst/>
            <a:ahLst/>
            <a:cxnLst/>
            <a:rect l="l" t="t" r="r" b="b"/>
            <a:pathLst>
              <a:path w="8321675" h="1466214">
                <a:moveTo>
                  <a:pt x="8321281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6051842" y="1465922"/>
                </a:lnTo>
                <a:lnTo>
                  <a:pt x="6051842" y="732967"/>
                </a:lnTo>
                <a:lnTo>
                  <a:pt x="8321281" y="732967"/>
                </a:lnTo>
                <a:lnTo>
                  <a:pt x="8321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6621" y="5287803"/>
            <a:ext cx="15130144" cy="2199005"/>
          </a:xfrm>
          <a:custGeom>
            <a:avLst/>
            <a:gdLst/>
            <a:ahLst/>
            <a:cxnLst/>
            <a:rect l="l" t="t" r="r" b="b"/>
            <a:pathLst>
              <a:path w="15130144" h="2199004">
                <a:moveTo>
                  <a:pt x="15129612" y="732967"/>
                </a:moveTo>
                <a:lnTo>
                  <a:pt x="4538878" y="732967"/>
                </a:lnTo>
                <a:lnTo>
                  <a:pt x="4538878" y="0"/>
                </a:ln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0" y="2198890"/>
                </a:lnTo>
                <a:lnTo>
                  <a:pt x="2647683" y="2198890"/>
                </a:lnTo>
                <a:lnTo>
                  <a:pt x="2647683" y="1465922"/>
                </a:lnTo>
                <a:lnTo>
                  <a:pt x="15129612" y="1465922"/>
                </a:lnTo>
                <a:lnTo>
                  <a:pt x="15129612" y="732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6627" y="2355949"/>
            <a:ext cx="493014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let</a:t>
            </a:r>
            <a:r>
              <a:rPr sz="4950" spc="-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shape</a:t>
            </a:r>
            <a:r>
              <a:rPr sz="4950" spc="-1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6889" y="3032752"/>
            <a:ext cx="6833870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name:</a:t>
            </a:r>
            <a:r>
              <a:rPr sz="4950" spc="-5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'rectangle'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4950" spc="-29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height:</a:t>
            </a:r>
            <a:r>
              <a:rPr sz="4950" spc="-1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627" y="4554835"/>
            <a:ext cx="530860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width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: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6627" y="5287797"/>
            <a:ext cx="455168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area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495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9850" y="5964600"/>
            <a:ext cx="121291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4950" spc="-1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this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height</a:t>
            </a:r>
            <a:r>
              <a:rPr sz="495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495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this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width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627" y="6753721"/>
            <a:ext cx="26606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6627" y="7486683"/>
            <a:ext cx="39116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7672" y="5794550"/>
            <a:ext cx="965835" cy="3476625"/>
          </a:xfrm>
          <a:custGeom>
            <a:avLst/>
            <a:gdLst/>
            <a:ahLst/>
            <a:cxnLst/>
            <a:rect l="l" t="t" r="r" b="b"/>
            <a:pathLst>
              <a:path w="965835" h="3476625">
                <a:moveTo>
                  <a:pt x="0" y="0"/>
                </a:moveTo>
                <a:lnTo>
                  <a:pt x="69" y="1029987"/>
                </a:lnTo>
                <a:lnTo>
                  <a:pt x="168583" y="986763"/>
                </a:lnTo>
                <a:lnTo>
                  <a:pt x="807082" y="3476061"/>
                </a:lnTo>
                <a:lnTo>
                  <a:pt x="965683" y="3435381"/>
                </a:lnTo>
                <a:lnTo>
                  <a:pt x="327185" y="946083"/>
                </a:lnTo>
                <a:lnTo>
                  <a:pt x="495699" y="902859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2056" y="8640695"/>
            <a:ext cx="567563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235"/>
              </a:spcBef>
            </a:pPr>
            <a:r>
              <a:rPr sz="4100" spc="140" dirty="0">
                <a:latin typeface="Arial MT"/>
                <a:cs typeface="Arial MT"/>
              </a:rPr>
              <a:t>function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not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required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3262" y="338461"/>
            <a:ext cx="12837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8140" algn="l"/>
                <a:tab pos="6092190" algn="l"/>
                <a:tab pos="6557645" algn="l"/>
                <a:tab pos="10978515" algn="l"/>
              </a:tabLst>
            </a:pPr>
            <a:r>
              <a:rPr spc="55" dirty="0"/>
              <a:t>Object	</a:t>
            </a:r>
            <a:r>
              <a:rPr spc="-25" dirty="0"/>
              <a:t>Literals	</a:t>
            </a:r>
            <a:r>
              <a:rPr spc="-365" dirty="0"/>
              <a:t>:	</a:t>
            </a:r>
            <a:r>
              <a:rPr spc="40" dirty="0"/>
              <a:t>Computed	</a:t>
            </a:r>
            <a:r>
              <a:rPr spc="-40" dirty="0"/>
              <a:t>keys</a:t>
            </a:r>
          </a:p>
        </p:txBody>
      </p:sp>
      <p:sp>
        <p:nvSpPr>
          <p:cNvPr id="3" name="object 3"/>
          <p:cNvSpPr/>
          <p:nvPr/>
        </p:nvSpPr>
        <p:spPr>
          <a:xfrm>
            <a:off x="2877147" y="5258987"/>
            <a:ext cx="10212705" cy="1466215"/>
          </a:xfrm>
          <a:custGeom>
            <a:avLst/>
            <a:gdLst/>
            <a:ahLst/>
            <a:cxnLst/>
            <a:rect l="l" t="t" r="r" b="b"/>
            <a:pathLst>
              <a:path w="10212705" h="1466215">
                <a:moveTo>
                  <a:pt x="10212476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6051842" y="1465922"/>
                </a:lnTo>
                <a:lnTo>
                  <a:pt x="6051842" y="732967"/>
                </a:lnTo>
                <a:lnTo>
                  <a:pt x="10212476" y="732967"/>
                </a:lnTo>
                <a:lnTo>
                  <a:pt x="10212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7148" y="4526024"/>
            <a:ext cx="493014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let</a:t>
            </a:r>
            <a:r>
              <a:rPr sz="4950" spc="-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shape</a:t>
            </a:r>
            <a:r>
              <a:rPr sz="4950" spc="-1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409" y="5202828"/>
            <a:ext cx="87255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[keyName]:</a:t>
            </a:r>
            <a:r>
              <a:rPr sz="4950" spc="-4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CE9178"/>
                </a:solidFill>
                <a:latin typeface="Courier New"/>
                <a:cs typeface="Courier New"/>
              </a:rPr>
              <a:t>'rectangle'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7148" y="5991948"/>
            <a:ext cx="606488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height:</a:t>
            </a:r>
            <a:r>
              <a:rPr sz="4950" spc="-6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7148" y="6724910"/>
            <a:ext cx="530860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width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: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148" y="7457872"/>
            <a:ext cx="39116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2948" y="2215351"/>
            <a:ext cx="10212705" cy="733425"/>
          </a:xfrm>
          <a:custGeom>
            <a:avLst/>
            <a:gdLst/>
            <a:ahLst/>
            <a:cxnLst/>
            <a:rect l="l" t="t" r="r" b="b"/>
            <a:pathLst>
              <a:path w="10212705" h="733425">
                <a:moveTo>
                  <a:pt x="10212490" y="0"/>
                </a:moveTo>
                <a:lnTo>
                  <a:pt x="0" y="0"/>
                </a:lnTo>
                <a:lnTo>
                  <a:pt x="0" y="732961"/>
                </a:lnTo>
                <a:lnTo>
                  <a:pt x="10212490" y="732961"/>
                </a:lnTo>
                <a:lnTo>
                  <a:pt x="10212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0248" y="2159193"/>
            <a:ext cx="102387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let</a:t>
            </a:r>
            <a:r>
              <a:rPr sz="495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keyName</a:t>
            </a:r>
            <a:r>
              <a:rPr sz="4950" spc="-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61D836"/>
                </a:solidFill>
                <a:latin typeface="Courier New"/>
                <a:cs typeface="Courier New"/>
              </a:rPr>
              <a:t>“nameofShape"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2686" y="8565416"/>
            <a:ext cx="6430645" cy="733425"/>
          </a:xfrm>
          <a:custGeom>
            <a:avLst/>
            <a:gdLst/>
            <a:ahLst/>
            <a:cxnLst/>
            <a:rect l="l" t="t" r="r" b="b"/>
            <a:pathLst>
              <a:path w="6430645" h="733425">
                <a:moveTo>
                  <a:pt x="6430084" y="0"/>
                </a:moveTo>
                <a:lnTo>
                  <a:pt x="0" y="0"/>
                </a:lnTo>
                <a:lnTo>
                  <a:pt x="0" y="732961"/>
                </a:lnTo>
                <a:lnTo>
                  <a:pt x="6430084" y="732961"/>
                </a:lnTo>
                <a:lnTo>
                  <a:pt x="6430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9986" y="8509258"/>
            <a:ext cx="6456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shape.nameofShape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65509" y="837696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57411" y="8364053"/>
            <a:ext cx="4554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“rectangle”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4049" y="5781460"/>
            <a:ext cx="3543935" cy="697230"/>
          </a:xfrm>
          <a:custGeom>
            <a:avLst/>
            <a:gdLst/>
            <a:ahLst/>
            <a:cxnLst/>
            <a:rect l="l" t="t" r="r" b="b"/>
            <a:pathLst>
              <a:path w="3543934" h="697229">
                <a:moveTo>
                  <a:pt x="1023829" y="0"/>
                </a:moveTo>
                <a:lnTo>
                  <a:pt x="0" y="112454"/>
                </a:lnTo>
                <a:lnTo>
                  <a:pt x="951609" y="506551"/>
                </a:lnTo>
                <a:lnTo>
                  <a:pt x="976165" y="334323"/>
                </a:lnTo>
                <a:lnTo>
                  <a:pt x="3520320" y="697049"/>
                </a:lnTo>
                <a:lnTo>
                  <a:pt x="3543429" y="534953"/>
                </a:lnTo>
                <a:lnTo>
                  <a:pt x="999275" y="172227"/>
                </a:lnTo>
                <a:lnTo>
                  <a:pt x="102382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0427" y="6193339"/>
            <a:ext cx="567563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235"/>
              </a:spcBef>
            </a:pPr>
            <a:r>
              <a:rPr sz="4100" spc="85" dirty="0">
                <a:latin typeface="Arial MT"/>
                <a:cs typeface="Arial MT"/>
              </a:rPr>
              <a:t>key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is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variable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30" dirty="0">
                <a:latin typeface="Arial MT"/>
                <a:cs typeface="Arial MT"/>
              </a:rPr>
              <a:t>here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228979" y="10723026"/>
            <a:ext cx="4718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ost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41764" y="476470"/>
            <a:ext cx="49066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3255" algn="l"/>
                <a:tab pos="3342004" algn="l"/>
              </a:tabLst>
            </a:pPr>
            <a:r>
              <a:rPr spc="-555" dirty="0"/>
              <a:t>V</a:t>
            </a:r>
            <a:r>
              <a:rPr spc="-130" dirty="0"/>
              <a:t>AR</a:t>
            </a:r>
            <a:r>
              <a:rPr dirty="0"/>
              <a:t>	</a:t>
            </a:r>
            <a:r>
              <a:rPr spc="80" dirty="0"/>
              <a:t>v/s</a:t>
            </a:r>
            <a:r>
              <a:rPr dirty="0"/>
              <a:t>	</a:t>
            </a:r>
            <a:r>
              <a:rPr spc="-85" dirty="0"/>
              <a:t>LET</a:t>
            </a:r>
          </a:p>
        </p:txBody>
      </p:sp>
      <p:sp>
        <p:nvSpPr>
          <p:cNvPr id="6" name="object 6"/>
          <p:cNvSpPr/>
          <p:nvPr/>
        </p:nvSpPr>
        <p:spPr>
          <a:xfrm>
            <a:off x="1974850" y="1692275"/>
            <a:ext cx="6516370" cy="8952230"/>
          </a:xfrm>
          <a:custGeom>
            <a:avLst/>
            <a:gdLst/>
            <a:ahLst/>
            <a:cxnLst/>
            <a:rect l="l" t="t" r="r" b="b"/>
            <a:pathLst>
              <a:path w="6516370" h="8952230">
                <a:moveTo>
                  <a:pt x="6516340" y="0"/>
                </a:moveTo>
                <a:lnTo>
                  <a:pt x="0" y="0"/>
                </a:lnTo>
                <a:lnTo>
                  <a:pt x="0" y="8952028"/>
                </a:lnTo>
                <a:lnTo>
                  <a:pt x="6516340" y="8952028"/>
                </a:lnTo>
                <a:lnTo>
                  <a:pt x="651634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1241" y="1993188"/>
            <a:ext cx="6516370" cy="895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-290" dirty="0">
                <a:solidFill>
                  <a:srgbClr val="FFFFFF"/>
                </a:solidFill>
                <a:latin typeface="Arial MT"/>
                <a:cs typeface="Arial MT"/>
              </a:rPr>
              <a:t>VAR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0850" y="1692275"/>
            <a:ext cx="6516370" cy="9160510"/>
          </a:xfrm>
          <a:custGeom>
            <a:avLst/>
            <a:gdLst/>
            <a:ahLst/>
            <a:cxnLst/>
            <a:rect l="l" t="t" r="r" b="b"/>
            <a:pathLst>
              <a:path w="6516369" h="9160510">
                <a:moveTo>
                  <a:pt x="6516340" y="0"/>
                </a:moveTo>
                <a:lnTo>
                  <a:pt x="0" y="0"/>
                </a:lnTo>
                <a:lnTo>
                  <a:pt x="0" y="9160265"/>
                </a:lnTo>
                <a:lnTo>
                  <a:pt x="6516340" y="9160265"/>
                </a:lnTo>
                <a:lnTo>
                  <a:pt x="651634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18850" y="1711851"/>
            <a:ext cx="6516370" cy="9597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-85" dirty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endParaRPr sz="6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650" dirty="0">
              <a:latin typeface="Arial MT"/>
              <a:cs typeface="Arial MT"/>
            </a:endParaRPr>
          </a:p>
          <a:p>
            <a:pPr>
              <a:lnSpc>
                <a:spcPts val="1789"/>
              </a:lnSpc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433" y="3558815"/>
            <a:ext cx="4230370" cy="2346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 marR="448945" algn="ctr">
              <a:lnSpc>
                <a:spcPts val="6100"/>
              </a:lnSpc>
              <a:spcBef>
                <a:spcPts val="170"/>
              </a:spcBef>
              <a:tabLst>
                <a:tab pos="1457325" algn="l"/>
                <a:tab pos="2412365" algn="l"/>
                <a:tab pos="3226435" algn="l"/>
                <a:tab pos="3587115" algn="l"/>
              </a:tabLst>
            </a:pP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No	</a:t>
            </a:r>
            <a:r>
              <a:rPr sz="4950" spc="195" dirty="0">
                <a:solidFill>
                  <a:srgbClr val="FFFFFF"/>
                </a:solidFill>
                <a:latin typeface="Arial MT"/>
                <a:cs typeface="Arial MT"/>
              </a:rPr>
              <a:t>block	</a:t>
            </a: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{	</a:t>
            </a:r>
            <a:r>
              <a:rPr sz="4950" spc="-170" dirty="0">
                <a:solidFill>
                  <a:srgbClr val="FFFFFF"/>
                </a:solidFill>
                <a:latin typeface="Arial MT"/>
                <a:cs typeface="Arial MT"/>
              </a:rPr>
              <a:t>}  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scope	</a:t>
            </a:r>
            <a:r>
              <a:rPr sz="4950" spc="9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4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44831" y="3290285"/>
            <a:ext cx="4230370" cy="2346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66040" marR="58419" algn="ctr">
              <a:lnSpc>
                <a:spcPts val="6100"/>
              </a:lnSpc>
              <a:spcBef>
                <a:spcPts val="170"/>
              </a:spcBef>
              <a:tabLst>
                <a:tab pos="962660" algn="l"/>
                <a:tab pos="1625600" algn="l"/>
                <a:tab pos="2731770" algn="l"/>
                <a:tab pos="3092450" algn="l"/>
              </a:tabLst>
            </a:pP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All	</a:t>
            </a:r>
            <a:r>
              <a:rPr sz="4950" spc="195" dirty="0">
                <a:solidFill>
                  <a:srgbClr val="FFFFFF"/>
                </a:solidFill>
                <a:latin typeface="Arial MT"/>
                <a:cs typeface="Arial MT"/>
              </a:rPr>
              <a:t>block	</a:t>
            </a: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{	} </a:t>
            </a:r>
            <a:r>
              <a:rPr sz="495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4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80" dirty="0">
                <a:solidFill>
                  <a:srgbClr val="FFFFFF"/>
                </a:solidFill>
                <a:latin typeface="Arial MT"/>
                <a:cs typeface="Arial MT"/>
              </a:rPr>
              <a:t>separate  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4433" y="6649498"/>
            <a:ext cx="4230370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3204" rIns="0" bIns="0" rtlCol="0">
            <a:spAutoFit/>
          </a:bodyPr>
          <a:lstStyle/>
          <a:p>
            <a:pPr marL="851535" marR="582295" indent="-262255">
              <a:lnSpc>
                <a:spcPct val="102699"/>
              </a:lnSpc>
              <a:spcBef>
                <a:spcPts val="1914"/>
              </a:spcBef>
              <a:tabLst>
                <a:tab pos="1927860" algn="l"/>
                <a:tab pos="2835910" algn="l"/>
              </a:tabLst>
            </a:pPr>
            <a:r>
              <a:rPr sz="4950" spc="25" dirty="0">
                <a:solidFill>
                  <a:srgbClr val="FFFFFF"/>
                </a:solidFill>
                <a:latin typeface="Arial MT"/>
                <a:cs typeface="Arial MT"/>
              </a:rPr>
              <a:t>Can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e-  declared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44831" y="6453990"/>
            <a:ext cx="4230370" cy="2463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0" rIns="0" bIns="0" rtlCol="0">
            <a:spAutoFit/>
          </a:bodyPr>
          <a:lstStyle/>
          <a:p>
            <a:pPr marL="77470" marR="69850" indent="28575">
              <a:lnSpc>
                <a:spcPct val="102699"/>
              </a:lnSpc>
              <a:spcBef>
                <a:spcPts val="3400"/>
              </a:spcBef>
              <a:tabLst>
                <a:tab pos="1596390" algn="l"/>
                <a:tab pos="1684020" algn="l"/>
                <a:tab pos="2370455" algn="l"/>
              </a:tabLst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Only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declared </a:t>
            </a:r>
            <a:r>
              <a:rPr sz="4950" spc="-1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4950" spc="8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495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49022" y="9285337"/>
            <a:ext cx="1421765" cy="1350645"/>
          </a:xfrm>
          <a:custGeom>
            <a:avLst/>
            <a:gdLst/>
            <a:ahLst/>
            <a:cxnLst/>
            <a:rect l="l" t="t" r="r" b="b"/>
            <a:pathLst>
              <a:path w="1421765" h="1350645">
                <a:moveTo>
                  <a:pt x="515755" y="1292032"/>
                </a:moveTo>
                <a:lnTo>
                  <a:pt x="364430" y="1292032"/>
                </a:lnTo>
                <a:lnTo>
                  <a:pt x="374667" y="1295575"/>
                </a:lnTo>
                <a:lnTo>
                  <a:pt x="397988" y="1316638"/>
                </a:lnTo>
                <a:lnTo>
                  <a:pt x="416229" y="1333548"/>
                </a:lnTo>
                <a:lnTo>
                  <a:pt x="431242" y="1345158"/>
                </a:lnTo>
                <a:lnTo>
                  <a:pt x="444880" y="1350323"/>
                </a:lnTo>
                <a:lnTo>
                  <a:pt x="458996" y="1347901"/>
                </a:lnTo>
                <a:lnTo>
                  <a:pt x="475440" y="1336744"/>
                </a:lnTo>
                <a:lnTo>
                  <a:pt x="496067" y="1315708"/>
                </a:lnTo>
                <a:lnTo>
                  <a:pt x="515755" y="1292032"/>
                </a:lnTo>
                <a:close/>
              </a:path>
              <a:path w="1421765" h="1350645">
                <a:moveTo>
                  <a:pt x="157149" y="653512"/>
                </a:moveTo>
                <a:lnTo>
                  <a:pt x="147484" y="653606"/>
                </a:lnTo>
                <a:lnTo>
                  <a:pt x="125802" y="658716"/>
                </a:lnTo>
                <a:lnTo>
                  <a:pt x="113196" y="661276"/>
                </a:lnTo>
                <a:lnTo>
                  <a:pt x="99887" y="665123"/>
                </a:lnTo>
                <a:lnTo>
                  <a:pt x="86372" y="671707"/>
                </a:lnTo>
                <a:lnTo>
                  <a:pt x="84044" y="677930"/>
                </a:lnTo>
                <a:lnTo>
                  <a:pt x="85111" y="685338"/>
                </a:lnTo>
                <a:lnTo>
                  <a:pt x="87559" y="693500"/>
                </a:lnTo>
                <a:lnTo>
                  <a:pt x="89378" y="701981"/>
                </a:lnTo>
                <a:lnTo>
                  <a:pt x="81817" y="710059"/>
                </a:lnTo>
                <a:lnTo>
                  <a:pt x="61868" y="715505"/>
                </a:lnTo>
                <a:lnTo>
                  <a:pt x="36693" y="721671"/>
                </a:lnTo>
                <a:lnTo>
                  <a:pt x="13453" y="731910"/>
                </a:lnTo>
                <a:lnTo>
                  <a:pt x="11685" y="736956"/>
                </a:lnTo>
                <a:lnTo>
                  <a:pt x="13444" y="744378"/>
                </a:lnTo>
                <a:lnTo>
                  <a:pt x="15613" y="751834"/>
                </a:lnTo>
                <a:lnTo>
                  <a:pt x="15076" y="756985"/>
                </a:lnTo>
                <a:lnTo>
                  <a:pt x="7246" y="764181"/>
                </a:lnTo>
                <a:lnTo>
                  <a:pt x="1923" y="768673"/>
                </a:lnTo>
                <a:lnTo>
                  <a:pt x="0" y="773704"/>
                </a:lnTo>
                <a:lnTo>
                  <a:pt x="22362" y="828474"/>
                </a:lnTo>
                <a:lnTo>
                  <a:pt x="44078" y="873210"/>
                </a:lnTo>
                <a:lnTo>
                  <a:pt x="67144" y="917097"/>
                </a:lnTo>
                <a:lnTo>
                  <a:pt x="91191" y="960504"/>
                </a:lnTo>
                <a:lnTo>
                  <a:pt x="140755" y="1047356"/>
                </a:lnTo>
                <a:lnTo>
                  <a:pt x="165535" y="1091538"/>
                </a:lnTo>
                <a:lnTo>
                  <a:pt x="189823" y="1136716"/>
                </a:lnTo>
                <a:lnTo>
                  <a:pt x="213248" y="1183258"/>
                </a:lnTo>
                <a:lnTo>
                  <a:pt x="246496" y="1245737"/>
                </a:lnTo>
                <a:lnTo>
                  <a:pt x="274013" y="1285450"/>
                </a:lnTo>
                <a:lnTo>
                  <a:pt x="296613" y="1306798"/>
                </a:lnTo>
                <a:lnTo>
                  <a:pt x="315114" y="1314180"/>
                </a:lnTo>
                <a:lnTo>
                  <a:pt x="330330" y="1311994"/>
                </a:lnTo>
                <a:lnTo>
                  <a:pt x="343077" y="1304642"/>
                </a:lnTo>
                <a:lnTo>
                  <a:pt x="354172" y="1296521"/>
                </a:lnTo>
                <a:lnTo>
                  <a:pt x="364430" y="1292032"/>
                </a:lnTo>
                <a:lnTo>
                  <a:pt x="515755" y="1292032"/>
                </a:lnTo>
                <a:lnTo>
                  <a:pt x="522727" y="1283649"/>
                </a:lnTo>
                <a:lnTo>
                  <a:pt x="557273" y="1239422"/>
                </a:lnTo>
                <a:lnTo>
                  <a:pt x="601558" y="1181881"/>
                </a:lnTo>
                <a:lnTo>
                  <a:pt x="657434" y="1109882"/>
                </a:lnTo>
                <a:lnTo>
                  <a:pt x="693308" y="1061372"/>
                </a:lnTo>
                <a:lnTo>
                  <a:pt x="717725" y="1029332"/>
                </a:lnTo>
                <a:lnTo>
                  <a:pt x="745858" y="992854"/>
                </a:lnTo>
                <a:lnTo>
                  <a:pt x="778434" y="950998"/>
                </a:lnTo>
                <a:lnTo>
                  <a:pt x="403556" y="950998"/>
                </a:lnTo>
                <a:lnTo>
                  <a:pt x="351902" y="886067"/>
                </a:lnTo>
                <a:lnTo>
                  <a:pt x="325106" y="849572"/>
                </a:lnTo>
                <a:lnTo>
                  <a:pt x="299146" y="813778"/>
                </a:lnTo>
                <a:lnTo>
                  <a:pt x="272181" y="777408"/>
                </a:lnTo>
                <a:lnTo>
                  <a:pt x="242368" y="739190"/>
                </a:lnTo>
                <a:lnTo>
                  <a:pt x="225979" y="719813"/>
                </a:lnTo>
                <a:lnTo>
                  <a:pt x="208916" y="700950"/>
                </a:lnTo>
                <a:lnTo>
                  <a:pt x="191620" y="682256"/>
                </a:lnTo>
                <a:lnTo>
                  <a:pt x="174537" y="663387"/>
                </a:lnTo>
                <a:lnTo>
                  <a:pt x="166176" y="656507"/>
                </a:lnTo>
                <a:lnTo>
                  <a:pt x="157149" y="653512"/>
                </a:lnTo>
                <a:close/>
              </a:path>
              <a:path w="1421765" h="1350645">
                <a:moveTo>
                  <a:pt x="1281645" y="0"/>
                </a:moveTo>
                <a:lnTo>
                  <a:pt x="1244466" y="25033"/>
                </a:lnTo>
                <a:lnTo>
                  <a:pt x="1193749" y="73234"/>
                </a:lnTo>
                <a:lnTo>
                  <a:pt x="1162052" y="105125"/>
                </a:lnTo>
                <a:lnTo>
                  <a:pt x="1126768" y="141470"/>
                </a:lnTo>
                <a:lnTo>
                  <a:pt x="1088378" y="181716"/>
                </a:lnTo>
                <a:lnTo>
                  <a:pt x="1047362" y="225307"/>
                </a:lnTo>
                <a:lnTo>
                  <a:pt x="959372" y="320311"/>
                </a:lnTo>
                <a:lnTo>
                  <a:pt x="866638" y="422045"/>
                </a:lnTo>
                <a:lnTo>
                  <a:pt x="772998" y="526076"/>
                </a:lnTo>
                <a:lnTo>
                  <a:pt x="659658" y="653606"/>
                </a:lnTo>
                <a:lnTo>
                  <a:pt x="598365" y="723288"/>
                </a:lnTo>
                <a:lnTo>
                  <a:pt x="519687" y="813845"/>
                </a:lnTo>
                <a:lnTo>
                  <a:pt x="493575" y="844242"/>
                </a:lnTo>
                <a:lnTo>
                  <a:pt x="466193" y="876469"/>
                </a:lnTo>
                <a:lnTo>
                  <a:pt x="425629" y="925460"/>
                </a:lnTo>
                <a:lnTo>
                  <a:pt x="420560" y="931561"/>
                </a:lnTo>
                <a:lnTo>
                  <a:pt x="415237" y="937712"/>
                </a:lnTo>
                <a:lnTo>
                  <a:pt x="403556" y="950998"/>
                </a:lnTo>
                <a:lnTo>
                  <a:pt x="778434" y="950998"/>
                </a:lnTo>
                <a:lnTo>
                  <a:pt x="886567" y="813778"/>
                </a:lnTo>
                <a:lnTo>
                  <a:pt x="1014607" y="653512"/>
                </a:lnTo>
                <a:lnTo>
                  <a:pt x="1132151" y="508077"/>
                </a:lnTo>
                <a:lnTo>
                  <a:pt x="1208805" y="414269"/>
                </a:lnTo>
                <a:lnTo>
                  <a:pt x="1276821" y="332038"/>
                </a:lnTo>
                <a:lnTo>
                  <a:pt x="1306459" y="296675"/>
                </a:lnTo>
                <a:lnTo>
                  <a:pt x="1332581" y="265897"/>
                </a:lnTo>
                <a:lnTo>
                  <a:pt x="1382653" y="208970"/>
                </a:lnTo>
                <a:lnTo>
                  <a:pt x="1392299" y="197259"/>
                </a:lnTo>
                <a:lnTo>
                  <a:pt x="1401100" y="184849"/>
                </a:lnTo>
                <a:lnTo>
                  <a:pt x="1408751" y="171364"/>
                </a:lnTo>
                <a:lnTo>
                  <a:pt x="1418755" y="150240"/>
                </a:lnTo>
                <a:lnTo>
                  <a:pt x="1421504" y="136704"/>
                </a:lnTo>
                <a:lnTo>
                  <a:pt x="1416087" y="124437"/>
                </a:lnTo>
                <a:lnTo>
                  <a:pt x="1386546" y="96635"/>
                </a:lnTo>
                <a:lnTo>
                  <a:pt x="1368197" y="94753"/>
                </a:lnTo>
                <a:lnTo>
                  <a:pt x="1350756" y="92733"/>
                </a:lnTo>
                <a:lnTo>
                  <a:pt x="1338591" y="85235"/>
                </a:lnTo>
                <a:lnTo>
                  <a:pt x="1331954" y="72935"/>
                </a:lnTo>
                <a:lnTo>
                  <a:pt x="1331099" y="56505"/>
                </a:lnTo>
                <a:lnTo>
                  <a:pt x="1331727" y="51110"/>
                </a:lnTo>
                <a:lnTo>
                  <a:pt x="1330345" y="44112"/>
                </a:lnTo>
                <a:lnTo>
                  <a:pt x="1326942" y="40097"/>
                </a:lnTo>
                <a:lnTo>
                  <a:pt x="1317906" y="30879"/>
                </a:lnTo>
                <a:lnTo>
                  <a:pt x="1305071" y="19264"/>
                </a:lnTo>
                <a:lnTo>
                  <a:pt x="1291847" y="8040"/>
                </a:lnTo>
                <a:lnTo>
                  <a:pt x="1281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7433" y="9172734"/>
            <a:ext cx="1143635" cy="1351280"/>
          </a:xfrm>
          <a:custGeom>
            <a:avLst/>
            <a:gdLst/>
            <a:ahLst/>
            <a:cxnLst/>
            <a:rect l="l" t="t" r="r" b="b"/>
            <a:pathLst>
              <a:path w="1143635" h="1351279">
                <a:moveTo>
                  <a:pt x="241906" y="1273061"/>
                </a:moveTo>
                <a:lnTo>
                  <a:pt x="118941" y="1273061"/>
                </a:lnTo>
                <a:lnTo>
                  <a:pt x="125937" y="1275896"/>
                </a:lnTo>
                <a:lnTo>
                  <a:pt x="129827" y="1281581"/>
                </a:lnTo>
                <a:lnTo>
                  <a:pt x="129426" y="1289380"/>
                </a:lnTo>
                <a:lnTo>
                  <a:pt x="127447" y="1306048"/>
                </a:lnTo>
                <a:lnTo>
                  <a:pt x="132374" y="1319383"/>
                </a:lnTo>
                <a:lnTo>
                  <a:pt x="141229" y="1330817"/>
                </a:lnTo>
                <a:lnTo>
                  <a:pt x="151035" y="1341778"/>
                </a:lnTo>
                <a:lnTo>
                  <a:pt x="159580" y="1348575"/>
                </a:lnTo>
                <a:lnTo>
                  <a:pt x="169435" y="1350876"/>
                </a:lnTo>
                <a:lnTo>
                  <a:pt x="179529" y="1348802"/>
                </a:lnTo>
                <a:lnTo>
                  <a:pt x="188794" y="1342475"/>
                </a:lnTo>
                <a:lnTo>
                  <a:pt x="192854" y="1338456"/>
                </a:lnTo>
                <a:lnTo>
                  <a:pt x="195737" y="1333353"/>
                </a:lnTo>
                <a:lnTo>
                  <a:pt x="241906" y="1273061"/>
                </a:lnTo>
                <a:close/>
              </a:path>
              <a:path w="1143635" h="1351279">
                <a:moveTo>
                  <a:pt x="171367" y="119317"/>
                </a:moveTo>
                <a:lnTo>
                  <a:pt x="155561" y="136473"/>
                </a:lnTo>
                <a:lnTo>
                  <a:pt x="148650" y="144004"/>
                </a:lnTo>
                <a:lnTo>
                  <a:pt x="137736" y="155716"/>
                </a:lnTo>
                <a:lnTo>
                  <a:pt x="126754" y="167069"/>
                </a:lnTo>
                <a:lnTo>
                  <a:pt x="119163" y="177085"/>
                </a:lnTo>
                <a:lnTo>
                  <a:pt x="115696" y="187548"/>
                </a:lnTo>
                <a:lnTo>
                  <a:pt x="115754" y="198837"/>
                </a:lnTo>
                <a:lnTo>
                  <a:pt x="134290" y="258281"/>
                </a:lnTo>
                <a:lnTo>
                  <a:pt x="150699" y="304853"/>
                </a:lnTo>
                <a:lnTo>
                  <a:pt x="167965" y="351051"/>
                </a:lnTo>
                <a:lnTo>
                  <a:pt x="186088" y="396876"/>
                </a:lnTo>
                <a:lnTo>
                  <a:pt x="205070" y="442331"/>
                </a:lnTo>
                <a:lnTo>
                  <a:pt x="224910" y="487417"/>
                </a:lnTo>
                <a:lnTo>
                  <a:pt x="245610" y="532134"/>
                </a:lnTo>
                <a:lnTo>
                  <a:pt x="267171" y="576485"/>
                </a:lnTo>
                <a:lnTo>
                  <a:pt x="289593" y="620470"/>
                </a:lnTo>
                <a:lnTo>
                  <a:pt x="312876" y="664092"/>
                </a:lnTo>
                <a:lnTo>
                  <a:pt x="316932" y="671528"/>
                </a:lnTo>
                <a:lnTo>
                  <a:pt x="320544" y="679228"/>
                </a:lnTo>
                <a:lnTo>
                  <a:pt x="324262" y="686515"/>
                </a:lnTo>
                <a:lnTo>
                  <a:pt x="0" y="1067241"/>
                </a:lnTo>
                <a:lnTo>
                  <a:pt x="6329" y="1082458"/>
                </a:lnTo>
                <a:lnTo>
                  <a:pt x="12232" y="1096734"/>
                </a:lnTo>
                <a:lnTo>
                  <a:pt x="18002" y="1110322"/>
                </a:lnTo>
                <a:lnTo>
                  <a:pt x="23933" y="1123473"/>
                </a:lnTo>
                <a:lnTo>
                  <a:pt x="27274" y="1132578"/>
                </a:lnTo>
                <a:lnTo>
                  <a:pt x="28470" y="1141476"/>
                </a:lnTo>
                <a:lnTo>
                  <a:pt x="27309" y="1150320"/>
                </a:lnTo>
                <a:lnTo>
                  <a:pt x="23584" y="1159257"/>
                </a:lnTo>
                <a:lnTo>
                  <a:pt x="20170" y="1165589"/>
                </a:lnTo>
                <a:lnTo>
                  <a:pt x="16987" y="1172040"/>
                </a:lnTo>
                <a:lnTo>
                  <a:pt x="14053" y="1178606"/>
                </a:lnTo>
                <a:lnTo>
                  <a:pt x="11386" y="1185281"/>
                </a:lnTo>
                <a:lnTo>
                  <a:pt x="9508" y="1190278"/>
                </a:lnTo>
                <a:lnTo>
                  <a:pt x="7406" y="1197159"/>
                </a:lnTo>
                <a:lnTo>
                  <a:pt x="9295" y="1201431"/>
                </a:lnTo>
                <a:lnTo>
                  <a:pt x="22026" y="1226413"/>
                </a:lnTo>
                <a:lnTo>
                  <a:pt x="37227" y="1249314"/>
                </a:lnTo>
                <a:lnTo>
                  <a:pt x="54842" y="1269999"/>
                </a:lnTo>
                <a:lnTo>
                  <a:pt x="74820" y="1288334"/>
                </a:lnTo>
                <a:lnTo>
                  <a:pt x="93534" y="1280079"/>
                </a:lnTo>
                <a:lnTo>
                  <a:pt x="101856" y="1276615"/>
                </a:lnTo>
                <a:lnTo>
                  <a:pt x="110023" y="1273811"/>
                </a:lnTo>
                <a:lnTo>
                  <a:pt x="118941" y="1273061"/>
                </a:lnTo>
                <a:lnTo>
                  <a:pt x="241906" y="1273061"/>
                </a:lnTo>
                <a:lnTo>
                  <a:pt x="464608" y="982313"/>
                </a:lnTo>
                <a:lnTo>
                  <a:pt x="469488" y="976212"/>
                </a:lnTo>
                <a:lnTo>
                  <a:pt x="474752" y="970009"/>
                </a:lnTo>
                <a:lnTo>
                  <a:pt x="486916" y="955939"/>
                </a:lnTo>
                <a:lnTo>
                  <a:pt x="924519" y="955939"/>
                </a:lnTo>
                <a:lnTo>
                  <a:pt x="708125" y="681635"/>
                </a:lnTo>
                <a:lnTo>
                  <a:pt x="761047" y="613336"/>
                </a:lnTo>
                <a:lnTo>
                  <a:pt x="791738" y="575271"/>
                </a:lnTo>
                <a:lnTo>
                  <a:pt x="822849" y="537575"/>
                </a:lnTo>
                <a:lnTo>
                  <a:pt x="854373" y="500245"/>
                </a:lnTo>
                <a:lnTo>
                  <a:pt x="886306" y="463275"/>
                </a:lnTo>
                <a:lnTo>
                  <a:pt x="906778" y="440094"/>
                </a:lnTo>
                <a:lnTo>
                  <a:pt x="545820" y="440094"/>
                </a:lnTo>
                <a:lnTo>
                  <a:pt x="534385" y="423980"/>
                </a:lnTo>
                <a:lnTo>
                  <a:pt x="529275" y="416681"/>
                </a:lnTo>
                <a:lnTo>
                  <a:pt x="524442" y="409539"/>
                </a:lnTo>
                <a:lnTo>
                  <a:pt x="433867" y="271993"/>
                </a:lnTo>
                <a:lnTo>
                  <a:pt x="403521" y="226248"/>
                </a:lnTo>
                <a:lnTo>
                  <a:pt x="372941" y="180661"/>
                </a:lnTo>
                <a:lnTo>
                  <a:pt x="357071" y="158317"/>
                </a:lnTo>
                <a:lnTo>
                  <a:pt x="350562" y="149757"/>
                </a:lnTo>
                <a:lnTo>
                  <a:pt x="212263" y="149757"/>
                </a:lnTo>
                <a:lnTo>
                  <a:pt x="171367" y="119317"/>
                </a:lnTo>
                <a:close/>
              </a:path>
              <a:path w="1143635" h="1351279">
                <a:moveTo>
                  <a:pt x="924519" y="955939"/>
                </a:moveTo>
                <a:lnTo>
                  <a:pt x="486916" y="955939"/>
                </a:lnTo>
                <a:lnTo>
                  <a:pt x="503964" y="981658"/>
                </a:lnTo>
                <a:lnTo>
                  <a:pt x="535620" y="1030147"/>
                </a:lnTo>
                <a:lnTo>
                  <a:pt x="563021" y="1070330"/>
                </a:lnTo>
                <a:lnTo>
                  <a:pt x="591229" y="1109924"/>
                </a:lnTo>
                <a:lnTo>
                  <a:pt x="620279" y="1148901"/>
                </a:lnTo>
                <a:lnTo>
                  <a:pt x="650209" y="1187235"/>
                </a:lnTo>
                <a:lnTo>
                  <a:pt x="681054" y="1224899"/>
                </a:lnTo>
                <a:lnTo>
                  <a:pt x="705449" y="1242510"/>
                </a:lnTo>
                <a:lnTo>
                  <a:pt x="717890" y="1240455"/>
                </a:lnTo>
                <a:lnTo>
                  <a:pt x="732407" y="1231173"/>
                </a:lnTo>
                <a:lnTo>
                  <a:pt x="744329" y="1220916"/>
                </a:lnTo>
                <a:lnTo>
                  <a:pt x="755832" y="1210024"/>
                </a:lnTo>
                <a:lnTo>
                  <a:pt x="767241" y="1198785"/>
                </a:lnTo>
                <a:lnTo>
                  <a:pt x="778879" y="1187489"/>
                </a:lnTo>
                <a:lnTo>
                  <a:pt x="872975" y="1187489"/>
                </a:lnTo>
                <a:lnTo>
                  <a:pt x="876540" y="1183418"/>
                </a:lnTo>
                <a:lnTo>
                  <a:pt x="881745" y="1173776"/>
                </a:lnTo>
                <a:lnTo>
                  <a:pt x="884604" y="1161813"/>
                </a:lnTo>
                <a:lnTo>
                  <a:pt x="887654" y="1148723"/>
                </a:lnTo>
                <a:lnTo>
                  <a:pt x="893910" y="1137069"/>
                </a:lnTo>
                <a:lnTo>
                  <a:pt x="903676" y="1127766"/>
                </a:lnTo>
                <a:lnTo>
                  <a:pt x="917251" y="1121730"/>
                </a:lnTo>
                <a:lnTo>
                  <a:pt x="928222" y="1117345"/>
                </a:lnTo>
                <a:lnTo>
                  <a:pt x="937504" y="1110777"/>
                </a:lnTo>
                <a:lnTo>
                  <a:pt x="961493" y="1076920"/>
                </a:lnTo>
                <a:lnTo>
                  <a:pt x="980337" y="1026694"/>
                </a:lnTo>
                <a:lnTo>
                  <a:pt x="924519" y="955939"/>
                </a:lnTo>
                <a:close/>
              </a:path>
              <a:path w="1143635" h="1351279">
                <a:moveTo>
                  <a:pt x="872975" y="1187489"/>
                </a:moveTo>
                <a:lnTo>
                  <a:pt x="778879" y="1187489"/>
                </a:lnTo>
                <a:lnTo>
                  <a:pt x="833833" y="1221181"/>
                </a:lnTo>
                <a:lnTo>
                  <a:pt x="854724" y="1203857"/>
                </a:lnTo>
                <a:lnTo>
                  <a:pt x="861007" y="1198785"/>
                </a:lnTo>
                <a:lnTo>
                  <a:pt x="869443" y="1191522"/>
                </a:lnTo>
                <a:lnTo>
                  <a:pt x="872975" y="1187489"/>
                </a:lnTo>
                <a:close/>
              </a:path>
              <a:path w="1143635" h="1351279">
                <a:moveTo>
                  <a:pt x="992653" y="0"/>
                </a:moveTo>
                <a:lnTo>
                  <a:pt x="923908" y="53597"/>
                </a:lnTo>
                <a:lnTo>
                  <a:pt x="886899" y="87924"/>
                </a:lnTo>
                <a:lnTo>
                  <a:pt x="850258" y="122618"/>
                </a:lnTo>
                <a:lnTo>
                  <a:pt x="813989" y="157681"/>
                </a:lnTo>
                <a:lnTo>
                  <a:pt x="778095" y="193118"/>
                </a:lnTo>
                <a:lnTo>
                  <a:pt x="742580" y="228930"/>
                </a:lnTo>
                <a:lnTo>
                  <a:pt x="707447" y="265120"/>
                </a:lnTo>
                <a:lnTo>
                  <a:pt x="672698" y="301691"/>
                </a:lnTo>
                <a:lnTo>
                  <a:pt x="638339" y="338647"/>
                </a:lnTo>
                <a:lnTo>
                  <a:pt x="604371" y="375989"/>
                </a:lnTo>
                <a:lnTo>
                  <a:pt x="570798" y="413721"/>
                </a:lnTo>
                <a:lnTo>
                  <a:pt x="565057" y="420037"/>
                </a:lnTo>
                <a:lnTo>
                  <a:pt x="559016" y="426386"/>
                </a:lnTo>
                <a:lnTo>
                  <a:pt x="545820" y="440094"/>
                </a:lnTo>
                <a:lnTo>
                  <a:pt x="906778" y="440094"/>
                </a:lnTo>
                <a:lnTo>
                  <a:pt x="951376" y="390395"/>
                </a:lnTo>
                <a:lnTo>
                  <a:pt x="984502" y="354476"/>
                </a:lnTo>
                <a:lnTo>
                  <a:pt x="1018015" y="318898"/>
                </a:lnTo>
                <a:lnTo>
                  <a:pt x="1051909" y="283655"/>
                </a:lnTo>
                <a:lnTo>
                  <a:pt x="1097619" y="236988"/>
                </a:lnTo>
                <a:lnTo>
                  <a:pt x="1108533" y="224829"/>
                </a:lnTo>
                <a:lnTo>
                  <a:pt x="1118610" y="211848"/>
                </a:lnTo>
                <a:lnTo>
                  <a:pt x="1127539" y="197624"/>
                </a:lnTo>
                <a:lnTo>
                  <a:pt x="1139419" y="175240"/>
                </a:lnTo>
                <a:lnTo>
                  <a:pt x="1143189" y="160670"/>
                </a:lnTo>
                <a:lnTo>
                  <a:pt x="1138322" y="146917"/>
                </a:lnTo>
                <a:lnTo>
                  <a:pt x="1109232" y="114442"/>
                </a:lnTo>
                <a:lnTo>
                  <a:pt x="1090129" y="111069"/>
                </a:lnTo>
                <a:lnTo>
                  <a:pt x="1072007" y="107650"/>
                </a:lnTo>
                <a:lnTo>
                  <a:pt x="1059785" y="98614"/>
                </a:lnTo>
                <a:lnTo>
                  <a:pt x="1053737" y="84855"/>
                </a:lnTo>
                <a:lnTo>
                  <a:pt x="1053722" y="80460"/>
                </a:lnTo>
                <a:lnTo>
                  <a:pt x="1053881" y="66688"/>
                </a:lnTo>
                <a:lnTo>
                  <a:pt x="1054895" y="60835"/>
                </a:lnTo>
                <a:lnTo>
                  <a:pt x="1053805" y="53075"/>
                </a:lnTo>
                <a:lnTo>
                  <a:pt x="1024022" y="18124"/>
                </a:lnTo>
                <a:lnTo>
                  <a:pt x="999176" y="979"/>
                </a:lnTo>
                <a:lnTo>
                  <a:pt x="992653" y="0"/>
                </a:lnTo>
                <a:close/>
              </a:path>
              <a:path w="1143635" h="1351279">
                <a:moveTo>
                  <a:pt x="279294" y="80460"/>
                </a:moveTo>
                <a:lnTo>
                  <a:pt x="245945" y="100934"/>
                </a:lnTo>
                <a:lnTo>
                  <a:pt x="241776" y="125636"/>
                </a:lnTo>
                <a:lnTo>
                  <a:pt x="235295" y="136473"/>
                </a:lnTo>
                <a:lnTo>
                  <a:pt x="225286" y="144250"/>
                </a:lnTo>
                <a:lnTo>
                  <a:pt x="212263" y="149757"/>
                </a:lnTo>
                <a:lnTo>
                  <a:pt x="350562" y="149757"/>
                </a:lnTo>
                <a:lnTo>
                  <a:pt x="340456" y="136467"/>
                </a:lnTo>
                <a:lnTo>
                  <a:pt x="323587" y="114785"/>
                </a:lnTo>
                <a:lnTo>
                  <a:pt x="306950" y="92944"/>
                </a:lnTo>
                <a:lnTo>
                  <a:pt x="298655" y="84855"/>
                </a:lnTo>
                <a:lnTo>
                  <a:pt x="289411" y="80991"/>
                </a:lnTo>
                <a:lnTo>
                  <a:pt x="279294" y="80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281" y="476470"/>
            <a:ext cx="86017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215" algn="l"/>
                <a:tab pos="7393940" algn="l"/>
              </a:tabLst>
            </a:pPr>
            <a:r>
              <a:rPr spc="-20" dirty="0"/>
              <a:t>Optional	</a:t>
            </a:r>
            <a:r>
              <a:rPr spc="-50" dirty="0"/>
              <a:t>Chaining	</a:t>
            </a:r>
            <a:r>
              <a:rPr spc="-215" dirty="0"/>
              <a:t>(?.)</a:t>
            </a:r>
          </a:p>
        </p:txBody>
      </p:sp>
      <p:sp>
        <p:nvSpPr>
          <p:cNvPr id="3" name="object 3"/>
          <p:cNvSpPr/>
          <p:nvPr/>
        </p:nvSpPr>
        <p:spPr>
          <a:xfrm>
            <a:off x="2534698" y="5720573"/>
            <a:ext cx="14373225" cy="733425"/>
          </a:xfrm>
          <a:custGeom>
            <a:avLst/>
            <a:gdLst/>
            <a:ahLst/>
            <a:cxnLst/>
            <a:rect l="l" t="t" r="r" b="b"/>
            <a:pathLst>
              <a:path w="14373225" h="733425">
                <a:moveTo>
                  <a:pt x="14373131" y="0"/>
                </a:moveTo>
                <a:lnTo>
                  <a:pt x="0" y="0"/>
                </a:lnTo>
                <a:lnTo>
                  <a:pt x="0" y="732961"/>
                </a:lnTo>
                <a:lnTo>
                  <a:pt x="14373131" y="732961"/>
                </a:lnTo>
                <a:lnTo>
                  <a:pt x="1437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1998" y="5664415"/>
            <a:ext cx="143986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fName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person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.name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.firstName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2962" y="6625230"/>
            <a:ext cx="3436620" cy="1119505"/>
          </a:xfrm>
          <a:custGeom>
            <a:avLst/>
            <a:gdLst/>
            <a:ahLst/>
            <a:cxnLst/>
            <a:rect l="l" t="t" r="r" b="b"/>
            <a:pathLst>
              <a:path w="3436620" h="1119504">
                <a:moveTo>
                  <a:pt x="0" y="0"/>
                </a:moveTo>
                <a:lnTo>
                  <a:pt x="879644" y="535816"/>
                </a:lnTo>
                <a:lnTo>
                  <a:pt x="930405" y="369417"/>
                </a:lnTo>
                <a:lnTo>
                  <a:pt x="3388458" y="1119259"/>
                </a:lnTo>
                <a:lnTo>
                  <a:pt x="3436232" y="962648"/>
                </a:lnTo>
                <a:lnTo>
                  <a:pt x="978179" y="212806"/>
                </a:lnTo>
                <a:lnTo>
                  <a:pt x="1028940" y="46406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7899" y="7034746"/>
            <a:ext cx="4933315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235"/>
              </a:spcBef>
            </a:pPr>
            <a:r>
              <a:rPr sz="4100" spc="110" dirty="0">
                <a:latin typeface="Arial MT"/>
                <a:cs typeface="Arial MT"/>
              </a:rPr>
              <a:t>undefined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7210" y="2096318"/>
            <a:ext cx="6619240" cy="1822450"/>
          </a:xfrm>
          <a:custGeom>
            <a:avLst/>
            <a:gdLst/>
            <a:ahLst/>
            <a:cxnLst/>
            <a:rect l="l" t="t" r="r" b="b"/>
            <a:pathLst>
              <a:path w="6619240" h="1822450">
                <a:moveTo>
                  <a:pt x="6619202" y="607314"/>
                </a:moveTo>
                <a:lnTo>
                  <a:pt x="4412805" y="607314"/>
                </a:lnTo>
                <a:lnTo>
                  <a:pt x="4412805" y="0"/>
                </a:lnTo>
                <a:lnTo>
                  <a:pt x="0" y="0"/>
                </a:lnTo>
                <a:lnTo>
                  <a:pt x="0" y="607314"/>
                </a:lnTo>
                <a:lnTo>
                  <a:pt x="0" y="1214628"/>
                </a:lnTo>
                <a:lnTo>
                  <a:pt x="0" y="1821929"/>
                </a:lnTo>
                <a:lnTo>
                  <a:pt x="3467201" y="1821929"/>
                </a:lnTo>
                <a:lnTo>
                  <a:pt x="3467201" y="1214628"/>
                </a:lnTo>
                <a:lnTo>
                  <a:pt x="6619202" y="1214628"/>
                </a:lnTo>
                <a:lnTo>
                  <a:pt x="6619202" y="607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4512" y="2043908"/>
            <a:ext cx="6644640" cy="1868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3175" marR="5080" indent="-1261110">
              <a:lnSpc>
                <a:spcPts val="4780"/>
              </a:lnSpc>
              <a:spcBef>
                <a:spcPts val="370"/>
              </a:spcBef>
            </a:pPr>
            <a:r>
              <a:rPr sz="4100" spc="20" dirty="0">
                <a:solidFill>
                  <a:srgbClr val="569CD6"/>
                </a:solidFill>
                <a:latin typeface="Courier New"/>
                <a:cs typeface="Courier New"/>
              </a:rPr>
              <a:t>let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person </a:t>
            </a:r>
            <a:r>
              <a:rPr sz="4100" spc="20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1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username:</a:t>
            </a:r>
            <a:r>
              <a:rPr sz="4100" spc="-7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CE9178"/>
                </a:solidFill>
                <a:latin typeface="Courier New"/>
                <a:cs typeface="Courier New"/>
              </a:rPr>
              <a:t>'Jack'</a:t>
            </a: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4100" spc="-2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9CDCFE"/>
                </a:solidFill>
                <a:latin typeface="Courier New"/>
                <a:cs typeface="Courier New"/>
              </a:rPr>
              <a:t>age:</a:t>
            </a:r>
            <a:r>
              <a:rPr sz="4100" spc="1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B5CEA8"/>
                </a:solidFill>
                <a:latin typeface="Courier New"/>
                <a:cs typeface="Courier New"/>
              </a:rPr>
              <a:t>34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7211" y="3918248"/>
            <a:ext cx="958850" cy="607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9593" y="8607869"/>
            <a:ext cx="15903575" cy="156464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2245995" algn="l"/>
                <a:tab pos="2770505" algn="l"/>
                <a:tab pos="3294379" algn="l"/>
                <a:tab pos="5924550" algn="l"/>
                <a:tab pos="7799070" algn="l"/>
                <a:tab pos="9253220" algn="l"/>
                <a:tab pos="10638155" algn="l"/>
                <a:tab pos="12733655" algn="l"/>
              </a:tabLst>
            </a:pP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checks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if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145" dirty="0">
                <a:solidFill>
                  <a:srgbClr val="FFFFFF"/>
                </a:solidFill>
                <a:latin typeface="Arial MT"/>
                <a:cs typeface="Arial MT"/>
              </a:rPr>
              <a:t>property	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exists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then	only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moves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ahead.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2141855" algn="l"/>
              </a:tabLst>
            </a:pP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Avoids	</a:t>
            </a:r>
            <a:r>
              <a:rPr sz="4950" spc="7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3635" y="338461"/>
            <a:ext cx="64173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8140" algn="l"/>
              </a:tabLst>
            </a:pPr>
            <a:r>
              <a:rPr spc="55" dirty="0"/>
              <a:t>Object	</a:t>
            </a:r>
            <a:r>
              <a:rPr spc="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4854" y="3382314"/>
            <a:ext cx="490410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1" spc="70" dirty="0">
                <a:solidFill>
                  <a:srgbClr val="00A2FF"/>
                </a:solidFill>
                <a:latin typeface="Arial"/>
                <a:cs typeface="Arial"/>
              </a:rPr>
              <a:t>new</a:t>
            </a:r>
            <a:r>
              <a:rPr sz="6100" b="1" spc="-3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6100" b="1" spc="55" dirty="0">
                <a:solidFill>
                  <a:srgbClr val="EE220C"/>
                </a:solidFill>
                <a:latin typeface="Arial"/>
                <a:cs typeface="Arial"/>
              </a:rPr>
              <a:t>Object</a:t>
            </a:r>
            <a:r>
              <a:rPr sz="6100" b="1" spc="-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6100" b="1" spc="-229" dirty="0">
                <a:solidFill>
                  <a:srgbClr val="EE220C"/>
                </a:solidFill>
                <a:latin typeface="Arial"/>
                <a:cs typeface="Arial"/>
              </a:rPr>
              <a:t>()</a:t>
            </a:r>
            <a:endParaRPr sz="6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5060" y="5973583"/>
            <a:ext cx="8283575" cy="1264920"/>
          </a:xfrm>
          <a:custGeom>
            <a:avLst/>
            <a:gdLst/>
            <a:ahLst/>
            <a:cxnLst/>
            <a:rect l="l" t="t" r="r" b="b"/>
            <a:pathLst>
              <a:path w="8283575" h="1264920">
                <a:moveTo>
                  <a:pt x="8283415" y="0"/>
                </a:moveTo>
                <a:lnTo>
                  <a:pt x="0" y="0"/>
                </a:lnTo>
                <a:lnTo>
                  <a:pt x="0" y="1264570"/>
                </a:lnTo>
                <a:lnTo>
                  <a:pt x="8283415" y="1264570"/>
                </a:lnTo>
                <a:lnTo>
                  <a:pt x="828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3238" y="6068940"/>
            <a:ext cx="74275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06065" algn="l"/>
              </a:tabLst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Object	</a:t>
            </a: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92351" y="4449481"/>
            <a:ext cx="863600" cy="1615440"/>
          </a:xfrm>
          <a:custGeom>
            <a:avLst/>
            <a:gdLst/>
            <a:ahLst/>
            <a:cxnLst/>
            <a:rect l="l" t="t" r="r" b="b"/>
            <a:pathLst>
              <a:path w="863600" h="1615439">
                <a:moveTo>
                  <a:pt x="431766" y="0"/>
                </a:moveTo>
                <a:lnTo>
                  <a:pt x="0" y="999762"/>
                </a:lnTo>
                <a:lnTo>
                  <a:pt x="293603" y="999762"/>
                </a:lnTo>
                <a:lnTo>
                  <a:pt x="293603" y="1615276"/>
                </a:lnTo>
                <a:lnTo>
                  <a:pt x="569919" y="1615276"/>
                </a:lnTo>
                <a:lnTo>
                  <a:pt x="569919" y="999762"/>
                </a:lnTo>
                <a:lnTo>
                  <a:pt x="863523" y="999762"/>
                </a:lnTo>
                <a:lnTo>
                  <a:pt x="431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14955" y="2669515"/>
            <a:ext cx="5188585" cy="5639435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00">
              <a:latin typeface="Times New Roman"/>
              <a:cs typeface="Times New Roman"/>
            </a:endParaRPr>
          </a:p>
          <a:p>
            <a:pPr marL="299720" marR="292100" algn="ctr">
              <a:lnSpc>
                <a:spcPct val="103800"/>
              </a:lnSpc>
            </a:pPr>
            <a:r>
              <a:rPr sz="4500" spc="1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4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20" dirty="0">
                <a:solidFill>
                  <a:srgbClr val="FFFFFF"/>
                </a:solidFill>
                <a:latin typeface="Arial MT"/>
                <a:cs typeface="Arial MT"/>
              </a:rPr>
              <a:t>creating </a:t>
            </a:r>
            <a:r>
              <a:rPr sz="4500" spc="-1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20" dirty="0">
                <a:solidFill>
                  <a:srgbClr val="FFFFFF"/>
                </a:solidFill>
                <a:latin typeface="Arial MT"/>
                <a:cs typeface="Arial MT"/>
              </a:rPr>
              <a:t>Objects.</a:t>
            </a:r>
            <a:endParaRPr sz="4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Arial MT"/>
              <a:cs typeface="Arial MT"/>
            </a:endParaRPr>
          </a:p>
          <a:p>
            <a:pPr marL="379730" marR="372110" algn="ctr">
              <a:lnSpc>
                <a:spcPct val="103800"/>
              </a:lnSpc>
            </a:pPr>
            <a:r>
              <a:rPr sz="4500" spc="18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4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4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4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80" dirty="0">
                <a:solidFill>
                  <a:srgbClr val="FFFFFF"/>
                </a:solidFill>
                <a:latin typeface="Arial MT"/>
                <a:cs typeface="Arial MT"/>
              </a:rPr>
              <a:t>generally </a:t>
            </a:r>
            <a:r>
              <a:rPr sz="4500" spc="-1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7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4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-165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4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-165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4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55" dirty="0">
                <a:solidFill>
                  <a:srgbClr val="FFFFFF"/>
                </a:solidFill>
                <a:latin typeface="Arial MT"/>
                <a:cs typeface="Arial MT"/>
              </a:rPr>
              <a:t>easier </a:t>
            </a:r>
            <a:r>
              <a:rPr sz="45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500" spc="155" dirty="0">
                <a:solidFill>
                  <a:srgbClr val="FFFFFF"/>
                </a:solidFill>
                <a:latin typeface="Arial MT"/>
                <a:cs typeface="Arial MT"/>
              </a:rPr>
              <a:t>writing</a:t>
            </a:r>
            <a:endParaRPr sz="4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44" y="4795620"/>
            <a:ext cx="6272530" cy="8407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60"/>
              </a:spcBef>
            </a:pPr>
            <a:r>
              <a:rPr sz="4950" b="1" spc="-20" dirty="0">
                <a:solidFill>
                  <a:srgbClr val="EE220C"/>
                </a:solidFill>
                <a:latin typeface="Arial"/>
                <a:cs typeface="Arial"/>
              </a:rPr>
              <a:t>Object.</a:t>
            </a:r>
            <a:r>
              <a:rPr sz="4950" b="1" spc="-20" dirty="0">
                <a:latin typeface="Arial"/>
                <a:cs typeface="Arial"/>
              </a:rPr>
              <a:t>keys(</a:t>
            </a:r>
            <a:r>
              <a:rPr sz="4950" b="1" spc="-2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r>
              <a:rPr sz="4950" b="1" spc="-20" dirty="0"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0060" y="470411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3163" y="4712136"/>
            <a:ext cx="103333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45" dirty="0">
                <a:solidFill>
                  <a:srgbClr val="1DB100"/>
                </a:solidFill>
                <a:latin typeface="Arial"/>
                <a:cs typeface="Arial"/>
              </a:rPr>
              <a:t>[“name”,”age”,”address”,”phone”]</a:t>
            </a:r>
            <a:endParaRPr sz="4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677" y="6615248"/>
            <a:ext cx="6807834" cy="840740"/>
          </a:xfrm>
          <a:custGeom>
            <a:avLst/>
            <a:gdLst/>
            <a:ahLst/>
            <a:cxnLst/>
            <a:rect l="l" t="t" r="r" b="b"/>
            <a:pathLst>
              <a:path w="6807834" h="840740">
                <a:moveTo>
                  <a:pt x="6807750" y="0"/>
                </a:moveTo>
                <a:lnTo>
                  <a:pt x="0" y="0"/>
                </a:lnTo>
                <a:lnTo>
                  <a:pt x="0" y="840388"/>
                </a:lnTo>
                <a:lnTo>
                  <a:pt x="6807750" y="840388"/>
                </a:lnTo>
                <a:lnTo>
                  <a:pt x="680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423" y="6636472"/>
            <a:ext cx="65646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35" dirty="0">
                <a:solidFill>
                  <a:srgbClr val="EE220C"/>
                </a:solidFill>
                <a:latin typeface="Arial"/>
                <a:cs typeface="Arial"/>
              </a:rPr>
              <a:t>Object.</a:t>
            </a:r>
            <a:r>
              <a:rPr sz="4950" b="1" spc="-70" dirty="0">
                <a:latin typeface="Arial"/>
                <a:cs typeface="Arial"/>
              </a:rPr>
              <a:t>values(</a:t>
            </a:r>
            <a:r>
              <a:rPr sz="4950" b="1" spc="-20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r>
              <a:rPr sz="4950" b="1" spc="-185" dirty="0"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7690" y="651189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73470" y="716847"/>
            <a:ext cx="474091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4630"/>
              </a:lnSpc>
            </a:pPr>
            <a:r>
              <a:rPr sz="4100" spc="2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1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000000"/>
                </a:solidFill>
                <a:latin typeface="Courier New"/>
                <a:cs typeface="Courier New"/>
              </a:rPr>
              <a:t>person</a:t>
            </a:r>
            <a:r>
              <a:rPr sz="4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41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4100" spc="2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3470" y="1324155"/>
            <a:ext cx="882586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name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20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"abhishek"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470" y="1931466"/>
            <a:ext cx="6002020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age</a:t>
            </a:r>
            <a:r>
              <a:rPr sz="4100" b="1" spc="-15" dirty="0">
                <a:latin typeface="Courier New"/>
                <a:cs typeface="Courier New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15" dirty="0">
                <a:solidFill>
                  <a:srgbClr val="017100"/>
                </a:solidFill>
                <a:latin typeface="Courier New"/>
                <a:cs typeface="Courier New"/>
              </a:rPr>
              <a:t>30</a:t>
            </a:r>
            <a:r>
              <a:rPr sz="4100" b="1" spc="-1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470" y="2538778"/>
            <a:ext cx="1008697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address</a:t>
            </a:r>
            <a:r>
              <a:rPr sz="4100" b="1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r>
              <a:rPr sz="4100" b="1" spc="-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"street</a:t>
            </a:r>
            <a:r>
              <a:rPr sz="4100" b="1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10"</a:t>
            </a:r>
            <a:r>
              <a:rPr sz="4100" b="1" spc="20" dirty="0">
                <a:latin typeface="Courier New"/>
                <a:cs typeface="Courier New"/>
              </a:rPr>
              <a:t>,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3470" y="3146089"/>
            <a:ext cx="8208009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52140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phone</a:t>
            </a:r>
            <a:r>
              <a:rPr sz="4100" b="1" spc="15" dirty="0">
                <a:latin typeface="Courier New"/>
                <a:cs typeface="Courier New"/>
              </a:rPr>
              <a:t>:</a:t>
            </a:r>
            <a:r>
              <a:rPr sz="4100" b="1" spc="20" dirty="0">
                <a:solidFill>
                  <a:srgbClr val="017100"/>
                </a:solidFill>
                <a:latin typeface="Courier New"/>
                <a:cs typeface="Courier New"/>
              </a:rPr>
              <a:t>8888888888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3470" y="3753401"/>
            <a:ext cx="2219325" cy="607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4630"/>
              </a:lnSpc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8052155"/>
            <a:ext cx="6825615" cy="840740"/>
          </a:xfrm>
          <a:custGeom>
            <a:avLst/>
            <a:gdLst/>
            <a:ahLst/>
            <a:cxnLst/>
            <a:rect l="l" t="t" r="r" b="b"/>
            <a:pathLst>
              <a:path w="6825615" h="840740">
                <a:moveTo>
                  <a:pt x="6825545" y="0"/>
                </a:moveTo>
                <a:lnTo>
                  <a:pt x="0" y="0"/>
                </a:lnTo>
                <a:lnTo>
                  <a:pt x="0" y="840388"/>
                </a:lnTo>
                <a:lnTo>
                  <a:pt x="6825545" y="840388"/>
                </a:lnTo>
                <a:lnTo>
                  <a:pt x="6825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6" y="8073380"/>
            <a:ext cx="67036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5" dirty="0">
                <a:solidFill>
                  <a:srgbClr val="EE220C"/>
                </a:solidFill>
                <a:latin typeface="Arial"/>
                <a:cs typeface="Arial"/>
              </a:rPr>
              <a:t>Object.</a:t>
            </a:r>
            <a:r>
              <a:rPr sz="4950" b="1" spc="-15" dirty="0">
                <a:latin typeface="Arial"/>
                <a:cs typeface="Arial"/>
              </a:rPr>
              <a:t>entries(</a:t>
            </a:r>
            <a:r>
              <a:rPr sz="4950" b="1" spc="-15" dirty="0">
                <a:solidFill>
                  <a:srgbClr val="EE220C"/>
                </a:solidFill>
                <a:latin typeface="Arial"/>
                <a:cs typeface="Arial"/>
              </a:rPr>
              <a:t>person</a:t>
            </a:r>
            <a:r>
              <a:rPr sz="4950" b="1" spc="-15" dirty="0">
                <a:latin typeface="Arial"/>
                <a:cs typeface="Arial"/>
              </a:rPr>
              <a:t>)</a:t>
            </a:r>
            <a:endParaRPr sz="4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67093" y="8056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30813" y="6302274"/>
            <a:ext cx="11775440" cy="452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635" marR="5080" indent="-1885950">
              <a:lnSpc>
                <a:spcPct val="144200"/>
              </a:lnSpc>
              <a:spcBef>
                <a:spcPts val="100"/>
              </a:spcBef>
              <a:tabLst>
                <a:tab pos="2590800" algn="l"/>
                <a:tab pos="6895465" algn="l"/>
              </a:tabLst>
            </a:pPr>
            <a:r>
              <a:rPr sz="4950" b="1" spc="-40" dirty="0">
                <a:solidFill>
                  <a:srgbClr val="1DB100"/>
                </a:solidFill>
                <a:latin typeface="Arial"/>
                <a:cs typeface="Arial"/>
              </a:rPr>
              <a:t>[“abhishek”,30,”st</a:t>
            </a:r>
            <a:r>
              <a:rPr sz="4950" b="1" spc="-120" dirty="0">
                <a:solidFill>
                  <a:srgbClr val="1DB100"/>
                </a:solidFill>
                <a:latin typeface="Arial"/>
                <a:cs typeface="Arial"/>
              </a:rPr>
              <a:t>r</a:t>
            </a:r>
            <a:r>
              <a:rPr sz="4950" b="1" spc="85" dirty="0">
                <a:solidFill>
                  <a:srgbClr val="1DB100"/>
                </a:solidFill>
                <a:latin typeface="Arial"/>
                <a:cs typeface="Arial"/>
              </a:rPr>
              <a:t>eet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4950" b="1" spc="-15" dirty="0">
                <a:solidFill>
                  <a:srgbClr val="1DB100"/>
                </a:solidFill>
                <a:latin typeface="Arial"/>
                <a:cs typeface="Arial"/>
              </a:rPr>
              <a:t>10”,8888888888]  </a:t>
            </a: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[	</a:t>
            </a:r>
            <a:r>
              <a:rPr sz="4950" b="1" spc="-45" dirty="0">
                <a:solidFill>
                  <a:srgbClr val="FFFC66"/>
                </a:solidFill>
                <a:latin typeface="Arial"/>
                <a:cs typeface="Arial"/>
              </a:rPr>
              <a:t>[“name:“abhishek”]</a:t>
            </a:r>
            <a:r>
              <a:rPr sz="4950" b="1" spc="-45" dirty="0">
                <a:solidFill>
                  <a:srgbClr val="1DB100"/>
                </a:solidFill>
                <a:latin typeface="Arial"/>
                <a:cs typeface="Arial"/>
              </a:rPr>
              <a:t>,</a:t>
            </a:r>
            <a:endParaRPr sz="4950">
              <a:latin typeface="Arial"/>
              <a:cs typeface="Arial"/>
            </a:endParaRPr>
          </a:p>
          <a:p>
            <a:pPr marL="12065" marR="1142365" algn="ctr">
              <a:lnSpc>
                <a:spcPct val="102699"/>
              </a:lnSpc>
              <a:tabLst>
                <a:tab pos="3025775" algn="l"/>
                <a:tab pos="3165475" algn="l"/>
                <a:tab pos="3514725" algn="l"/>
                <a:tab pos="7051675" algn="l"/>
                <a:tab pos="9251315" algn="l"/>
              </a:tabLst>
            </a:pPr>
            <a:r>
              <a:rPr sz="4950" b="1" spc="-25" dirty="0">
                <a:solidFill>
                  <a:srgbClr val="FFFC66"/>
                </a:solidFill>
                <a:latin typeface="Arial"/>
                <a:cs typeface="Arial"/>
              </a:rPr>
              <a:t>[“age”,30]		</a:t>
            </a:r>
            <a:r>
              <a:rPr sz="4950" b="1" spc="-25" dirty="0">
                <a:solidFill>
                  <a:srgbClr val="1DB100"/>
                </a:solidFill>
                <a:latin typeface="Arial"/>
                <a:cs typeface="Arial"/>
              </a:rPr>
              <a:t>,	</a:t>
            </a:r>
            <a:r>
              <a:rPr sz="4950" b="1" spc="-20" dirty="0">
                <a:solidFill>
                  <a:srgbClr val="FFFC66"/>
                </a:solidFill>
                <a:latin typeface="Arial"/>
                <a:cs typeface="Arial"/>
              </a:rPr>
              <a:t>[“add</a:t>
            </a:r>
            <a:r>
              <a:rPr sz="4950" b="1" spc="-105" dirty="0">
                <a:solidFill>
                  <a:srgbClr val="FFFC66"/>
                </a:solidFill>
                <a:latin typeface="Arial"/>
                <a:cs typeface="Arial"/>
              </a:rPr>
              <a:t>r</a:t>
            </a:r>
            <a:r>
              <a:rPr sz="4950" b="1" spc="-114" dirty="0">
                <a:solidFill>
                  <a:srgbClr val="FFFC66"/>
                </a:solidFill>
                <a:latin typeface="Arial"/>
                <a:cs typeface="Arial"/>
              </a:rPr>
              <a:t>ess”:</a:t>
            </a:r>
            <a:r>
              <a:rPr sz="4950" b="1" dirty="0">
                <a:solidFill>
                  <a:srgbClr val="FFFC66"/>
                </a:solidFill>
                <a:latin typeface="Arial"/>
                <a:cs typeface="Arial"/>
              </a:rPr>
              <a:t>	</a:t>
            </a:r>
            <a:r>
              <a:rPr sz="4950" b="1" spc="-50" dirty="0">
                <a:solidFill>
                  <a:srgbClr val="FFFC66"/>
                </a:solidFill>
                <a:latin typeface="Arial"/>
                <a:cs typeface="Arial"/>
              </a:rPr>
              <a:t>“st</a:t>
            </a:r>
            <a:r>
              <a:rPr sz="4950" b="1" spc="-135" dirty="0">
                <a:solidFill>
                  <a:srgbClr val="FFFC66"/>
                </a:solidFill>
                <a:latin typeface="Arial"/>
                <a:cs typeface="Arial"/>
              </a:rPr>
              <a:t>r</a:t>
            </a:r>
            <a:r>
              <a:rPr sz="4950" b="1" spc="85" dirty="0">
                <a:solidFill>
                  <a:srgbClr val="FFFC66"/>
                </a:solidFill>
                <a:latin typeface="Arial"/>
                <a:cs typeface="Arial"/>
              </a:rPr>
              <a:t>eet</a:t>
            </a:r>
            <a:r>
              <a:rPr sz="4950" b="1" dirty="0">
                <a:solidFill>
                  <a:srgbClr val="FFFC66"/>
                </a:solidFill>
                <a:latin typeface="Arial"/>
                <a:cs typeface="Arial"/>
              </a:rPr>
              <a:t>	</a:t>
            </a:r>
            <a:r>
              <a:rPr sz="4950" b="1" spc="-50" dirty="0">
                <a:solidFill>
                  <a:srgbClr val="FFFC66"/>
                </a:solidFill>
                <a:latin typeface="Arial"/>
                <a:cs typeface="Arial"/>
              </a:rPr>
              <a:t>10”]</a:t>
            </a:r>
            <a:r>
              <a:rPr sz="4950" b="1" dirty="0">
                <a:solidFill>
                  <a:srgbClr val="1DB100"/>
                </a:solidFill>
                <a:latin typeface="Arial"/>
                <a:cs typeface="Arial"/>
              </a:rPr>
              <a:t>,  </a:t>
            </a:r>
            <a:r>
              <a:rPr sz="4950" b="1" spc="-85" dirty="0">
                <a:solidFill>
                  <a:srgbClr val="FFFC66"/>
                </a:solidFill>
                <a:latin typeface="Arial"/>
                <a:cs typeface="Arial"/>
              </a:rPr>
              <a:t>[“phone”:	</a:t>
            </a:r>
            <a:r>
              <a:rPr sz="4950" b="1" spc="-5" dirty="0">
                <a:solidFill>
                  <a:srgbClr val="FFFC66"/>
                </a:solidFill>
                <a:latin typeface="Arial"/>
                <a:cs typeface="Arial"/>
              </a:rPr>
              <a:t>8888888888]</a:t>
            </a:r>
            <a:endParaRPr sz="4950">
              <a:latin typeface="Arial"/>
              <a:cs typeface="Arial"/>
            </a:endParaRPr>
          </a:p>
          <a:p>
            <a:pPr marR="1129665" algn="ctr">
              <a:lnSpc>
                <a:spcPct val="100000"/>
              </a:lnSpc>
              <a:spcBef>
                <a:spcPts val="165"/>
              </a:spcBef>
            </a:pPr>
            <a:r>
              <a:rPr sz="4950" b="1" spc="-5" dirty="0">
                <a:solidFill>
                  <a:srgbClr val="1DB100"/>
                </a:solidFill>
                <a:latin typeface="Arial"/>
                <a:cs typeface="Arial"/>
              </a:rPr>
              <a:t>]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577215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1656" y="338461"/>
            <a:ext cx="36410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640" algn="l"/>
                <a:tab pos="2030095" algn="l"/>
              </a:tabLst>
            </a:pPr>
            <a:r>
              <a:rPr spc="35" dirty="0"/>
              <a:t>Set	</a:t>
            </a:r>
            <a:r>
              <a:rPr spc="-365" dirty="0"/>
              <a:t>:	</a:t>
            </a:r>
            <a:r>
              <a:rPr spc="-85" dirty="0"/>
              <a:t>Add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1360" y="176548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Set()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211" y="3030633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211" y="4273674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5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1211" y="5516713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211" y="6709067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5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1211" y="7862313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25733" y="3061229"/>
            <a:ext cx="265493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Set(1)	</a:t>
            </a:r>
            <a:r>
              <a:rPr sz="4950" spc="-130" dirty="0">
                <a:solidFill>
                  <a:srgbClr val="FFFFFF"/>
                </a:solidFill>
                <a:latin typeface="Arial MT"/>
                <a:cs typeface="Arial MT"/>
              </a:rPr>
              <a:t>{1}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63752" y="4282785"/>
            <a:ext cx="3178810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Set(2)	</a:t>
            </a:r>
            <a:r>
              <a:rPr sz="4950" spc="-80" dirty="0">
                <a:solidFill>
                  <a:srgbClr val="FFFFFF"/>
                </a:solidFill>
                <a:latin typeface="Arial MT"/>
                <a:cs typeface="Arial MT"/>
              </a:rPr>
              <a:t>{1,5}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1770" y="5556695"/>
            <a:ext cx="370268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Set(3)	</a:t>
            </a:r>
            <a:r>
              <a:rPr sz="4950" spc="-60" dirty="0">
                <a:solidFill>
                  <a:srgbClr val="FFFFFF"/>
                </a:solidFill>
                <a:latin typeface="Arial MT"/>
                <a:cs typeface="Arial MT"/>
              </a:rPr>
              <a:t>{1,5,4}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1770" y="6725897"/>
            <a:ext cx="370268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Set(3)	</a:t>
            </a:r>
            <a:r>
              <a:rPr sz="4950" spc="-60" dirty="0">
                <a:solidFill>
                  <a:srgbClr val="FFFFFF"/>
                </a:solidFill>
                <a:latin typeface="Arial MT"/>
                <a:cs typeface="Arial MT"/>
              </a:rPr>
              <a:t>{1,5,4}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0355" y="7947452"/>
            <a:ext cx="370268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Set(3)	</a:t>
            </a:r>
            <a:r>
              <a:rPr sz="4950" spc="-60" dirty="0">
                <a:solidFill>
                  <a:srgbClr val="FFFFFF"/>
                </a:solidFill>
                <a:latin typeface="Arial MT"/>
                <a:cs typeface="Arial MT"/>
              </a:rPr>
              <a:t>{1,5,4}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9618" y="9054564"/>
            <a:ext cx="485457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add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15" dirty="0">
                <a:solidFill>
                  <a:srgbClr val="017100"/>
                </a:solidFill>
                <a:latin typeface="Courier New"/>
                <a:cs typeface="Courier New"/>
              </a:rPr>
              <a:t>0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62129" y="9139704"/>
            <a:ext cx="4575810" cy="840740"/>
          </a:xfrm>
          <a:custGeom>
            <a:avLst/>
            <a:gdLst/>
            <a:ahLst/>
            <a:cxnLst/>
            <a:rect l="l" t="t" r="r" b="b"/>
            <a:pathLst>
              <a:path w="4575809" h="840740">
                <a:moveTo>
                  <a:pt x="4575567" y="0"/>
                </a:moveTo>
                <a:lnTo>
                  <a:pt x="0" y="0"/>
                </a:lnTo>
                <a:lnTo>
                  <a:pt x="0" y="840388"/>
                </a:lnTo>
                <a:lnTo>
                  <a:pt x="4575567" y="840388"/>
                </a:lnTo>
                <a:lnTo>
                  <a:pt x="4575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96548" y="9160928"/>
            <a:ext cx="45072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102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Set(4)	</a:t>
            </a:r>
            <a:r>
              <a:rPr sz="4950" spc="-40" dirty="0">
                <a:solidFill>
                  <a:srgbClr val="FFFFFF"/>
                </a:solidFill>
                <a:latin typeface="Arial MT"/>
                <a:cs typeface="Arial MT"/>
              </a:rPr>
              <a:t>{1,5,4,10}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2297" y="10338210"/>
            <a:ext cx="9274810" cy="840740"/>
          </a:xfrm>
          <a:custGeom>
            <a:avLst/>
            <a:gdLst/>
            <a:ahLst/>
            <a:cxnLst/>
            <a:rect l="l" t="t" r="r" b="b"/>
            <a:pathLst>
              <a:path w="9274810" h="840740">
                <a:moveTo>
                  <a:pt x="9274242" y="0"/>
                </a:moveTo>
                <a:lnTo>
                  <a:pt x="0" y="0"/>
                </a:lnTo>
                <a:lnTo>
                  <a:pt x="0" y="840388"/>
                </a:lnTo>
                <a:lnTo>
                  <a:pt x="9274242" y="840388"/>
                </a:lnTo>
                <a:lnTo>
                  <a:pt x="9274242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9250" y="10302875"/>
            <a:ext cx="87433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5790" algn="l"/>
                <a:tab pos="1746250" algn="l"/>
                <a:tab pos="3131820" algn="l"/>
                <a:tab pos="5052060" algn="l"/>
                <a:tab pos="7193280" algn="l"/>
              </a:tabLst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Set	</a:t>
            </a:r>
            <a:r>
              <a:rPr sz="4950" spc="110" dirty="0">
                <a:solidFill>
                  <a:srgbClr val="FFFFFF"/>
                </a:solidFill>
                <a:latin typeface="Arial MT"/>
                <a:cs typeface="Arial MT"/>
              </a:rPr>
              <a:t>only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keeps	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unique	</a:t>
            </a:r>
            <a:r>
              <a:rPr sz="4950" spc="5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sz="4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614" y="338461"/>
            <a:ext cx="36252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640" algn="l"/>
                <a:tab pos="2030095" algn="l"/>
              </a:tabLst>
            </a:pPr>
            <a:r>
              <a:rPr spc="35" dirty="0"/>
              <a:t>Set	</a:t>
            </a:r>
            <a:r>
              <a:rPr spc="-365" dirty="0"/>
              <a:t>:	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6900941" y="2768408"/>
            <a:ext cx="6302375" cy="1075690"/>
          </a:xfrm>
          <a:custGeom>
            <a:avLst/>
            <a:gdLst/>
            <a:ahLst/>
            <a:cxnLst/>
            <a:rect l="l" t="t" r="r" b="b"/>
            <a:pathLst>
              <a:path w="6302375" h="1075689">
                <a:moveTo>
                  <a:pt x="6302216" y="0"/>
                </a:moveTo>
                <a:lnTo>
                  <a:pt x="0" y="0"/>
                </a:lnTo>
                <a:lnTo>
                  <a:pt x="0" y="1075144"/>
                </a:lnTo>
                <a:lnTo>
                  <a:pt x="6302216" y="1075144"/>
                </a:lnTo>
                <a:lnTo>
                  <a:pt x="6302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5360" y="2769528"/>
            <a:ext cx="6233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4435" algn="l"/>
                <a:tab pos="3643629" algn="l"/>
                <a:tab pos="4575175" algn="l"/>
                <a:tab pos="5506720" algn="l"/>
              </a:tabLst>
            </a:pPr>
            <a:r>
              <a:rPr sz="6600" spc="-85" dirty="0">
                <a:solidFill>
                  <a:srgbClr val="FFFFFF"/>
                </a:solidFill>
                <a:latin typeface="Arial MT"/>
                <a:cs typeface="Arial MT"/>
              </a:rPr>
              <a:t>Set(4)	</a:t>
            </a:r>
            <a:r>
              <a:rPr sz="6600" spc="-90" dirty="0">
                <a:solidFill>
                  <a:srgbClr val="FFFFFF"/>
                </a:solidFill>
                <a:latin typeface="Arial MT"/>
                <a:cs typeface="Arial MT"/>
              </a:rPr>
              <a:t>{1,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2,	3,	</a:t>
            </a:r>
            <a:r>
              <a:rPr sz="6600" spc="-130" dirty="0">
                <a:solidFill>
                  <a:srgbClr val="FFFFFF"/>
                </a:solidFill>
                <a:latin typeface="Arial MT"/>
                <a:cs typeface="Arial MT"/>
              </a:rPr>
              <a:t>4}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2380" y="5241358"/>
            <a:ext cx="354330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size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5065" y="5224971"/>
            <a:ext cx="4413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64284" y="51471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3294" y="338461"/>
            <a:ext cx="46177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640" algn="l"/>
                <a:tab pos="2030095" algn="l"/>
              </a:tabLst>
            </a:pPr>
            <a:r>
              <a:rPr spc="35" dirty="0"/>
              <a:t>Set	</a:t>
            </a:r>
            <a:r>
              <a:rPr spc="-365" dirty="0"/>
              <a:t>:	</a:t>
            </a:r>
            <a:r>
              <a:rPr spc="75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902" y="5168878"/>
            <a:ext cx="57372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delete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902" y="6411919"/>
            <a:ext cx="57372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delete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5814" y="5199475"/>
            <a:ext cx="405193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  <a:tab pos="2770505" algn="l"/>
                <a:tab pos="3469004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Set(3)	{2,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3,	</a:t>
            </a:r>
            <a:r>
              <a:rPr sz="4950" spc="-100" dirty="0">
                <a:solidFill>
                  <a:srgbClr val="FFFFFF"/>
                </a:solidFill>
                <a:latin typeface="Arial MT"/>
                <a:cs typeface="Arial MT"/>
              </a:rPr>
              <a:t>4}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5122" y="6421030"/>
            <a:ext cx="335343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  <a:tab pos="277050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Set(2)	{3,	</a:t>
            </a:r>
            <a:r>
              <a:rPr sz="4950" spc="-100" dirty="0">
                <a:solidFill>
                  <a:srgbClr val="FFFFFF"/>
                </a:solidFill>
                <a:latin typeface="Arial MT"/>
                <a:cs typeface="Arial MT"/>
              </a:rPr>
              <a:t>4}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0941" y="2768408"/>
            <a:ext cx="6302375" cy="1075690"/>
          </a:xfrm>
          <a:custGeom>
            <a:avLst/>
            <a:gdLst/>
            <a:ahLst/>
            <a:cxnLst/>
            <a:rect l="l" t="t" r="r" b="b"/>
            <a:pathLst>
              <a:path w="6302375" h="1075689">
                <a:moveTo>
                  <a:pt x="6302216" y="0"/>
                </a:moveTo>
                <a:lnTo>
                  <a:pt x="0" y="0"/>
                </a:lnTo>
                <a:lnTo>
                  <a:pt x="0" y="1075144"/>
                </a:lnTo>
                <a:lnTo>
                  <a:pt x="6302216" y="1075144"/>
                </a:lnTo>
                <a:lnTo>
                  <a:pt x="6302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5360" y="2769528"/>
            <a:ext cx="6233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4435" algn="l"/>
                <a:tab pos="3643629" algn="l"/>
                <a:tab pos="4575175" algn="l"/>
                <a:tab pos="5506720" algn="l"/>
              </a:tabLst>
            </a:pPr>
            <a:r>
              <a:rPr sz="6600" spc="-85" dirty="0">
                <a:solidFill>
                  <a:srgbClr val="FFFFFF"/>
                </a:solidFill>
                <a:latin typeface="Arial MT"/>
                <a:cs typeface="Arial MT"/>
              </a:rPr>
              <a:t>Set(4)	</a:t>
            </a:r>
            <a:r>
              <a:rPr sz="6600" spc="-90" dirty="0">
                <a:solidFill>
                  <a:srgbClr val="FFFFFF"/>
                </a:solidFill>
                <a:latin typeface="Arial MT"/>
                <a:cs typeface="Arial MT"/>
              </a:rPr>
              <a:t>{1,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2,	3,	</a:t>
            </a:r>
            <a:r>
              <a:rPr sz="6600" spc="-130" dirty="0">
                <a:solidFill>
                  <a:srgbClr val="FFFFFF"/>
                </a:solidFill>
                <a:latin typeface="Arial MT"/>
                <a:cs typeface="Arial MT"/>
              </a:rPr>
              <a:t>4}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0261" y="7684470"/>
            <a:ext cx="57372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delete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789" y="7693582"/>
            <a:ext cx="2654935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Set(1)	</a:t>
            </a:r>
            <a:r>
              <a:rPr sz="4950" spc="-130" dirty="0">
                <a:solidFill>
                  <a:srgbClr val="FFFFFF"/>
                </a:solidFill>
                <a:latin typeface="Arial MT"/>
                <a:cs typeface="Arial MT"/>
              </a:rPr>
              <a:t>{3}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8247" y="338461"/>
            <a:ext cx="6727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640" algn="l"/>
                <a:tab pos="2030095" algn="l"/>
                <a:tab pos="3923665" algn="l"/>
                <a:tab pos="4730115" algn="l"/>
              </a:tabLst>
            </a:pPr>
            <a:r>
              <a:rPr spc="35" dirty="0"/>
              <a:t>Set	</a:t>
            </a:r>
            <a:r>
              <a:rPr spc="-365" dirty="0"/>
              <a:t>:	</a:t>
            </a:r>
            <a:r>
              <a:rPr spc="-45" dirty="0"/>
              <a:t>has	</a:t>
            </a:r>
            <a:r>
              <a:rPr spc="-250" dirty="0"/>
              <a:t>&amp;	</a:t>
            </a:r>
            <a:r>
              <a:rPr spc="40" dirty="0"/>
              <a:t>clear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0484" y="8349134"/>
            <a:ext cx="486727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clear()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12341" y="8379730"/>
            <a:ext cx="2480310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  <a:tabLst>
                <a:tab pos="1885950" algn="l"/>
                <a:tab pos="2245995" algn="l"/>
              </a:tabLst>
            </a:pPr>
            <a:r>
              <a:rPr sz="4950" spc="-65" dirty="0">
                <a:solidFill>
                  <a:srgbClr val="FFFFFF"/>
                </a:solidFill>
                <a:latin typeface="Arial MT"/>
                <a:cs typeface="Arial MT"/>
              </a:rPr>
              <a:t>Set(0)	</a:t>
            </a:r>
            <a:r>
              <a:rPr sz="4950" spc="-190" dirty="0">
                <a:solidFill>
                  <a:srgbClr val="FFFFFF"/>
                </a:solidFill>
                <a:latin typeface="Arial MT"/>
                <a:cs typeface="Arial MT"/>
              </a:rPr>
              <a:t>{	}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0941" y="2768408"/>
            <a:ext cx="6302375" cy="1075690"/>
          </a:xfrm>
          <a:custGeom>
            <a:avLst/>
            <a:gdLst/>
            <a:ahLst/>
            <a:cxnLst/>
            <a:rect l="l" t="t" r="r" b="b"/>
            <a:pathLst>
              <a:path w="6302375" h="1075689">
                <a:moveTo>
                  <a:pt x="6302216" y="0"/>
                </a:moveTo>
                <a:lnTo>
                  <a:pt x="0" y="0"/>
                </a:lnTo>
                <a:lnTo>
                  <a:pt x="0" y="1075144"/>
                </a:lnTo>
                <a:lnTo>
                  <a:pt x="6302216" y="1075144"/>
                </a:lnTo>
                <a:lnTo>
                  <a:pt x="6302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5360" y="2769528"/>
            <a:ext cx="6233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4435" algn="l"/>
                <a:tab pos="3643629" algn="l"/>
                <a:tab pos="4575175" algn="l"/>
                <a:tab pos="5506720" algn="l"/>
              </a:tabLst>
            </a:pPr>
            <a:r>
              <a:rPr sz="6600" spc="-85" dirty="0">
                <a:solidFill>
                  <a:srgbClr val="FFFFFF"/>
                </a:solidFill>
                <a:latin typeface="Arial MT"/>
                <a:cs typeface="Arial MT"/>
              </a:rPr>
              <a:t>Set(4)	</a:t>
            </a:r>
            <a:r>
              <a:rPr sz="6600" spc="-90" dirty="0">
                <a:solidFill>
                  <a:srgbClr val="FFFFFF"/>
                </a:solidFill>
                <a:latin typeface="Arial MT"/>
                <a:cs typeface="Arial MT"/>
              </a:rPr>
              <a:t>{1,	</a:t>
            </a: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2,	3,	</a:t>
            </a:r>
            <a:r>
              <a:rPr sz="6600" spc="-130" dirty="0">
                <a:solidFill>
                  <a:srgbClr val="FFFFFF"/>
                </a:solidFill>
                <a:latin typeface="Arial MT"/>
                <a:cs typeface="Arial MT"/>
              </a:rPr>
              <a:t>4}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2380" y="5241358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has(3)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9075" y="5220417"/>
            <a:ext cx="177800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true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64284" y="51471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14858" y="6795246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set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has(5)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1560" y="6774305"/>
            <a:ext cx="22193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false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19583" y="670100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8550" y="338461"/>
            <a:ext cx="5967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4107815" algn="l"/>
              </a:tabLst>
            </a:pPr>
            <a:r>
              <a:rPr spc="195" dirty="0"/>
              <a:t>Map	</a:t>
            </a:r>
            <a:r>
              <a:rPr spc="114" dirty="0"/>
              <a:t>Data	</a:t>
            </a:r>
            <a:r>
              <a:rPr spc="-740" dirty="0"/>
              <a:t>T</a:t>
            </a:r>
            <a:r>
              <a:rPr spc="-45" dirty="0"/>
              <a:t>ype</a:t>
            </a:r>
          </a:p>
        </p:txBody>
      </p:sp>
      <p:sp>
        <p:nvSpPr>
          <p:cNvPr id="3" name="object 3"/>
          <p:cNvSpPr/>
          <p:nvPr/>
        </p:nvSpPr>
        <p:spPr>
          <a:xfrm>
            <a:off x="1567249" y="1819545"/>
            <a:ext cx="16895445" cy="8952230"/>
          </a:xfrm>
          <a:custGeom>
            <a:avLst/>
            <a:gdLst/>
            <a:ahLst/>
            <a:cxnLst/>
            <a:rect l="l" t="t" r="r" b="b"/>
            <a:pathLst>
              <a:path w="16895445" h="8952230">
                <a:moveTo>
                  <a:pt x="16895181" y="0"/>
                </a:moveTo>
                <a:lnTo>
                  <a:pt x="0" y="0"/>
                </a:lnTo>
                <a:lnTo>
                  <a:pt x="0" y="8952028"/>
                </a:lnTo>
                <a:lnTo>
                  <a:pt x="16895181" y="8952028"/>
                </a:lnTo>
                <a:lnTo>
                  <a:pt x="16895181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71068" y="1778781"/>
            <a:ext cx="18878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MAP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1094" y="3132626"/>
            <a:ext cx="15072994" cy="7161530"/>
          </a:xfrm>
          <a:custGeom>
            <a:avLst/>
            <a:gdLst/>
            <a:ahLst/>
            <a:cxnLst/>
            <a:rect l="l" t="t" r="r" b="b"/>
            <a:pathLst>
              <a:path w="15072994" h="7161530">
                <a:moveTo>
                  <a:pt x="5842266" y="6085776"/>
                </a:moveTo>
                <a:lnTo>
                  <a:pt x="0" y="6085776"/>
                </a:lnTo>
                <a:lnTo>
                  <a:pt x="0" y="7160920"/>
                </a:lnTo>
                <a:lnTo>
                  <a:pt x="5842266" y="7160920"/>
                </a:lnTo>
                <a:lnTo>
                  <a:pt x="5842266" y="6085776"/>
                </a:lnTo>
                <a:close/>
              </a:path>
              <a:path w="15072994" h="7161530">
                <a:moveTo>
                  <a:pt x="5842266" y="4506506"/>
                </a:moveTo>
                <a:lnTo>
                  <a:pt x="0" y="4506506"/>
                </a:lnTo>
                <a:lnTo>
                  <a:pt x="0" y="5581650"/>
                </a:lnTo>
                <a:lnTo>
                  <a:pt x="5842266" y="5581650"/>
                </a:lnTo>
                <a:lnTo>
                  <a:pt x="5842266" y="4506506"/>
                </a:lnTo>
                <a:close/>
              </a:path>
              <a:path w="15072994" h="7161530">
                <a:moveTo>
                  <a:pt x="5842266" y="3031934"/>
                </a:moveTo>
                <a:lnTo>
                  <a:pt x="0" y="3031934"/>
                </a:lnTo>
                <a:lnTo>
                  <a:pt x="0" y="4107078"/>
                </a:lnTo>
                <a:lnTo>
                  <a:pt x="5842266" y="4107078"/>
                </a:lnTo>
                <a:lnTo>
                  <a:pt x="5842266" y="3031934"/>
                </a:lnTo>
                <a:close/>
              </a:path>
              <a:path w="15072994" h="7161530">
                <a:moveTo>
                  <a:pt x="5842266" y="1515973"/>
                </a:moveTo>
                <a:lnTo>
                  <a:pt x="0" y="1515973"/>
                </a:lnTo>
                <a:lnTo>
                  <a:pt x="0" y="2591117"/>
                </a:lnTo>
                <a:lnTo>
                  <a:pt x="5842266" y="2591117"/>
                </a:lnTo>
                <a:lnTo>
                  <a:pt x="5842266" y="1515973"/>
                </a:lnTo>
                <a:close/>
              </a:path>
              <a:path w="15072994" h="7161530">
                <a:moveTo>
                  <a:pt x="5842266" y="0"/>
                </a:moveTo>
                <a:lnTo>
                  <a:pt x="0" y="0"/>
                </a:lnTo>
                <a:lnTo>
                  <a:pt x="0" y="1075143"/>
                </a:lnTo>
                <a:lnTo>
                  <a:pt x="5842266" y="1075143"/>
                </a:lnTo>
                <a:lnTo>
                  <a:pt x="5842266" y="0"/>
                </a:lnTo>
                <a:close/>
              </a:path>
              <a:path w="15072994" h="7161530">
                <a:moveTo>
                  <a:pt x="15072932" y="4506506"/>
                </a:moveTo>
                <a:lnTo>
                  <a:pt x="9230665" y="4506506"/>
                </a:lnTo>
                <a:lnTo>
                  <a:pt x="9230665" y="5037315"/>
                </a:lnTo>
                <a:lnTo>
                  <a:pt x="8569185" y="4520527"/>
                </a:lnTo>
                <a:lnTo>
                  <a:pt x="8569185" y="4876546"/>
                </a:lnTo>
                <a:lnTo>
                  <a:pt x="5852566" y="4876546"/>
                </a:lnTo>
                <a:lnTo>
                  <a:pt x="5852566" y="5211610"/>
                </a:lnTo>
                <a:lnTo>
                  <a:pt x="8569185" y="5211610"/>
                </a:lnTo>
                <a:lnTo>
                  <a:pt x="8569185" y="5567616"/>
                </a:lnTo>
                <a:lnTo>
                  <a:pt x="9230665" y="5050841"/>
                </a:lnTo>
                <a:lnTo>
                  <a:pt x="9230665" y="5581650"/>
                </a:lnTo>
                <a:lnTo>
                  <a:pt x="15072932" y="5581650"/>
                </a:lnTo>
                <a:lnTo>
                  <a:pt x="15072932" y="4506506"/>
                </a:lnTo>
                <a:close/>
              </a:path>
              <a:path w="15072994" h="7161530">
                <a:moveTo>
                  <a:pt x="15072932" y="3031934"/>
                </a:moveTo>
                <a:lnTo>
                  <a:pt x="9230665" y="3031934"/>
                </a:lnTo>
                <a:lnTo>
                  <a:pt x="9230665" y="3562756"/>
                </a:lnTo>
                <a:lnTo>
                  <a:pt x="8569185" y="3045968"/>
                </a:lnTo>
                <a:lnTo>
                  <a:pt x="8569185" y="3401974"/>
                </a:lnTo>
                <a:lnTo>
                  <a:pt x="5852566" y="3401974"/>
                </a:lnTo>
                <a:lnTo>
                  <a:pt x="5852566" y="3737038"/>
                </a:lnTo>
                <a:lnTo>
                  <a:pt x="8569185" y="3737038"/>
                </a:lnTo>
                <a:lnTo>
                  <a:pt x="8569185" y="4093057"/>
                </a:lnTo>
                <a:lnTo>
                  <a:pt x="9230665" y="3576282"/>
                </a:lnTo>
                <a:lnTo>
                  <a:pt x="9230665" y="4107078"/>
                </a:lnTo>
                <a:lnTo>
                  <a:pt x="15072932" y="4107078"/>
                </a:lnTo>
                <a:lnTo>
                  <a:pt x="15072932" y="3031934"/>
                </a:lnTo>
                <a:close/>
              </a:path>
              <a:path w="15072994" h="7161530">
                <a:moveTo>
                  <a:pt x="15072932" y="1515973"/>
                </a:moveTo>
                <a:lnTo>
                  <a:pt x="9230665" y="1515973"/>
                </a:lnTo>
                <a:lnTo>
                  <a:pt x="9230665" y="2046782"/>
                </a:lnTo>
                <a:lnTo>
                  <a:pt x="8569185" y="1529994"/>
                </a:lnTo>
                <a:lnTo>
                  <a:pt x="8569185" y="1886013"/>
                </a:lnTo>
                <a:lnTo>
                  <a:pt x="5852566" y="1886013"/>
                </a:lnTo>
                <a:lnTo>
                  <a:pt x="5852566" y="2221077"/>
                </a:lnTo>
                <a:lnTo>
                  <a:pt x="8569185" y="2221077"/>
                </a:lnTo>
                <a:lnTo>
                  <a:pt x="8569185" y="2577084"/>
                </a:lnTo>
                <a:lnTo>
                  <a:pt x="9230665" y="2060308"/>
                </a:lnTo>
                <a:lnTo>
                  <a:pt x="9230665" y="2591117"/>
                </a:lnTo>
                <a:lnTo>
                  <a:pt x="15072932" y="2591117"/>
                </a:lnTo>
                <a:lnTo>
                  <a:pt x="15072932" y="1515973"/>
                </a:lnTo>
                <a:close/>
              </a:path>
              <a:path w="15072994" h="7161530">
                <a:moveTo>
                  <a:pt x="15072932" y="0"/>
                </a:moveTo>
                <a:lnTo>
                  <a:pt x="9230665" y="0"/>
                </a:lnTo>
                <a:lnTo>
                  <a:pt x="9230665" y="530821"/>
                </a:lnTo>
                <a:lnTo>
                  <a:pt x="8569185" y="14033"/>
                </a:lnTo>
                <a:lnTo>
                  <a:pt x="8569185" y="370039"/>
                </a:lnTo>
                <a:lnTo>
                  <a:pt x="5852566" y="370039"/>
                </a:lnTo>
                <a:lnTo>
                  <a:pt x="5852566" y="705104"/>
                </a:lnTo>
                <a:lnTo>
                  <a:pt x="8569185" y="705104"/>
                </a:lnTo>
                <a:lnTo>
                  <a:pt x="8569185" y="1061123"/>
                </a:lnTo>
                <a:lnTo>
                  <a:pt x="9230665" y="544347"/>
                </a:lnTo>
                <a:lnTo>
                  <a:pt x="9230665" y="1075143"/>
                </a:lnTo>
                <a:lnTo>
                  <a:pt x="15072932" y="1075143"/>
                </a:lnTo>
                <a:lnTo>
                  <a:pt x="1507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225" dirty="0"/>
              <a:t>“name”</a:t>
            </a:r>
          </a:p>
          <a:p>
            <a:pPr marL="1804035" marR="1796414" algn="ctr">
              <a:lnSpc>
                <a:spcPts val="11940"/>
              </a:lnSpc>
              <a:spcBef>
                <a:spcPts val="1395"/>
              </a:spcBef>
            </a:pPr>
            <a:r>
              <a:rPr spc="225" dirty="0"/>
              <a:t>“cities”  </a:t>
            </a:r>
            <a:r>
              <a:rPr spc="-5" dirty="0"/>
              <a:t>0</a:t>
            </a:r>
          </a:p>
          <a:p>
            <a:pPr algn="ctr">
              <a:lnSpc>
                <a:spcPct val="100000"/>
              </a:lnSpc>
              <a:spcBef>
                <a:spcPts val="4270"/>
              </a:spcBef>
            </a:pPr>
            <a:r>
              <a:rPr spc="30" dirty="0"/>
              <a:t>[1,2]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600"/>
          </a:p>
          <a:p>
            <a:pPr algn="ctr">
              <a:lnSpc>
                <a:spcPct val="100000"/>
              </a:lnSpc>
              <a:tabLst>
                <a:tab pos="360045" algn="l"/>
                <a:tab pos="5492115" algn="l"/>
              </a:tabLst>
            </a:pPr>
            <a:r>
              <a:rPr spc="-190" dirty="0"/>
              <a:t>{	</a:t>
            </a:r>
            <a:r>
              <a:rPr spc="140" dirty="0"/>
              <a:t>name:”abhishek”	</a:t>
            </a:r>
            <a:r>
              <a:rPr spc="-190" dirty="0"/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12091768" y="9218399"/>
            <a:ext cx="5842635" cy="1075690"/>
          </a:xfrm>
          <a:custGeom>
            <a:avLst/>
            <a:gdLst/>
            <a:ahLst/>
            <a:cxnLst/>
            <a:rect l="l" t="t" r="r" b="b"/>
            <a:pathLst>
              <a:path w="5842634" h="1075690">
                <a:moveTo>
                  <a:pt x="5842266" y="0"/>
                </a:moveTo>
                <a:lnTo>
                  <a:pt x="0" y="0"/>
                </a:lnTo>
                <a:lnTo>
                  <a:pt x="0" y="1075144"/>
                </a:lnTo>
                <a:lnTo>
                  <a:pt x="5842266" y="1075144"/>
                </a:lnTo>
                <a:lnTo>
                  <a:pt x="5842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“abhishek"</a:t>
            </a:r>
          </a:p>
          <a:p>
            <a:pPr marL="12700" marR="5080" algn="ctr">
              <a:lnSpc>
                <a:spcPts val="11940"/>
              </a:lnSpc>
              <a:spcBef>
                <a:spcPts val="1395"/>
              </a:spcBef>
            </a:pPr>
            <a:r>
              <a:rPr spc="195" dirty="0"/>
              <a:t>[“delhi”,”mumbai”]  </a:t>
            </a:r>
            <a:r>
              <a:rPr spc="-5" dirty="0"/>
              <a:t>5</a:t>
            </a:r>
          </a:p>
          <a:p>
            <a:pPr algn="ctr">
              <a:lnSpc>
                <a:spcPct val="100000"/>
              </a:lnSpc>
              <a:spcBef>
                <a:spcPts val="4270"/>
              </a:spcBef>
            </a:pPr>
            <a:r>
              <a:rPr spc="30" dirty="0"/>
              <a:t>[1,4]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600"/>
          </a:p>
          <a:p>
            <a:pPr algn="ctr">
              <a:lnSpc>
                <a:spcPct val="100000"/>
              </a:lnSpc>
              <a:tabLst>
                <a:tab pos="360045" algn="l"/>
                <a:tab pos="2479040" algn="l"/>
              </a:tabLst>
            </a:pPr>
            <a:r>
              <a:rPr spc="-190" dirty="0"/>
              <a:t>{	</a:t>
            </a:r>
            <a:r>
              <a:rPr spc="25" dirty="0"/>
              <a:t>age:30	</a:t>
            </a:r>
            <a:r>
              <a:rPr spc="-190" dirty="0"/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8713670" y="9232427"/>
            <a:ext cx="3387090" cy="1047115"/>
          </a:xfrm>
          <a:custGeom>
            <a:avLst/>
            <a:gdLst/>
            <a:ahLst/>
            <a:cxnLst/>
            <a:rect l="l" t="t" r="r" b="b"/>
            <a:pathLst>
              <a:path w="3387090" h="1047115">
                <a:moveTo>
                  <a:pt x="2716619" y="0"/>
                </a:moveTo>
                <a:lnTo>
                  <a:pt x="2716619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2716619" y="691078"/>
                </a:lnTo>
                <a:lnTo>
                  <a:pt x="2716619" y="1047088"/>
                </a:lnTo>
                <a:lnTo>
                  <a:pt x="3386756" y="523544"/>
                </a:lnTo>
                <a:lnTo>
                  <a:pt x="2716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0475" y="338461"/>
            <a:ext cx="86036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2463165" algn="l"/>
                <a:tab pos="4789805" algn="l"/>
                <a:tab pos="6511925" algn="l"/>
              </a:tabLst>
            </a:pPr>
            <a:r>
              <a:rPr spc="195" dirty="0"/>
              <a:t>Map	</a:t>
            </a:r>
            <a:r>
              <a:rPr spc="-365" dirty="0"/>
              <a:t>:	</a:t>
            </a:r>
            <a:r>
              <a:rPr spc="-125" dirty="0"/>
              <a:t>W</a:t>
            </a:r>
            <a:r>
              <a:rPr spc="25" dirty="0"/>
              <a:t>rite</a:t>
            </a:r>
            <a:r>
              <a:rPr dirty="0"/>
              <a:t>	</a:t>
            </a:r>
            <a:r>
              <a:rPr spc="-5" dirty="0"/>
              <a:t>and</a:t>
            </a:r>
            <a:r>
              <a:rPr dirty="0"/>
              <a:t>	</a:t>
            </a:r>
            <a:r>
              <a:rPr spc="55"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980" y="257527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Map()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936" y="4262072"/>
            <a:ext cx="114865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0054" y="5741582"/>
            <a:ext cx="97212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],[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0054" y="7462022"/>
            <a:ext cx="663194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get([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3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9075" y="7462022"/>
            <a:ext cx="2647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latin typeface="Courier New"/>
                <a:cs typeface="Courier New"/>
              </a:rPr>
              <a:t>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83213" y="73677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0054" y="9096365"/>
            <a:ext cx="661924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get</a:t>
            </a:r>
            <a:r>
              <a:rPr sz="5750" b="1" spc="15" dirty="0">
                <a:latin typeface="Courier New"/>
                <a:cs typeface="Courier New"/>
              </a:rPr>
              <a:t>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</a:t>
            </a:r>
            <a:r>
              <a:rPr sz="5750" b="1" spc="15" dirty="0">
                <a:solidFill>
                  <a:srgbClr val="017100"/>
                </a:solidFill>
                <a:latin typeface="Courier New"/>
                <a:cs typeface="Courier New"/>
              </a:rPr>
              <a:t>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3259" y="8991657"/>
            <a:ext cx="44259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03474" y="894977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66008" y="7328101"/>
            <a:ext cx="953769" cy="1126490"/>
          </a:xfrm>
          <a:custGeom>
            <a:avLst/>
            <a:gdLst/>
            <a:ahLst/>
            <a:cxnLst/>
            <a:rect l="l" t="t" r="r" b="b"/>
            <a:pathLst>
              <a:path w="953769" h="1126490">
                <a:moveTo>
                  <a:pt x="201716" y="1061573"/>
                </a:moveTo>
                <a:lnTo>
                  <a:pt x="99182" y="1061573"/>
                </a:lnTo>
                <a:lnTo>
                  <a:pt x="105017" y="1063937"/>
                </a:lnTo>
                <a:lnTo>
                  <a:pt x="108261" y="1068677"/>
                </a:lnTo>
                <a:lnTo>
                  <a:pt x="107923" y="1075180"/>
                </a:lnTo>
                <a:lnTo>
                  <a:pt x="106274" y="1089079"/>
                </a:lnTo>
                <a:lnTo>
                  <a:pt x="110384" y="1100200"/>
                </a:lnTo>
                <a:lnTo>
                  <a:pt x="117768" y="1109734"/>
                </a:lnTo>
                <a:lnTo>
                  <a:pt x="125943" y="1118873"/>
                </a:lnTo>
                <a:lnTo>
                  <a:pt x="133069" y="1124542"/>
                </a:lnTo>
                <a:lnTo>
                  <a:pt x="141286" y="1126461"/>
                </a:lnTo>
                <a:lnTo>
                  <a:pt x="149703" y="1124731"/>
                </a:lnTo>
                <a:lnTo>
                  <a:pt x="157429" y="1119455"/>
                </a:lnTo>
                <a:lnTo>
                  <a:pt x="160811" y="1116104"/>
                </a:lnTo>
                <a:lnTo>
                  <a:pt x="163220" y="1111848"/>
                </a:lnTo>
                <a:lnTo>
                  <a:pt x="201716" y="1061573"/>
                </a:lnTo>
                <a:close/>
              </a:path>
              <a:path w="953769" h="1126490">
                <a:moveTo>
                  <a:pt x="142896" y="99496"/>
                </a:moveTo>
                <a:lnTo>
                  <a:pt x="123956" y="120082"/>
                </a:lnTo>
                <a:lnTo>
                  <a:pt x="114854" y="129847"/>
                </a:lnTo>
                <a:lnTo>
                  <a:pt x="105693" y="139314"/>
                </a:lnTo>
                <a:lnTo>
                  <a:pt x="99364" y="147667"/>
                </a:lnTo>
                <a:lnTo>
                  <a:pt x="96474" y="156391"/>
                </a:lnTo>
                <a:lnTo>
                  <a:pt x="96524" y="165805"/>
                </a:lnTo>
                <a:lnTo>
                  <a:pt x="99012" y="176226"/>
                </a:lnTo>
                <a:lnTo>
                  <a:pt x="115335" y="225112"/>
                </a:lnTo>
                <a:lnTo>
                  <a:pt x="132773" y="273510"/>
                </a:lnTo>
                <a:lnTo>
                  <a:pt x="151328" y="321421"/>
                </a:lnTo>
                <a:lnTo>
                  <a:pt x="171001" y="368849"/>
                </a:lnTo>
                <a:lnTo>
                  <a:pt x="191794" y="415795"/>
                </a:lnTo>
                <a:lnTo>
                  <a:pt x="213707" y="462262"/>
                </a:lnTo>
                <a:lnTo>
                  <a:pt x="236743" y="508253"/>
                </a:lnTo>
                <a:lnTo>
                  <a:pt x="260903" y="553769"/>
                </a:lnTo>
                <a:lnTo>
                  <a:pt x="264285" y="559970"/>
                </a:lnTo>
                <a:lnTo>
                  <a:pt x="267290" y="566391"/>
                </a:lnTo>
                <a:lnTo>
                  <a:pt x="270389" y="572467"/>
                </a:lnTo>
                <a:lnTo>
                  <a:pt x="0" y="889945"/>
                </a:lnTo>
                <a:lnTo>
                  <a:pt x="5276" y="902634"/>
                </a:lnTo>
                <a:lnTo>
                  <a:pt x="10198" y="914539"/>
                </a:lnTo>
                <a:lnTo>
                  <a:pt x="15010" y="925869"/>
                </a:lnTo>
                <a:lnTo>
                  <a:pt x="19957" y="936835"/>
                </a:lnTo>
                <a:lnTo>
                  <a:pt x="22741" y="944427"/>
                </a:lnTo>
                <a:lnTo>
                  <a:pt x="23737" y="951848"/>
                </a:lnTo>
                <a:lnTo>
                  <a:pt x="22769" y="959222"/>
                </a:lnTo>
                <a:lnTo>
                  <a:pt x="19664" y="966675"/>
                </a:lnTo>
                <a:lnTo>
                  <a:pt x="15748" y="973646"/>
                </a:lnTo>
                <a:lnTo>
                  <a:pt x="12303" y="980895"/>
                </a:lnTo>
                <a:lnTo>
                  <a:pt x="7926" y="992542"/>
                </a:lnTo>
                <a:lnTo>
                  <a:pt x="6177" y="998280"/>
                </a:lnTo>
                <a:lnTo>
                  <a:pt x="7748" y="1001842"/>
                </a:lnTo>
                <a:lnTo>
                  <a:pt x="18366" y="1022675"/>
                </a:lnTo>
                <a:lnTo>
                  <a:pt x="31043" y="1041771"/>
                </a:lnTo>
                <a:lnTo>
                  <a:pt x="45735" y="1059020"/>
                </a:lnTo>
                <a:lnTo>
                  <a:pt x="62396" y="1074309"/>
                </a:lnTo>
                <a:lnTo>
                  <a:pt x="77997" y="1067425"/>
                </a:lnTo>
                <a:lnTo>
                  <a:pt x="84936" y="1064536"/>
                </a:lnTo>
                <a:lnTo>
                  <a:pt x="91745" y="1062199"/>
                </a:lnTo>
                <a:lnTo>
                  <a:pt x="99182" y="1061573"/>
                </a:lnTo>
                <a:lnTo>
                  <a:pt x="201716" y="1061573"/>
                </a:lnTo>
                <a:lnTo>
                  <a:pt x="249141" y="999636"/>
                </a:lnTo>
                <a:lnTo>
                  <a:pt x="387422" y="819125"/>
                </a:lnTo>
                <a:lnTo>
                  <a:pt x="391493" y="814038"/>
                </a:lnTo>
                <a:lnTo>
                  <a:pt x="395885" y="808865"/>
                </a:lnTo>
                <a:lnTo>
                  <a:pt x="400698" y="803324"/>
                </a:lnTo>
                <a:lnTo>
                  <a:pt x="406029" y="797133"/>
                </a:lnTo>
                <a:lnTo>
                  <a:pt x="770936" y="797133"/>
                </a:lnTo>
                <a:lnTo>
                  <a:pt x="590484" y="568398"/>
                </a:lnTo>
                <a:lnTo>
                  <a:pt x="605309" y="548797"/>
                </a:lnTo>
                <a:lnTo>
                  <a:pt x="640271" y="504365"/>
                </a:lnTo>
                <a:lnTo>
                  <a:pt x="671695" y="465695"/>
                </a:lnTo>
                <a:lnTo>
                  <a:pt x="703638" y="427484"/>
                </a:lnTo>
                <a:lnTo>
                  <a:pt x="736092" y="389724"/>
                </a:lnTo>
                <a:lnTo>
                  <a:pt x="756175" y="366983"/>
                </a:lnTo>
                <a:lnTo>
                  <a:pt x="455148" y="366983"/>
                </a:lnTo>
                <a:lnTo>
                  <a:pt x="445608" y="353546"/>
                </a:lnTo>
                <a:lnTo>
                  <a:pt x="441347" y="347460"/>
                </a:lnTo>
                <a:lnTo>
                  <a:pt x="437316" y="341503"/>
                </a:lnTo>
                <a:lnTo>
                  <a:pt x="361791" y="226808"/>
                </a:lnTo>
                <a:lnTo>
                  <a:pt x="336486" y="188662"/>
                </a:lnTo>
                <a:lnTo>
                  <a:pt x="310985" y="150649"/>
                </a:lnTo>
                <a:lnTo>
                  <a:pt x="297753" y="132017"/>
                </a:lnTo>
                <a:lnTo>
                  <a:pt x="292326" y="124878"/>
                </a:lnTo>
                <a:lnTo>
                  <a:pt x="176999" y="124878"/>
                </a:lnTo>
                <a:lnTo>
                  <a:pt x="142896" y="99496"/>
                </a:lnTo>
                <a:close/>
              </a:path>
              <a:path w="953769" h="1126490">
                <a:moveTo>
                  <a:pt x="770936" y="797133"/>
                </a:moveTo>
                <a:lnTo>
                  <a:pt x="406029" y="797133"/>
                </a:lnTo>
                <a:lnTo>
                  <a:pt x="420243" y="818580"/>
                </a:lnTo>
                <a:lnTo>
                  <a:pt x="424437" y="825035"/>
                </a:lnTo>
                <a:lnTo>
                  <a:pt x="451160" y="865753"/>
                </a:lnTo>
                <a:lnTo>
                  <a:pt x="478817" y="905788"/>
                </a:lnTo>
                <a:lnTo>
                  <a:pt x="507460" y="945101"/>
                </a:lnTo>
                <a:lnTo>
                  <a:pt x="537140" y="983655"/>
                </a:lnTo>
                <a:lnTo>
                  <a:pt x="567909" y="1021412"/>
                </a:lnTo>
                <a:lnTo>
                  <a:pt x="588258" y="1036097"/>
                </a:lnTo>
                <a:lnTo>
                  <a:pt x="598632" y="1034384"/>
                </a:lnTo>
                <a:lnTo>
                  <a:pt x="610735" y="1026644"/>
                </a:lnTo>
                <a:lnTo>
                  <a:pt x="620677" y="1018090"/>
                </a:lnTo>
                <a:lnTo>
                  <a:pt x="630268" y="1009008"/>
                </a:lnTo>
                <a:lnTo>
                  <a:pt x="639781" y="999636"/>
                </a:lnTo>
                <a:lnTo>
                  <a:pt x="649488" y="990216"/>
                </a:lnTo>
                <a:lnTo>
                  <a:pt x="727948" y="990216"/>
                </a:lnTo>
                <a:lnTo>
                  <a:pt x="730921" y="986822"/>
                </a:lnTo>
                <a:lnTo>
                  <a:pt x="735263" y="978782"/>
                </a:lnTo>
                <a:lnTo>
                  <a:pt x="737652" y="968806"/>
                </a:lnTo>
                <a:lnTo>
                  <a:pt x="740194" y="957891"/>
                </a:lnTo>
                <a:lnTo>
                  <a:pt x="745410" y="948172"/>
                </a:lnTo>
                <a:lnTo>
                  <a:pt x="753554" y="940415"/>
                </a:lnTo>
                <a:lnTo>
                  <a:pt x="764877" y="935381"/>
                </a:lnTo>
                <a:lnTo>
                  <a:pt x="774023" y="931725"/>
                </a:lnTo>
                <a:lnTo>
                  <a:pt x="781761" y="926248"/>
                </a:lnTo>
                <a:lnTo>
                  <a:pt x="808433" y="884237"/>
                </a:lnTo>
                <a:lnTo>
                  <a:pt x="817482" y="856134"/>
                </a:lnTo>
                <a:lnTo>
                  <a:pt x="770936" y="797133"/>
                </a:lnTo>
                <a:close/>
              </a:path>
              <a:path w="953769" h="1126490">
                <a:moveTo>
                  <a:pt x="727948" y="990216"/>
                </a:moveTo>
                <a:lnTo>
                  <a:pt x="649488" y="990216"/>
                </a:lnTo>
                <a:lnTo>
                  <a:pt x="695308" y="1018312"/>
                </a:lnTo>
                <a:lnTo>
                  <a:pt x="712730" y="1003865"/>
                </a:lnTo>
                <a:lnTo>
                  <a:pt x="717970" y="999636"/>
                </a:lnTo>
                <a:lnTo>
                  <a:pt x="725002" y="993579"/>
                </a:lnTo>
                <a:lnTo>
                  <a:pt x="727948" y="990216"/>
                </a:lnTo>
                <a:close/>
              </a:path>
              <a:path w="953769" h="1126490">
                <a:moveTo>
                  <a:pt x="827744" y="0"/>
                </a:moveTo>
                <a:lnTo>
                  <a:pt x="763539" y="51028"/>
                </a:lnTo>
                <a:lnTo>
                  <a:pt x="725945" y="86138"/>
                </a:lnTo>
                <a:lnTo>
                  <a:pt x="688812" y="121706"/>
                </a:lnTo>
                <a:lnTo>
                  <a:pt x="652144" y="157737"/>
                </a:lnTo>
                <a:lnTo>
                  <a:pt x="615948" y="194236"/>
                </a:lnTo>
                <a:lnTo>
                  <a:pt x="580227" y="231207"/>
                </a:lnTo>
                <a:lnTo>
                  <a:pt x="544988" y="268653"/>
                </a:lnTo>
                <a:lnTo>
                  <a:pt x="510235" y="306580"/>
                </a:lnTo>
                <a:lnTo>
                  <a:pt x="475975" y="344991"/>
                </a:lnTo>
                <a:lnTo>
                  <a:pt x="471185" y="350258"/>
                </a:lnTo>
                <a:lnTo>
                  <a:pt x="466146" y="355553"/>
                </a:lnTo>
                <a:lnTo>
                  <a:pt x="460815" y="361065"/>
                </a:lnTo>
                <a:lnTo>
                  <a:pt x="455148" y="366983"/>
                </a:lnTo>
                <a:lnTo>
                  <a:pt x="756175" y="366983"/>
                </a:lnTo>
                <a:lnTo>
                  <a:pt x="769049" y="352406"/>
                </a:lnTo>
                <a:lnTo>
                  <a:pt x="802500" y="315525"/>
                </a:lnTo>
                <a:lnTo>
                  <a:pt x="836438" y="279072"/>
                </a:lnTo>
                <a:lnTo>
                  <a:pt x="870855" y="243040"/>
                </a:lnTo>
                <a:lnTo>
                  <a:pt x="915277" y="197618"/>
                </a:lnTo>
                <a:lnTo>
                  <a:pt x="924376" y="187479"/>
                </a:lnTo>
                <a:lnTo>
                  <a:pt x="932778" y="176654"/>
                </a:lnTo>
                <a:lnTo>
                  <a:pt x="940222" y="164793"/>
                </a:lnTo>
                <a:lnTo>
                  <a:pt x="950128" y="146128"/>
                </a:lnTo>
                <a:lnTo>
                  <a:pt x="953273" y="133978"/>
                </a:lnTo>
                <a:lnTo>
                  <a:pt x="949215" y="122510"/>
                </a:lnTo>
                <a:lnTo>
                  <a:pt x="917549" y="93317"/>
                </a:lnTo>
                <a:lnTo>
                  <a:pt x="909029" y="92618"/>
                </a:lnTo>
                <a:lnTo>
                  <a:pt x="893918" y="89767"/>
                </a:lnTo>
                <a:lnTo>
                  <a:pt x="883725" y="82232"/>
                </a:lnTo>
                <a:lnTo>
                  <a:pt x="878681" y="70759"/>
                </a:lnTo>
                <a:lnTo>
                  <a:pt x="878668" y="67094"/>
                </a:lnTo>
                <a:lnTo>
                  <a:pt x="878800" y="55609"/>
                </a:lnTo>
                <a:lnTo>
                  <a:pt x="879648" y="50729"/>
                </a:lnTo>
                <a:lnTo>
                  <a:pt x="878737" y="44259"/>
                </a:lnTo>
                <a:lnTo>
                  <a:pt x="853900" y="15113"/>
                </a:lnTo>
                <a:lnTo>
                  <a:pt x="833187" y="816"/>
                </a:lnTo>
                <a:lnTo>
                  <a:pt x="827744" y="0"/>
                </a:lnTo>
                <a:close/>
              </a:path>
              <a:path w="953769" h="1126490">
                <a:moveTo>
                  <a:pt x="232897" y="67094"/>
                </a:moveTo>
                <a:lnTo>
                  <a:pt x="203117" y="95716"/>
                </a:lnTo>
                <a:lnTo>
                  <a:pt x="201615" y="104765"/>
                </a:lnTo>
                <a:lnTo>
                  <a:pt x="196209" y="113801"/>
                </a:lnTo>
                <a:lnTo>
                  <a:pt x="187861" y="120286"/>
                </a:lnTo>
                <a:lnTo>
                  <a:pt x="176999" y="124878"/>
                </a:lnTo>
                <a:lnTo>
                  <a:pt x="292326" y="124878"/>
                </a:lnTo>
                <a:lnTo>
                  <a:pt x="283901" y="113796"/>
                </a:lnTo>
                <a:lnTo>
                  <a:pt x="269834" y="95716"/>
                </a:lnTo>
                <a:lnTo>
                  <a:pt x="255960" y="77504"/>
                </a:lnTo>
                <a:lnTo>
                  <a:pt x="249042" y="70759"/>
                </a:lnTo>
                <a:lnTo>
                  <a:pt x="241334" y="67536"/>
                </a:lnTo>
                <a:lnTo>
                  <a:pt x="232897" y="67094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5801" y="338461"/>
            <a:ext cx="76727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2463165" algn="l"/>
                <a:tab pos="5255895" algn="l"/>
              </a:tabLst>
            </a:pPr>
            <a:r>
              <a:rPr spc="195" dirty="0"/>
              <a:t>Map	</a:t>
            </a:r>
            <a:r>
              <a:rPr spc="-365" dirty="0"/>
              <a:t>:	</a:t>
            </a:r>
            <a:r>
              <a:rPr spc="65" dirty="0"/>
              <a:t>Check	</a:t>
            </a:r>
            <a:r>
              <a:rPr spc="-90" dirty="0"/>
              <a:t>Exists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980" y="257527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Map()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936" y="4262072"/>
            <a:ext cx="114865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0054" y="5741582"/>
            <a:ext cx="97212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],[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5285" y="7856805"/>
            <a:ext cx="619125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has(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“age”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42668" y="776256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7470" y="7804451"/>
            <a:ext cx="22193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false</a:t>
            </a:r>
            <a:endParaRPr sz="5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4418" y="2629046"/>
            <a:ext cx="1059116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2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count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1</a:t>
            </a:r>
            <a:r>
              <a:rPr sz="6600" b="1" spc="10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5338" y="476470"/>
            <a:ext cx="2399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7379" y="4161494"/>
            <a:ext cx="756539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latin typeface="Courier New"/>
                <a:cs typeface="Courier New"/>
              </a:rPr>
              <a:t>count</a:t>
            </a:r>
            <a:r>
              <a:rPr sz="6600" b="1" spc="-3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35" dirty="0">
                <a:latin typeface="Courier New"/>
                <a:cs typeface="Courier New"/>
              </a:rPr>
              <a:t> </a:t>
            </a: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4</a:t>
            </a:r>
            <a:r>
              <a:rPr sz="6600" b="1" spc="10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1121" y="4104123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4" h="1382395">
                <a:moveTo>
                  <a:pt x="247533" y="1302673"/>
                </a:moveTo>
                <a:lnTo>
                  <a:pt x="121707" y="1302673"/>
                </a:lnTo>
                <a:lnTo>
                  <a:pt x="128866" y="1305574"/>
                </a:lnTo>
                <a:lnTo>
                  <a:pt x="132847" y="1311391"/>
                </a:lnTo>
                <a:lnTo>
                  <a:pt x="132436" y="1319371"/>
                </a:lnTo>
                <a:lnTo>
                  <a:pt x="130412" y="1336427"/>
                </a:lnTo>
                <a:lnTo>
                  <a:pt x="135454" y="1350073"/>
                </a:lnTo>
                <a:lnTo>
                  <a:pt x="144515" y="1361772"/>
                </a:lnTo>
                <a:lnTo>
                  <a:pt x="154549" y="1372988"/>
                </a:lnTo>
                <a:lnTo>
                  <a:pt x="163293" y="1379944"/>
                </a:lnTo>
                <a:lnTo>
                  <a:pt x="173377" y="1382298"/>
                </a:lnTo>
                <a:lnTo>
                  <a:pt x="183706" y="1380175"/>
                </a:lnTo>
                <a:lnTo>
                  <a:pt x="193185" y="1373701"/>
                </a:lnTo>
                <a:lnTo>
                  <a:pt x="197340" y="1369589"/>
                </a:lnTo>
                <a:lnTo>
                  <a:pt x="200290" y="1364367"/>
                </a:lnTo>
                <a:lnTo>
                  <a:pt x="247533" y="1302673"/>
                </a:lnTo>
                <a:close/>
              </a:path>
              <a:path w="1170304" h="1382395">
                <a:moveTo>
                  <a:pt x="175353" y="122093"/>
                </a:moveTo>
                <a:lnTo>
                  <a:pt x="159180" y="139647"/>
                </a:lnTo>
                <a:lnTo>
                  <a:pt x="152108" y="147354"/>
                </a:lnTo>
                <a:lnTo>
                  <a:pt x="140940" y="159338"/>
                </a:lnTo>
                <a:lnTo>
                  <a:pt x="129701" y="170955"/>
                </a:lnTo>
                <a:lnTo>
                  <a:pt x="121935" y="181204"/>
                </a:lnTo>
                <a:lnTo>
                  <a:pt x="118387" y="191910"/>
                </a:lnTo>
                <a:lnTo>
                  <a:pt x="118446" y="203462"/>
                </a:lnTo>
                <a:lnTo>
                  <a:pt x="137413" y="264289"/>
                </a:lnTo>
                <a:lnTo>
                  <a:pt x="154204" y="311944"/>
                </a:lnTo>
                <a:lnTo>
                  <a:pt x="171871" y="359217"/>
                </a:lnTo>
                <a:lnTo>
                  <a:pt x="190416" y="406109"/>
                </a:lnTo>
                <a:lnTo>
                  <a:pt x="209840" y="452621"/>
                </a:lnTo>
                <a:lnTo>
                  <a:pt x="230142" y="498755"/>
                </a:lnTo>
                <a:lnTo>
                  <a:pt x="251323" y="544512"/>
                </a:lnTo>
                <a:lnTo>
                  <a:pt x="273385" y="589894"/>
                </a:lnTo>
                <a:lnTo>
                  <a:pt x="296328" y="634903"/>
                </a:lnTo>
                <a:lnTo>
                  <a:pt x="320153" y="679539"/>
                </a:lnTo>
                <a:lnTo>
                  <a:pt x="323190" y="685285"/>
                </a:lnTo>
                <a:lnTo>
                  <a:pt x="326109" y="691068"/>
                </a:lnTo>
                <a:lnTo>
                  <a:pt x="328962" y="696823"/>
                </a:lnTo>
                <a:lnTo>
                  <a:pt x="331804" y="702484"/>
                </a:lnTo>
                <a:lnTo>
                  <a:pt x="0" y="1092066"/>
                </a:lnTo>
                <a:lnTo>
                  <a:pt x="6477" y="1107636"/>
                </a:lnTo>
                <a:lnTo>
                  <a:pt x="12517" y="1122245"/>
                </a:lnTo>
                <a:lnTo>
                  <a:pt x="18421" y="1136149"/>
                </a:lnTo>
                <a:lnTo>
                  <a:pt x="24490" y="1149605"/>
                </a:lnTo>
                <a:lnTo>
                  <a:pt x="27909" y="1158922"/>
                </a:lnTo>
                <a:lnTo>
                  <a:pt x="29132" y="1168027"/>
                </a:lnTo>
                <a:lnTo>
                  <a:pt x="27945" y="1177076"/>
                </a:lnTo>
                <a:lnTo>
                  <a:pt x="24133" y="1186221"/>
                </a:lnTo>
                <a:lnTo>
                  <a:pt x="20639" y="1192701"/>
                </a:lnTo>
                <a:lnTo>
                  <a:pt x="17382" y="1199302"/>
                </a:lnTo>
                <a:lnTo>
                  <a:pt x="14380" y="1206021"/>
                </a:lnTo>
                <a:lnTo>
                  <a:pt x="11650" y="1212852"/>
                </a:lnTo>
                <a:lnTo>
                  <a:pt x="9729" y="1217963"/>
                </a:lnTo>
                <a:lnTo>
                  <a:pt x="7577" y="1225005"/>
                </a:lnTo>
                <a:lnTo>
                  <a:pt x="9510" y="1229376"/>
                </a:lnTo>
                <a:lnTo>
                  <a:pt x="22538" y="1254940"/>
                </a:lnTo>
                <a:lnTo>
                  <a:pt x="38092" y="1278374"/>
                </a:lnTo>
                <a:lnTo>
                  <a:pt x="56118" y="1299540"/>
                </a:lnTo>
                <a:lnTo>
                  <a:pt x="76561" y="1318301"/>
                </a:lnTo>
                <a:lnTo>
                  <a:pt x="95710" y="1309854"/>
                </a:lnTo>
                <a:lnTo>
                  <a:pt x="104226" y="1306309"/>
                </a:lnTo>
                <a:lnTo>
                  <a:pt x="112582" y="1303440"/>
                </a:lnTo>
                <a:lnTo>
                  <a:pt x="121707" y="1302673"/>
                </a:lnTo>
                <a:lnTo>
                  <a:pt x="247533" y="1302673"/>
                </a:lnTo>
                <a:lnTo>
                  <a:pt x="305733" y="1226669"/>
                </a:lnTo>
                <a:lnTo>
                  <a:pt x="475415" y="1005162"/>
                </a:lnTo>
                <a:lnTo>
                  <a:pt x="480408" y="998919"/>
                </a:lnTo>
                <a:lnTo>
                  <a:pt x="485795" y="992571"/>
                </a:lnTo>
                <a:lnTo>
                  <a:pt x="498241" y="978175"/>
                </a:lnTo>
                <a:lnTo>
                  <a:pt x="946024" y="978175"/>
                </a:lnTo>
                <a:lnTo>
                  <a:pt x="724595" y="697490"/>
                </a:lnTo>
                <a:lnTo>
                  <a:pt x="747778" y="666937"/>
                </a:lnTo>
                <a:lnTo>
                  <a:pt x="778749" y="627603"/>
                </a:lnTo>
                <a:lnTo>
                  <a:pt x="810154" y="588652"/>
                </a:lnTo>
                <a:lnTo>
                  <a:pt x="841988" y="550080"/>
                </a:lnTo>
                <a:lnTo>
                  <a:pt x="874246" y="511881"/>
                </a:lnTo>
                <a:lnTo>
                  <a:pt x="906922" y="474051"/>
                </a:lnTo>
                <a:lnTo>
                  <a:pt x="927870" y="450331"/>
                </a:lnTo>
                <a:lnTo>
                  <a:pt x="558515" y="450331"/>
                </a:lnTo>
                <a:lnTo>
                  <a:pt x="546815" y="433842"/>
                </a:lnTo>
                <a:lnTo>
                  <a:pt x="541586" y="426374"/>
                </a:lnTo>
                <a:lnTo>
                  <a:pt x="536641" y="419065"/>
                </a:lnTo>
                <a:lnTo>
                  <a:pt x="433629" y="262703"/>
                </a:lnTo>
                <a:lnTo>
                  <a:pt x="407711" y="223724"/>
                </a:lnTo>
                <a:lnTo>
                  <a:pt x="381616" y="184864"/>
                </a:lnTo>
                <a:lnTo>
                  <a:pt x="365376" y="162000"/>
                </a:lnTo>
                <a:lnTo>
                  <a:pt x="358716" y="153241"/>
                </a:lnTo>
                <a:lnTo>
                  <a:pt x="217200" y="153241"/>
                </a:lnTo>
                <a:lnTo>
                  <a:pt x="175353" y="122093"/>
                </a:lnTo>
                <a:close/>
              </a:path>
              <a:path w="1170304" h="1382395">
                <a:moveTo>
                  <a:pt x="946024" y="978175"/>
                </a:moveTo>
                <a:lnTo>
                  <a:pt x="498241" y="978175"/>
                </a:lnTo>
                <a:lnTo>
                  <a:pt x="515685" y="1004492"/>
                </a:lnTo>
                <a:lnTo>
                  <a:pt x="520829" y="1012414"/>
                </a:lnTo>
                <a:lnTo>
                  <a:pt x="548078" y="1054108"/>
                </a:lnTo>
                <a:lnTo>
                  <a:pt x="576117" y="1095226"/>
                </a:lnTo>
                <a:lnTo>
                  <a:pt x="604980" y="1135741"/>
                </a:lnTo>
                <a:lnTo>
                  <a:pt x="634707" y="1175624"/>
                </a:lnTo>
                <a:lnTo>
                  <a:pt x="665333" y="1214850"/>
                </a:lnTo>
                <a:lnTo>
                  <a:pt x="696896" y="1253391"/>
                </a:lnTo>
                <a:lnTo>
                  <a:pt x="721858" y="1271412"/>
                </a:lnTo>
                <a:lnTo>
                  <a:pt x="734588" y="1269309"/>
                </a:lnTo>
                <a:lnTo>
                  <a:pt x="749443" y="1259810"/>
                </a:lnTo>
                <a:lnTo>
                  <a:pt x="761642" y="1249315"/>
                </a:lnTo>
                <a:lnTo>
                  <a:pt x="773413" y="1238169"/>
                </a:lnTo>
                <a:lnTo>
                  <a:pt x="785087" y="1226669"/>
                </a:lnTo>
                <a:lnTo>
                  <a:pt x="796996" y="1215110"/>
                </a:lnTo>
                <a:lnTo>
                  <a:pt x="893280" y="1215110"/>
                </a:lnTo>
                <a:lnTo>
                  <a:pt x="896929" y="1210944"/>
                </a:lnTo>
                <a:lnTo>
                  <a:pt x="902254" y="1201079"/>
                </a:lnTo>
                <a:lnTo>
                  <a:pt x="905180" y="1188837"/>
                </a:lnTo>
                <a:lnTo>
                  <a:pt x="908301" y="1175443"/>
                </a:lnTo>
                <a:lnTo>
                  <a:pt x="914703" y="1163517"/>
                </a:lnTo>
                <a:lnTo>
                  <a:pt x="924695" y="1153998"/>
                </a:lnTo>
                <a:lnTo>
                  <a:pt x="938587" y="1147822"/>
                </a:lnTo>
                <a:lnTo>
                  <a:pt x="949813" y="1143335"/>
                </a:lnTo>
                <a:lnTo>
                  <a:pt x="959311" y="1136614"/>
                </a:lnTo>
                <a:lnTo>
                  <a:pt x="983858" y="1101969"/>
                </a:lnTo>
                <a:lnTo>
                  <a:pt x="1003140" y="1050575"/>
                </a:lnTo>
                <a:lnTo>
                  <a:pt x="946024" y="978175"/>
                </a:lnTo>
                <a:close/>
              </a:path>
              <a:path w="1170304" h="1382395">
                <a:moveTo>
                  <a:pt x="893280" y="1215110"/>
                </a:moveTo>
                <a:lnTo>
                  <a:pt x="796996" y="1215110"/>
                </a:lnTo>
                <a:lnTo>
                  <a:pt x="853228" y="1249587"/>
                </a:lnTo>
                <a:lnTo>
                  <a:pt x="874605" y="1231859"/>
                </a:lnTo>
                <a:lnTo>
                  <a:pt x="881035" y="1226669"/>
                </a:lnTo>
                <a:lnTo>
                  <a:pt x="889666" y="1219237"/>
                </a:lnTo>
                <a:lnTo>
                  <a:pt x="893280" y="1215110"/>
                </a:lnTo>
                <a:close/>
              </a:path>
              <a:path w="1170304" h="1382395">
                <a:moveTo>
                  <a:pt x="1015741" y="0"/>
                </a:moveTo>
                <a:lnTo>
                  <a:pt x="945399" y="54844"/>
                </a:lnTo>
                <a:lnTo>
                  <a:pt x="907528" y="89969"/>
                </a:lnTo>
                <a:lnTo>
                  <a:pt x="870035" y="125470"/>
                </a:lnTo>
                <a:lnTo>
                  <a:pt x="832922" y="161350"/>
                </a:lnTo>
                <a:lnTo>
                  <a:pt x="796194" y="197610"/>
                </a:lnTo>
                <a:lnTo>
                  <a:pt x="759852" y="234255"/>
                </a:lnTo>
                <a:lnTo>
                  <a:pt x="723902" y="271287"/>
                </a:lnTo>
                <a:lnTo>
                  <a:pt x="688345" y="308709"/>
                </a:lnTo>
                <a:lnTo>
                  <a:pt x="653187" y="346524"/>
                </a:lnTo>
                <a:lnTo>
                  <a:pt x="618429" y="384735"/>
                </a:lnTo>
                <a:lnTo>
                  <a:pt x="584075" y="423345"/>
                </a:lnTo>
                <a:lnTo>
                  <a:pt x="578200" y="429807"/>
                </a:lnTo>
                <a:lnTo>
                  <a:pt x="572018" y="436305"/>
                </a:lnTo>
                <a:lnTo>
                  <a:pt x="558515" y="450331"/>
                </a:lnTo>
                <a:lnTo>
                  <a:pt x="927870" y="450331"/>
                </a:lnTo>
                <a:lnTo>
                  <a:pt x="973506" y="399477"/>
                </a:lnTo>
                <a:lnTo>
                  <a:pt x="1007402" y="362722"/>
                </a:lnTo>
                <a:lnTo>
                  <a:pt x="1041694" y="326316"/>
                </a:lnTo>
                <a:lnTo>
                  <a:pt x="1076376" y="290254"/>
                </a:lnTo>
                <a:lnTo>
                  <a:pt x="1123150" y="242500"/>
                </a:lnTo>
                <a:lnTo>
                  <a:pt x="1134318" y="230059"/>
                </a:lnTo>
                <a:lnTo>
                  <a:pt x="1144629" y="216776"/>
                </a:lnTo>
                <a:lnTo>
                  <a:pt x="1153765" y="202222"/>
                </a:lnTo>
                <a:lnTo>
                  <a:pt x="1165921" y="179317"/>
                </a:lnTo>
                <a:lnTo>
                  <a:pt x="1169780" y="164407"/>
                </a:lnTo>
                <a:lnTo>
                  <a:pt x="1164799" y="150334"/>
                </a:lnTo>
                <a:lnTo>
                  <a:pt x="1135032" y="117104"/>
                </a:lnTo>
                <a:lnTo>
                  <a:pt x="1115485" y="113653"/>
                </a:lnTo>
                <a:lnTo>
                  <a:pt x="1096942" y="110155"/>
                </a:lnTo>
                <a:lnTo>
                  <a:pt x="1084435" y="100908"/>
                </a:lnTo>
                <a:lnTo>
                  <a:pt x="1078247" y="86830"/>
                </a:lnTo>
                <a:lnTo>
                  <a:pt x="1078231" y="82332"/>
                </a:lnTo>
                <a:lnTo>
                  <a:pt x="1078394" y="68239"/>
                </a:lnTo>
                <a:lnTo>
                  <a:pt x="1079433" y="62251"/>
                </a:lnTo>
                <a:lnTo>
                  <a:pt x="1078316" y="54311"/>
                </a:lnTo>
                <a:lnTo>
                  <a:pt x="1047841" y="18546"/>
                </a:lnTo>
                <a:lnTo>
                  <a:pt x="1022416" y="1003"/>
                </a:lnTo>
                <a:lnTo>
                  <a:pt x="1015741" y="0"/>
                </a:lnTo>
                <a:close/>
              </a:path>
              <a:path w="1170304" h="1382395">
                <a:moveTo>
                  <a:pt x="285790" y="82332"/>
                </a:moveTo>
                <a:lnTo>
                  <a:pt x="251665" y="103282"/>
                </a:lnTo>
                <a:lnTo>
                  <a:pt x="247400" y="128559"/>
                </a:lnTo>
                <a:lnTo>
                  <a:pt x="240768" y="139647"/>
                </a:lnTo>
                <a:lnTo>
                  <a:pt x="230526" y="147606"/>
                </a:lnTo>
                <a:lnTo>
                  <a:pt x="217200" y="153241"/>
                </a:lnTo>
                <a:lnTo>
                  <a:pt x="358716" y="153241"/>
                </a:lnTo>
                <a:lnTo>
                  <a:pt x="348375" y="139642"/>
                </a:lnTo>
                <a:lnTo>
                  <a:pt x="331113" y="117455"/>
                </a:lnTo>
                <a:lnTo>
                  <a:pt x="314090" y="95107"/>
                </a:lnTo>
                <a:lnTo>
                  <a:pt x="305602" y="86830"/>
                </a:lnTo>
                <a:lnTo>
                  <a:pt x="296143" y="82876"/>
                </a:lnTo>
                <a:lnTo>
                  <a:pt x="285790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18064" y="4130081"/>
            <a:ext cx="3206115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54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6600" spc="-15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418" y="6129457"/>
            <a:ext cx="1159954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{}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4418" y="7788168"/>
            <a:ext cx="14121130" cy="974090"/>
          </a:xfrm>
          <a:custGeom>
            <a:avLst/>
            <a:gdLst/>
            <a:ahLst/>
            <a:cxnLst/>
            <a:rect l="l" t="t" r="r" b="b"/>
            <a:pathLst>
              <a:path w="14121130" h="974090">
                <a:moveTo>
                  <a:pt x="14120975" y="0"/>
                </a:moveTo>
                <a:lnTo>
                  <a:pt x="0" y="0"/>
                </a:lnTo>
                <a:lnTo>
                  <a:pt x="0" y="973792"/>
                </a:lnTo>
                <a:lnTo>
                  <a:pt x="14120975" y="973792"/>
                </a:lnTo>
                <a:lnTo>
                  <a:pt x="1412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4803" y="7714033"/>
            <a:ext cx="116249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4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3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anotherPerson;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9956" y="7583920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4" h="1382395">
                <a:moveTo>
                  <a:pt x="247532" y="1302672"/>
                </a:moveTo>
                <a:lnTo>
                  <a:pt x="121707" y="1302672"/>
                </a:lnTo>
                <a:lnTo>
                  <a:pt x="128866" y="1305573"/>
                </a:lnTo>
                <a:lnTo>
                  <a:pt x="132846" y="1311390"/>
                </a:lnTo>
                <a:lnTo>
                  <a:pt x="132435" y="1319370"/>
                </a:lnTo>
                <a:lnTo>
                  <a:pt x="130411" y="1336425"/>
                </a:lnTo>
                <a:lnTo>
                  <a:pt x="135453" y="1350072"/>
                </a:lnTo>
                <a:lnTo>
                  <a:pt x="144514" y="1361771"/>
                </a:lnTo>
                <a:lnTo>
                  <a:pt x="154548" y="1372987"/>
                </a:lnTo>
                <a:lnTo>
                  <a:pt x="163292" y="1379943"/>
                </a:lnTo>
                <a:lnTo>
                  <a:pt x="173376" y="1382297"/>
                </a:lnTo>
                <a:lnTo>
                  <a:pt x="183705" y="1380174"/>
                </a:lnTo>
                <a:lnTo>
                  <a:pt x="193185" y="1373700"/>
                </a:lnTo>
                <a:lnTo>
                  <a:pt x="197339" y="1369588"/>
                </a:lnTo>
                <a:lnTo>
                  <a:pt x="200290" y="1364366"/>
                </a:lnTo>
                <a:lnTo>
                  <a:pt x="247532" y="1302672"/>
                </a:lnTo>
                <a:close/>
              </a:path>
              <a:path w="1170304" h="1382395">
                <a:moveTo>
                  <a:pt x="175352" y="122093"/>
                </a:moveTo>
                <a:lnTo>
                  <a:pt x="159180" y="139647"/>
                </a:lnTo>
                <a:lnTo>
                  <a:pt x="152107" y="147353"/>
                </a:lnTo>
                <a:lnTo>
                  <a:pt x="140940" y="159337"/>
                </a:lnTo>
                <a:lnTo>
                  <a:pt x="129701" y="170953"/>
                </a:lnTo>
                <a:lnTo>
                  <a:pt x="121935" y="181203"/>
                </a:lnTo>
                <a:lnTo>
                  <a:pt x="118387" y="191909"/>
                </a:lnTo>
                <a:lnTo>
                  <a:pt x="118445" y="203461"/>
                </a:lnTo>
                <a:lnTo>
                  <a:pt x="137413" y="264288"/>
                </a:lnTo>
                <a:lnTo>
                  <a:pt x="154204" y="311943"/>
                </a:lnTo>
                <a:lnTo>
                  <a:pt x="171871" y="359216"/>
                </a:lnTo>
                <a:lnTo>
                  <a:pt x="190416" y="406108"/>
                </a:lnTo>
                <a:lnTo>
                  <a:pt x="209840" y="452620"/>
                </a:lnTo>
                <a:lnTo>
                  <a:pt x="230142" y="498754"/>
                </a:lnTo>
                <a:lnTo>
                  <a:pt x="251323" y="544511"/>
                </a:lnTo>
                <a:lnTo>
                  <a:pt x="273385" y="589893"/>
                </a:lnTo>
                <a:lnTo>
                  <a:pt x="296328" y="634902"/>
                </a:lnTo>
                <a:lnTo>
                  <a:pt x="320153" y="679538"/>
                </a:lnTo>
                <a:lnTo>
                  <a:pt x="323190" y="685285"/>
                </a:lnTo>
                <a:lnTo>
                  <a:pt x="326108" y="691068"/>
                </a:lnTo>
                <a:lnTo>
                  <a:pt x="328962" y="696822"/>
                </a:lnTo>
                <a:lnTo>
                  <a:pt x="331803" y="702483"/>
                </a:lnTo>
                <a:lnTo>
                  <a:pt x="0" y="1092065"/>
                </a:lnTo>
                <a:lnTo>
                  <a:pt x="6477" y="1107635"/>
                </a:lnTo>
                <a:lnTo>
                  <a:pt x="12517" y="1122244"/>
                </a:lnTo>
                <a:lnTo>
                  <a:pt x="18420" y="1136148"/>
                </a:lnTo>
                <a:lnTo>
                  <a:pt x="24489" y="1149604"/>
                </a:lnTo>
                <a:lnTo>
                  <a:pt x="27908" y="1158921"/>
                </a:lnTo>
                <a:lnTo>
                  <a:pt x="29131" y="1168027"/>
                </a:lnTo>
                <a:lnTo>
                  <a:pt x="27945" y="1177076"/>
                </a:lnTo>
                <a:lnTo>
                  <a:pt x="24133" y="1186221"/>
                </a:lnTo>
                <a:lnTo>
                  <a:pt x="20639" y="1192700"/>
                </a:lnTo>
                <a:lnTo>
                  <a:pt x="17382" y="1199302"/>
                </a:lnTo>
                <a:lnTo>
                  <a:pt x="14380" y="1206020"/>
                </a:lnTo>
                <a:lnTo>
                  <a:pt x="11649" y="1212851"/>
                </a:lnTo>
                <a:lnTo>
                  <a:pt x="9728" y="1217963"/>
                </a:lnTo>
                <a:lnTo>
                  <a:pt x="7577" y="1225004"/>
                </a:lnTo>
                <a:lnTo>
                  <a:pt x="9510" y="1229376"/>
                </a:lnTo>
                <a:lnTo>
                  <a:pt x="22538" y="1254939"/>
                </a:lnTo>
                <a:lnTo>
                  <a:pt x="38092" y="1278373"/>
                </a:lnTo>
                <a:lnTo>
                  <a:pt x="56118" y="1299539"/>
                </a:lnTo>
                <a:lnTo>
                  <a:pt x="76561" y="1318301"/>
                </a:lnTo>
                <a:lnTo>
                  <a:pt x="95709" y="1309853"/>
                </a:lnTo>
                <a:lnTo>
                  <a:pt x="104225" y="1306308"/>
                </a:lnTo>
                <a:lnTo>
                  <a:pt x="112582" y="1303439"/>
                </a:lnTo>
                <a:lnTo>
                  <a:pt x="121707" y="1302672"/>
                </a:lnTo>
                <a:lnTo>
                  <a:pt x="247532" y="1302672"/>
                </a:lnTo>
                <a:lnTo>
                  <a:pt x="305732" y="1226668"/>
                </a:lnTo>
                <a:lnTo>
                  <a:pt x="475415" y="1005161"/>
                </a:lnTo>
                <a:lnTo>
                  <a:pt x="480408" y="998918"/>
                </a:lnTo>
                <a:lnTo>
                  <a:pt x="485795" y="992570"/>
                </a:lnTo>
                <a:lnTo>
                  <a:pt x="498241" y="978174"/>
                </a:lnTo>
                <a:lnTo>
                  <a:pt x="946024" y="978174"/>
                </a:lnTo>
                <a:lnTo>
                  <a:pt x="724595" y="697489"/>
                </a:lnTo>
                <a:lnTo>
                  <a:pt x="747778" y="666936"/>
                </a:lnTo>
                <a:lnTo>
                  <a:pt x="778748" y="627602"/>
                </a:lnTo>
                <a:lnTo>
                  <a:pt x="810153" y="588651"/>
                </a:lnTo>
                <a:lnTo>
                  <a:pt x="841988" y="550079"/>
                </a:lnTo>
                <a:lnTo>
                  <a:pt x="874246" y="511880"/>
                </a:lnTo>
                <a:lnTo>
                  <a:pt x="906921" y="474050"/>
                </a:lnTo>
                <a:lnTo>
                  <a:pt x="927870" y="450330"/>
                </a:lnTo>
                <a:lnTo>
                  <a:pt x="558514" y="450330"/>
                </a:lnTo>
                <a:lnTo>
                  <a:pt x="546814" y="433841"/>
                </a:lnTo>
                <a:lnTo>
                  <a:pt x="541585" y="426373"/>
                </a:lnTo>
                <a:lnTo>
                  <a:pt x="536640" y="419064"/>
                </a:lnTo>
                <a:lnTo>
                  <a:pt x="433629" y="262702"/>
                </a:lnTo>
                <a:lnTo>
                  <a:pt x="407711" y="223722"/>
                </a:lnTo>
                <a:lnTo>
                  <a:pt x="381616" y="184863"/>
                </a:lnTo>
                <a:lnTo>
                  <a:pt x="365376" y="161999"/>
                </a:lnTo>
                <a:lnTo>
                  <a:pt x="358716" y="153240"/>
                </a:lnTo>
                <a:lnTo>
                  <a:pt x="217199" y="153240"/>
                </a:lnTo>
                <a:lnTo>
                  <a:pt x="175352" y="122093"/>
                </a:lnTo>
                <a:close/>
              </a:path>
              <a:path w="1170304" h="1382395">
                <a:moveTo>
                  <a:pt x="946024" y="978174"/>
                </a:moveTo>
                <a:lnTo>
                  <a:pt x="498241" y="978174"/>
                </a:lnTo>
                <a:lnTo>
                  <a:pt x="515685" y="1004491"/>
                </a:lnTo>
                <a:lnTo>
                  <a:pt x="548078" y="1054108"/>
                </a:lnTo>
                <a:lnTo>
                  <a:pt x="576117" y="1095226"/>
                </a:lnTo>
                <a:lnTo>
                  <a:pt x="604980" y="1135740"/>
                </a:lnTo>
                <a:lnTo>
                  <a:pt x="634707" y="1175624"/>
                </a:lnTo>
                <a:lnTo>
                  <a:pt x="665333" y="1214849"/>
                </a:lnTo>
                <a:lnTo>
                  <a:pt x="696896" y="1253390"/>
                </a:lnTo>
                <a:lnTo>
                  <a:pt x="721857" y="1271411"/>
                </a:lnTo>
                <a:lnTo>
                  <a:pt x="734587" y="1269308"/>
                </a:lnTo>
                <a:lnTo>
                  <a:pt x="749442" y="1259809"/>
                </a:lnTo>
                <a:lnTo>
                  <a:pt x="761642" y="1249314"/>
                </a:lnTo>
                <a:lnTo>
                  <a:pt x="773413" y="1238168"/>
                </a:lnTo>
                <a:lnTo>
                  <a:pt x="785086" y="1226668"/>
                </a:lnTo>
                <a:lnTo>
                  <a:pt x="796995" y="1215109"/>
                </a:lnTo>
                <a:lnTo>
                  <a:pt x="893280" y="1215109"/>
                </a:lnTo>
                <a:lnTo>
                  <a:pt x="896928" y="1210943"/>
                </a:lnTo>
                <a:lnTo>
                  <a:pt x="902253" y="1201078"/>
                </a:lnTo>
                <a:lnTo>
                  <a:pt x="905179" y="1188836"/>
                </a:lnTo>
                <a:lnTo>
                  <a:pt x="908301" y="1175442"/>
                </a:lnTo>
                <a:lnTo>
                  <a:pt x="914703" y="1163516"/>
                </a:lnTo>
                <a:lnTo>
                  <a:pt x="924695" y="1153997"/>
                </a:lnTo>
                <a:lnTo>
                  <a:pt x="938586" y="1147821"/>
                </a:lnTo>
                <a:lnTo>
                  <a:pt x="949813" y="1143334"/>
                </a:lnTo>
                <a:lnTo>
                  <a:pt x="959310" y="1136613"/>
                </a:lnTo>
                <a:lnTo>
                  <a:pt x="983857" y="1101968"/>
                </a:lnTo>
                <a:lnTo>
                  <a:pt x="1003140" y="1050574"/>
                </a:lnTo>
                <a:lnTo>
                  <a:pt x="946024" y="978174"/>
                </a:lnTo>
                <a:close/>
              </a:path>
              <a:path w="1170304" h="1382395">
                <a:moveTo>
                  <a:pt x="893280" y="1215109"/>
                </a:moveTo>
                <a:lnTo>
                  <a:pt x="796995" y="1215109"/>
                </a:lnTo>
                <a:lnTo>
                  <a:pt x="853227" y="1249586"/>
                </a:lnTo>
                <a:lnTo>
                  <a:pt x="874605" y="1231858"/>
                </a:lnTo>
                <a:lnTo>
                  <a:pt x="881034" y="1226668"/>
                </a:lnTo>
                <a:lnTo>
                  <a:pt x="889665" y="1219236"/>
                </a:lnTo>
                <a:lnTo>
                  <a:pt x="893280" y="1215109"/>
                </a:lnTo>
                <a:close/>
              </a:path>
              <a:path w="1170304" h="1382395">
                <a:moveTo>
                  <a:pt x="1015741" y="0"/>
                </a:moveTo>
                <a:lnTo>
                  <a:pt x="945398" y="54844"/>
                </a:lnTo>
                <a:lnTo>
                  <a:pt x="907528" y="89969"/>
                </a:lnTo>
                <a:lnTo>
                  <a:pt x="870034" y="125470"/>
                </a:lnTo>
                <a:lnTo>
                  <a:pt x="832922" y="161349"/>
                </a:lnTo>
                <a:lnTo>
                  <a:pt x="796193" y="197610"/>
                </a:lnTo>
                <a:lnTo>
                  <a:pt x="759852" y="234255"/>
                </a:lnTo>
                <a:lnTo>
                  <a:pt x="723901" y="271287"/>
                </a:lnTo>
                <a:lnTo>
                  <a:pt x="688345" y="308709"/>
                </a:lnTo>
                <a:lnTo>
                  <a:pt x="653186" y="346524"/>
                </a:lnTo>
                <a:lnTo>
                  <a:pt x="618428" y="384734"/>
                </a:lnTo>
                <a:lnTo>
                  <a:pt x="584075" y="423344"/>
                </a:lnTo>
                <a:lnTo>
                  <a:pt x="578200" y="429806"/>
                </a:lnTo>
                <a:lnTo>
                  <a:pt x="572018" y="436304"/>
                </a:lnTo>
                <a:lnTo>
                  <a:pt x="558514" y="450330"/>
                </a:lnTo>
                <a:lnTo>
                  <a:pt x="927870" y="450330"/>
                </a:lnTo>
                <a:lnTo>
                  <a:pt x="973505" y="399476"/>
                </a:lnTo>
                <a:lnTo>
                  <a:pt x="1007401" y="362721"/>
                </a:lnTo>
                <a:lnTo>
                  <a:pt x="1041694" y="326315"/>
                </a:lnTo>
                <a:lnTo>
                  <a:pt x="1076376" y="290253"/>
                </a:lnTo>
                <a:lnTo>
                  <a:pt x="1123149" y="242500"/>
                </a:lnTo>
                <a:lnTo>
                  <a:pt x="1134317" y="230058"/>
                </a:lnTo>
                <a:lnTo>
                  <a:pt x="1144629" y="216775"/>
                </a:lnTo>
                <a:lnTo>
                  <a:pt x="1153765" y="202221"/>
                </a:lnTo>
                <a:lnTo>
                  <a:pt x="1165921" y="179316"/>
                </a:lnTo>
                <a:lnTo>
                  <a:pt x="1169779" y="164406"/>
                </a:lnTo>
                <a:lnTo>
                  <a:pt x="1164799" y="150333"/>
                </a:lnTo>
                <a:lnTo>
                  <a:pt x="1135032" y="117103"/>
                </a:lnTo>
                <a:lnTo>
                  <a:pt x="1115485" y="113652"/>
                </a:lnTo>
                <a:lnTo>
                  <a:pt x="1096941" y="110154"/>
                </a:lnTo>
                <a:lnTo>
                  <a:pt x="1084435" y="100907"/>
                </a:lnTo>
                <a:lnTo>
                  <a:pt x="1078246" y="86830"/>
                </a:lnTo>
                <a:lnTo>
                  <a:pt x="1078230" y="82332"/>
                </a:lnTo>
                <a:lnTo>
                  <a:pt x="1078393" y="68238"/>
                </a:lnTo>
                <a:lnTo>
                  <a:pt x="1079432" y="62251"/>
                </a:lnTo>
                <a:lnTo>
                  <a:pt x="1078316" y="54310"/>
                </a:lnTo>
                <a:lnTo>
                  <a:pt x="1047840" y="18546"/>
                </a:lnTo>
                <a:lnTo>
                  <a:pt x="1022416" y="1002"/>
                </a:lnTo>
                <a:lnTo>
                  <a:pt x="1015741" y="0"/>
                </a:lnTo>
                <a:close/>
              </a:path>
              <a:path w="1170304" h="1382395">
                <a:moveTo>
                  <a:pt x="285790" y="82332"/>
                </a:moveTo>
                <a:lnTo>
                  <a:pt x="251665" y="103281"/>
                </a:lnTo>
                <a:lnTo>
                  <a:pt x="247399" y="128558"/>
                </a:lnTo>
                <a:lnTo>
                  <a:pt x="240768" y="139647"/>
                </a:lnTo>
                <a:lnTo>
                  <a:pt x="230525" y="147605"/>
                </a:lnTo>
                <a:lnTo>
                  <a:pt x="217199" y="153240"/>
                </a:lnTo>
                <a:lnTo>
                  <a:pt x="358716" y="153240"/>
                </a:lnTo>
                <a:lnTo>
                  <a:pt x="348375" y="139641"/>
                </a:lnTo>
                <a:lnTo>
                  <a:pt x="331113" y="117455"/>
                </a:lnTo>
                <a:lnTo>
                  <a:pt x="314089" y="95107"/>
                </a:lnTo>
                <a:lnTo>
                  <a:pt x="305601" y="86830"/>
                </a:lnTo>
                <a:lnTo>
                  <a:pt x="296143" y="82875"/>
                </a:lnTo>
                <a:lnTo>
                  <a:pt x="285790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18064" y="9185846"/>
            <a:ext cx="3206115" cy="104711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54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6600" spc="-15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855" y="9172937"/>
            <a:ext cx="7350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6535" algn="l"/>
              </a:tabLst>
            </a:pPr>
            <a:r>
              <a:rPr sz="6600" spc="-65" dirty="0">
                <a:solidFill>
                  <a:srgbClr val="FAE232"/>
                </a:solidFill>
                <a:latin typeface="Arial MT"/>
                <a:cs typeface="Arial MT"/>
              </a:rPr>
              <a:t>NO	</a:t>
            </a:r>
            <a:r>
              <a:rPr sz="6600" spc="125" dirty="0">
                <a:solidFill>
                  <a:srgbClr val="FAE232"/>
                </a:solidFill>
                <a:latin typeface="Arial MT"/>
                <a:cs typeface="Arial MT"/>
              </a:rPr>
              <a:t>Re-assignment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319" y="338461"/>
            <a:ext cx="52838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2696210" algn="l"/>
              </a:tabLst>
            </a:pPr>
            <a:r>
              <a:rPr spc="195" dirty="0"/>
              <a:t>Map	</a:t>
            </a:r>
            <a:r>
              <a:rPr spc="-365" dirty="0"/>
              <a:t>:	</a:t>
            </a:r>
            <a:r>
              <a:rPr spc="75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980" y="257527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Map()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936" y="4262072"/>
            <a:ext cx="114865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0054" y="5741582"/>
            <a:ext cx="97212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],[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740" y="7763591"/>
            <a:ext cx="79559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delete(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577215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2268" y="338461"/>
            <a:ext cx="5979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2696210" algn="l"/>
                <a:tab pos="5053330" algn="l"/>
              </a:tabLst>
            </a:pPr>
            <a:r>
              <a:rPr spc="195" dirty="0"/>
              <a:t>Map	</a:t>
            </a:r>
            <a:r>
              <a:rPr spc="-365" dirty="0"/>
              <a:t>:	</a:t>
            </a:r>
            <a:r>
              <a:rPr spc="40" dirty="0"/>
              <a:t>Clear	</a:t>
            </a:r>
            <a:r>
              <a:rPr spc="-50" dirty="0"/>
              <a:t>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8980" y="257527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Map()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7936" y="4262072"/>
            <a:ext cx="114865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0054" y="5741582"/>
            <a:ext cx="97212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],[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368" y="7356148"/>
            <a:ext cx="486727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clear()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7865" y="10042999"/>
            <a:ext cx="7327265" cy="1075690"/>
          </a:xfrm>
          <a:custGeom>
            <a:avLst/>
            <a:gdLst/>
            <a:ahLst/>
            <a:cxnLst/>
            <a:rect l="l" t="t" r="r" b="b"/>
            <a:pathLst>
              <a:path w="7327265" h="1075690">
                <a:moveTo>
                  <a:pt x="7327239" y="0"/>
                </a:moveTo>
                <a:lnTo>
                  <a:pt x="0" y="0"/>
                </a:lnTo>
                <a:lnTo>
                  <a:pt x="0" y="1075144"/>
                </a:lnTo>
                <a:lnTo>
                  <a:pt x="7327239" y="1075144"/>
                </a:lnTo>
                <a:lnTo>
                  <a:pt x="732723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2801" y="10044118"/>
            <a:ext cx="58775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8380" algn="l"/>
                <a:tab pos="3380740" algn="l"/>
              </a:tabLst>
            </a:pPr>
            <a:r>
              <a:rPr sz="6600" spc="45" dirty="0">
                <a:latin typeface="Arial MT"/>
                <a:cs typeface="Arial MT"/>
              </a:rPr>
              <a:t>Clear	</a:t>
            </a:r>
            <a:r>
              <a:rPr sz="6600" spc="80" dirty="0">
                <a:latin typeface="Arial MT"/>
                <a:cs typeface="Arial MT"/>
              </a:rPr>
              <a:t>all	</a:t>
            </a:r>
            <a:r>
              <a:rPr sz="6600" spc="75" dirty="0">
                <a:latin typeface="Arial MT"/>
                <a:cs typeface="Arial MT"/>
              </a:rPr>
              <a:t>values</a:t>
            </a:r>
            <a:endParaRPr sz="6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0641" y="8201795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4979" y="338461"/>
            <a:ext cx="52546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2463165" algn="l"/>
              </a:tabLst>
            </a:pPr>
            <a:r>
              <a:rPr spc="195" dirty="0"/>
              <a:t>Map	</a:t>
            </a:r>
            <a:r>
              <a:rPr spc="-365" dirty="0"/>
              <a:t>:	</a:t>
            </a:r>
            <a:r>
              <a:rPr spc="-25" dirty="0"/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8724" y="7923558"/>
            <a:ext cx="3543300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5" dirty="0">
                <a:solidFill>
                  <a:srgbClr val="EE220C"/>
                </a:solidFill>
                <a:latin typeface="Courier New"/>
                <a:cs typeface="Courier New"/>
              </a:rPr>
              <a:t>.</a:t>
            </a:r>
            <a:r>
              <a:rPr sz="5750" b="1" spc="20" dirty="0">
                <a:latin typeface="Courier New"/>
                <a:cs typeface="Courier New"/>
              </a:rPr>
              <a:t>size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3319" y="7902616"/>
            <a:ext cx="4540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02836" y="78293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8980" y="2575274"/>
            <a:ext cx="882586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let</a:t>
            </a:r>
            <a:r>
              <a:rPr sz="5750" b="1" spc="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</a:t>
            </a:r>
            <a:r>
              <a:rPr sz="5750" b="1" spc="1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=</a:t>
            </a:r>
            <a:r>
              <a:rPr sz="5750" b="1" spc="10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433FF"/>
                </a:solidFill>
                <a:latin typeface="Courier New"/>
                <a:cs typeface="Courier New"/>
              </a:rPr>
              <a:t>new</a:t>
            </a:r>
            <a:r>
              <a:rPr sz="5750" b="1" spc="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5750" b="1" spc="20" dirty="0">
                <a:latin typeface="Courier New"/>
                <a:cs typeface="Courier New"/>
              </a:rPr>
              <a:t>Map()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7936" y="4262072"/>
            <a:ext cx="114865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“name”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”abhishek”</a:t>
            </a:r>
            <a:r>
              <a:rPr sz="5750" b="1" spc="20" dirty="0">
                <a:latin typeface="Courier New"/>
                <a:cs typeface="Courier New"/>
              </a:rPr>
              <a:t>)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0054" y="5741582"/>
            <a:ext cx="972121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0"/>
              </a:lnSpc>
            </a:pPr>
            <a:r>
              <a:rPr sz="5750" b="1" spc="20" dirty="0">
                <a:solidFill>
                  <a:srgbClr val="EE220C"/>
                </a:solidFill>
                <a:latin typeface="Courier New"/>
                <a:cs typeface="Courier New"/>
              </a:rPr>
              <a:t>map.</a:t>
            </a:r>
            <a:r>
              <a:rPr sz="5750" b="1" spc="20" dirty="0">
                <a:latin typeface="Courier New"/>
                <a:cs typeface="Courier New"/>
              </a:rPr>
              <a:t>set([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spc="-5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2</a:t>
            </a:r>
            <a:r>
              <a:rPr sz="5750" b="1" spc="20" dirty="0">
                <a:latin typeface="Courier New"/>
                <a:cs typeface="Courier New"/>
              </a:rPr>
              <a:t>],[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1</a:t>
            </a:r>
            <a:r>
              <a:rPr sz="5750" b="1" spc="20" dirty="0">
                <a:latin typeface="Courier New"/>
                <a:cs typeface="Courier New"/>
              </a:rPr>
              <a:t>,</a:t>
            </a:r>
            <a:r>
              <a:rPr sz="5750" b="1" dirty="0">
                <a:latin typeface="Courier New"/>
                <a:cs typeface="Courier New"/>
              </a:rPr>
              <a:t> </a:t>
            </a:r>
            <a:r>
              <a:rPr sz="5750" b="1" spc="20" dirty="0">
                <a:solidFill>
                  <a:srgbClr val="017100"/>
                </a:solidFill>
                <a:latin typeface="Courier New"/>
                <a:cs typeface="Courier New"/>
              </a:rPr>
              <a:t>4</a:t>
            </a:r>
            <a:r>
              <a:rPr sz="5750" b="1" spc="20" dirty="0">
                <a:latin typeface="Courier New"/>
                <a:cs typeface="Courier New"/>
              </a:rPr>
              <a:t>])</a:t>
            </a:r>
            <a:endParaRPr sz="5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6681" y="4917812"/>
            <a:ext cx="7741284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13.</a:t>
            </a:r>
            <a:r>
              <a:rPr sz="92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360" dirty="0">
                <a:solidFill>
                  <a:srgbClr val="FFFFFF"/>
                </a:solidFill>
                <a:latin typeface="Arial MT"/>
                <a:cs typeface="Arial MT"/>
              </a:rPr>
              <a:t>Misc</a:t>
            </a:r>
            <a:r>
              <a:rPr sz="92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-20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1423" y="1563007"/>
            <a:ext cx="16954500" cy="8356600"/>
            <a:chOff x="2411423" y="1563007"/>
            <a:chExt cx="16954500" cy="8356600"/>
          </a:xfrm>
        </p:grpSpPr>
        <p:sp>
          <p:nvSpPr>
            <p:cNvPr id="3" name="object 3"/>
            <p:cNvSpPr/>
            <p:nvPr/>
          </p:nvSpPr>
          <p:spPr>
            <a:xfrm>
              <a:off x="2437776" y="1589360"/>
              <a:ext cx="15494635" cy="8303895"/>
            </a:xfrm>
            <a:custGeom>
              <a:avLst/>
              <a:gdLst/>
              <a:ahLst/>
              <a:cxnLst/>
              <a:rect l="l" t="t" r="r" b="b"/>
              <a:pathLst>
                <a:path w="15494635" h="8303895">
                  <a:moveTo>
                    <a:pt x="0" y="0"/>
                  </a:moveTo>
                  <a:lnTo>
                    <a:pt x="15494543" y="0"/>
                  </a:lnTo>
                  <a:lnTo>
                    <a:pt x="15494543" y="8303412"/>
                  </a:lnTo>
                  <a:lnTo>
                    <a:pt x="0" y="830341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1069" y="1924436"/>
              <a:ext cx="14461490" cy="6115050"/>
            </a:xfrm>
            <a:custGeom>
              <a:avLst/>
              <a:gdLst/>
              <a:ahLst/>
              <a:cxnLst/>
              <a:rect l="l" t="t" r="r" b="b"/>
              <a:pathLst>
                <a:path w="14461490" h="6115050">
                  <a:moveTo>
                    <a:pt x="2345080" y="5350624"/>
                  </a:moveTo>
                  <a:lnTo>
                    <a:pt x="0" y="5350624"/>
                  </a:lnTo>
                  <a:lnTo>
                    <a:pt x="0" y="6114999"/>
                  </a:lnTo>
                  <a:lnTo>
                    <a:pt x="2345080" y="6114999"/>
                  </a:lnTo>
                  <a:lnTo>
                    <a:pt x="2345080" y="5350624"/>
                  </a:lnTo>
                  <a:close/>
                </a:path>
                <a:path w="14461490" h="6115050">
                  <a:moveTo>
                    <a:pt x="5862726" y="0"/>
                  </a:moveTo>
                  <a:lnTo>
                    <a:pt x="0" y="0"/>
                  </a:lnTo>
                  <a:lnTo>
                    <a:pt x="0" y="764374"/>
                  </a:lnTo>
                  <a:lnTo>
                    <a:pt x="5862726" y="764374"/>
                  </a:lnTo>
                  <a:lnTo>
                    <a:pt x="5862726" y="0"/>
                  </a:lnTo>
                  <a:close/>
                </a:path>
                <a:path w="14461490" h="6115050">
                  <a:moveTo>
                    <a:pt x="14461376" y="3057499"/>
                  </a:moveTo>
                  <a:lnTo>
                    <a:pt x="9771202" y="3057499"/>
                  </a:lnTo>
                  <a:lnTo>
                    <a:pt x="9771202" y="2293124"/>
                  </a:lnTo>
                  <a:lnTo>
                    <a:pt x="0" y="2293124"/>
                  </a:lnTo>
                  <a:lnTo>
                    <a:pt x="0" y="3057499"/>
                  </a:lnTo>
                  <a:lnTo>
                    <a:pt x="0" y="3821874"/>
                  </a:lnTo>
                  <a:lnTo>
                    <a:pt x="14461376" y="3821874"/>
                  </a:lnTo>
                  <a:lnTo>
                    <a:pt x="14461376" y="3057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0879" y="444074"/>
            <a:ext cx="48641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0" algn="l"/>
                <a:tab pos="3841115" algn="l"/>
              </a:tabLst>
            </a:pPr>
            <a:r>
              <a:rPr spc="55" dirty="0"/>
              <a:t>Import	</a:t>
            </a:r>
            <a:r>
              <a:rPr spc="-130" dirty="0"/>
              <a:t>in	</a:t>
            </a:r>
            <a:r>
              <a:rPr spc="-65" dirty="0"/>
              <a:t>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8372" y="1873803"/>
            <a:ext cx="588835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&lt;!DOCTYPE</a:t>
            </a:r>
            <a:r>
              <a:rPr sz="51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html</a:t>
            </a: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1072" y="2688802"/>
            <a:ext cx="6254115" cy="76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35"/>
              </a:lnSpc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&lt;html</a:t>
            </a:r>
            <a:r>
              <a:rPr sz="5100" spc="-5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lang</a:t>
            </a:r>
            <a:r>
              <a:rPr sz="5100" spc="15" dirty="0">
                <a:latin typeface="Courier New"/>
                <a:cs typeface="Courier New"/>
              </a:rPr>
              <a:t>=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"en"</a:t>
            </a: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1072" y="3453177"/>
            <a:ext cx="2358390" cy="76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35"/>
              </a:lnSpc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&lt;head&gt;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1072" y="4166926"/>
            <a:ext cx="977201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110"/>
              </a:spcBef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&lt;title</a:t>
            </a:r>
            <a:r>
              <a:rPr sz="5100" spc="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r>
              <a:rPr sz="5100" spc="15" dirty="0">
                <a:latin typeface="Courier New"/>
                <a:cs typeface="Courier New"/>
              </a:rPr>
              <a:t>Documen</a:t>
            </a:r>
            <a:r>
              <a:rPr sz="5100" spc="10" dirty="0">
                <a:latin typeface="Courier New"/>
                <a:cs typeface="Courier New"/>
              </a:rPr>
              <a:t>t</a:t>
            </a: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&lt;/title&gt;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1072" y="4931301"/>
            <a:ext cx="862139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&lt;script</a:t>
            </a:r>
            <a:r>
              <a:rPr sz="5100" spc="-4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5100" spc="15" dirty="0">
                <a:latin typeface="Courier New"/>
                <a:cs typeface="Courier New"/>
              </a:rPr>
              <a:t>=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“index.js"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5376" y="5014537"/>
            <a:ext cx="5380990" cy="732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94640">
              <a:lnSpc>
                <a:spcPts val="5575"/>
              </a:lnSpc>
            </a:pP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typ</a:t>
            </a:r>
            <a:r>
              <a:rPr sz="51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5100" spc="15" dirty="0">
                <a:latin typeface="Courier New"/>
                <a:cs typeface="Courier New"/>
              </a:rPr>
              <a:t>=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“module”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68906" y="4931301"/>
            <a:ext cx="416559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072" y="5746301"/>
            <a:ext cx="3530600" cy="76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35"/>
              </a:lnSpc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&lt;/script&gt;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1072" y="6510676"/>
            <a:ext cx="2748915" cy="76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35"/>
              </a:lnSpc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&lt;/head&gt;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8372" y="7224424"/>
            <a:ext cx="237109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&lt;body&gt;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1072" y="8803799"/>
            <a:ext cx="2748915" cy="7645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35"/>
              </a:lnSpc>
            </a:pPr>
            <a:r>
              <a:rPr sz="5100" spc="15" dirty="0">
                <a:solidFill>
                  <a:srgbClr val="800000"/>
                </a:solidFill>
                <a:latin typeface="Courier New"/>
                <a:cs typeface="Courier New"/>
              </a:rPr>
              <a:t>&lt;/body&gt;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48040" y="9913612"/>
            <a:ext cx="3119755" cy="840740"/>
          </a:xfrm>
          <a:custGeom>
            <a:avLst/>
            <a:gdLst/>
            <a:ahLst/>
            <a:cxnLst/>
            <a:rect l="l" t="t" r="r" b="b"/>
            <a:pathLst>
              <a:path w="3119754" h="840740">
                <a:moveTo>
                  <a:pt x="3119276" y="0"/>
                </a:moveTo>
                <a:lnTo>
                  <a:pt x="0" y="0"/>
                </a:lnTo>
                <a:lnTo>
                  <a:pt x="0" y="840388"/>
                </a:lnTo>
                <a:lnTo>
                  <a:pt x="3119276" y="840388"/>
                </a:lnTo>
                <a:lnTo>
                  <a:pt x="311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82458" y="9934836"/>
            <a:ext cx="30505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index.html</a:t>
            </a:r>
            <a:endParaRPr sz="495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231997" y="4941059"/>
            <a:ext cx="7327265" cy="3917315"/>
            <a:chOff x="10231997" y="4941059"/>
            <a:chExt cx="7327265" cy="3917315"/>
          </a:xfrm>
        </p:grpSpPr>
        <p:sp>
          <p:nvSpPr>
            <p:cNvPr id="20" name="object 20"/>
            <p:cNvSpPr/>
            <p:nvPr/>
          </p:nvSpPr>
          <p:spPr>
            <a:xfrm>
              <a:off x="11168727" y="4977889"/>
              <a:ext cx="5454015" cy="875665"/>
            </a:xfrm>
            <a:custGeom>
              <a:avLst/>
              <a:gdLst/>
              <a:ahLst/>
              <a:cxnLst/>
              <a:rect l="l" t="t" r="r" b="b"/>
              <a:pathLst>
                <a:path w="5454015" h="875664">
                  <a:moveTo>
                    <a:pt x="0" y="0"/>
                  </a:moveTo>
                  <a:lnTo>
                    <a:pt x="5453786" y="0"/>
                  </a:lnTo>
                  <a:lnTo>
                    <a:pt x="5453786" y="875300"/>
                  </a:lnTo>
                  <a:lnTo>
                    <a:pt x="0" y="87530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31997" y="7782774"/>
              <a:ext cx="7327265" cy="1075690"/>
            </a:xfrm>
            <a:custGeom>
              <a:avLst/>
              <a:gdLst/>
              <a:ahLst/>
              <a:cxnLst/>
              <a:rect l="l" t="t" r="r" b="b"/>
              <a:pathLst>
                <a:path w="7327265" h="1075690">
                  <a:moveTo>
                    <a:pt x="7327239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7327239" y="1075144"/>
                  </a:lnTo>
                  <a:lnTo>
                    <a:pt x="7327239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376008" y="7783893"/>
            <a:ext cx="70396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5720" algn="l"/>
                <a:tab pos="4434205" algn="l"/>
              </a:tabLst>
            </a:pPr>
            <a:r>
              <a:rPr sz="6600" spc="-190" dirty="0">
                <a:latin typeface="Arial MT"/>
                <a:cs typeface="Arial MT"/>
              </a:rPr>
              <a:t>ES	</a:t>
            </a:r>
            <a:r>
              <a:rPr sz="6600" spc="175" dirty="0">
                <a:latin typeface="Arial MT"/>
                <a:cs typeface="Arial MT"/>
              </a:rPr>
              <a:t>module	</a:t>
            </a:r>
            <a:r>
              <a:rPr sz="6600" spc="95" dirty="0">
                <a:latin typeface="Arial MT"/>
                <a:cs typeface="Arial MT"/>
              </a:rPr>
              <a:t>enable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34775" y="5763132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205325" y="11109325"/>
            <a:ext cx="57975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330" y="1076647"/>
            <a:ext cx="8873490" cy="8664575"/>
            <a:chOff x="38330" y="1076647"/>
            <a:chExt cx="8873490" cy="8664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727" y="1082044"/>
              <a:ext cx="6913245" cy="7424420"/>
            </a:xfrm>
            <a:custGeom>
              <a:avLst/>
              <a:gdLst/>
              <a:ahLst/>
              <a:cxnLst/>
              <a:rect l="l" t="t" r="r" b="b"/>
              <a:pathLst>
                <a:path w="6913245" h="7424420">
                  <a:moveTo>
                    <a:pt x="0" y="0"/>
                  </a:moveTo>
                  <a:lnTo>
                    <a:pt x="6913034" y="0"/>
                  </a:lnTo>
                  <a:lnTo>
                    <a:pt x="6913034" y="7423857"/>
                  </a:lnTo>
                  <a:lnTo>
                    <a:pt x="0" y="742385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843" y="1862130"/>
              <a:ext cx="6808470" cy="5864225"/>
            </a:xfrm>
            <a:custGeom>
              <a:avLst/>
              <a:gdLst/>
              <a:ahLst/>
              <a:cxnLst/>
              <a:rect l="l" t="t" r="r" b="b"/>
              <a:pathLst>
                <a:path w="6808470" h="5864225">
                  <a:moveTo>
                    <a:pt x="4538878" y="0"/>
                  </a:moveTo>
                  <a:lnTo>
                    <a:pt x="0" y="0"/>
                  </a:lnTo>
                  <a:lnTo>
                    <a:pt x="0" y="732967"/>
                  </a:lnTo>
                  <a:lnTo>
                    <a:pt x="0" y="1465922"/>
                  </a:lnTo>
                  <a:lnTo>
                    <a:pt x="4538878" y="1465922"/>
                  </a:lnTo>
                  <a:lnTo>
                    <a:pt x="4538878" y="732967"/>
                  </a:lnTo>
                  <a:lnTo>
                    <a:pt x="4538878" y="0"/>
                  </a:lnTo>
                  <a:close/>
                </a:path>
                <a:path w="6808470" h="5864225">
                  <a:moveTo>
                    <a:pt x="6430086" y="5130736"/>
                  </a:moveTo>
                  <a:lnTo>
                    <a:pt x="0" y="5130736"/>
                  </a:lnTo>
                  <a:lnTo>
                    <a:pt x="0" y="5850966"/>
                  </a:lnTo>
                  <a:lnTo>
                    <a:pt x="0" y="5863691"/>
                  </a:lnTo>
                  <a:lnTo>
                    <a:pt x="6430086" y="5863691"/>
                  </a:lnTo>
                  <a:lnTo>
                    <a:pt x="6430086" y="5850966"/>
                  </a:lnTo>
                  <a:lnTo>
                    <a:pt x="6430086" y="5130736"/>
                  </a:lnTo>
                  <a:close/>
                </a:path>
                <a:path w="6808470" h="5864225">
                  <a:moveTo>
                    <a:pt x="6808317" y="2198890"/>
                  </a:moveTo>
                  <a:lnTo>
                    <a:pt x="0" y="2198890"/>
                  </a:lnTo>
                  <a:lnTo>
                    <a:pt x="0" y="2931845"/>
                  </a:lnTo>
                  <a:lnTo>
                    <a:pt x="0" y="3664813"/>
                  </a:lnTo>
                  <a:lnTo>
                    <a:pt x="5673598" y="3664813"/>
                  </a:lnTo>
                  <a:lnTo>
                    <a:pt x="5673598" y="2931845"/>
                  </a:lnTo>
                  <a:lnTo>
                    <a:pt x="6808317" y="2931845"/>
                  </a:lnTo>
                  <a:lnTo>
                    <a:pt x="6808317" y="2198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92601" y="1567747"/>
            <a:ext cx="8173084" cy="8173084"/>
            <a:chOff x="11192601" y="1567747"/>
            <a:chExt cx="8173084" cy="817308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023842" y="6939854"/>
              <a:ext cx="2329180" cy="840740"/>
            </a:xfrm>
            <a:custGeom>
              <a:avLst/>
              <a:gdLst/>
              <a:ahLst/>
              <a:cxnLst/>
              <a:rect l="l" t="t" r="r" b="b"/>
              <a:pathLst>
                <a:path w="2329180" h="840740">
                  <a:moveTo>
                    <a:pt x="2328934" y="0"/>
                  </a:moveTo>
                  <a:lnTo>
                    <a:pt x="0" y="0"/>
                  </a:lnTo>
                  <a:lnTo>
                    <a:pt x="0" y="840388"/>
                  </a:lnTo>
                  <a:lnTo>
                    <a:pt x="2328934" y="840388"/>
                  </a:lnTo>
                  <a:lnTo>
                    <a:pt x="2328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146" y="1805967"/>
            <a:ext cx="4564380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a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=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latin typeface="Courier New"/>
                <a:cs typeface="Courier New"/>
              </a:rPr>
              <a:t>; </a:t>
            </a:r>
            <a:r>
              <a:rPr sz="4950" spc="-296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b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=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6</a:t>
            </a:r>
            <a:r>
              <a:rPr sz="4950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46" y="4061011"/>
            <a:ext cx="68211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sum(a,b){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846" y="4793973"/>
            <a:ext cx="568642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a+b;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46" y="5526935"/>
            <a:ext cx="3911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6" y="6936700"/>
            <a:ext cx="22955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9729" y="6922399"/>
            <a:ext cx="3790950" cy="875665"/>
          </a:xfrm>
          <a:prstGeom prst="rect">
            <a:avLst/>
          </a:prstGeom>
          <a:ln w="73296">
            <a:solidFill>
              <a:srgbClr val="EE220C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9"/>
              </a:spcBef>
            </a:pPr>
            <a:r>
              <a:rPr sz="4950" spc="5" dirty="0">
                <a:latin typeface="Courier New"/>
                <a:cs typeface="Courier New"/>
              </a:rPr>
              <a:t>{a,b,sum};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0848" y="7713089"/>
            <a:ext cx="1863725" cy="840740"/>
          </a:xfrm>
          <a:custGeom>
            <a:avLst/>
            <a:gdLst/>
            <a:ahLst/>
            <a:cxnLst/>
            <a:rect l="l" t="t" r="r" b="b"/>
            <a:pathLst>
              <a:path w="1863725" h="840740">
                <a:moveTo>
                  <a:pt x="1863398" y="0"/>
                </a:moveTo>
                <a:lnTo>
                  <a:pt x="0" y="0"/>
                </a:lnTo>
                <a:lnTo>
                  <a:pt x="0" y="840388"/>
                </a:lnTo>
                <a:lnTo>
                  <a:pt x="1863398" y="840388"/>
                </a:lnTo>
                <a:lnTo>
                  <a:pt x="1863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5267" y="7734313"/>
            <a:ext cx="17951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app.js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424638" y="444074"/>
            <a:ext cx="91757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8165" algn="l"/>
                <a:tab pos="5968365" algn="l"/>
                <a:tab pos="6511925" algn="l"/>
              </a:tabLst>
            </a:pPr>
            <a:r>
              <a:rPr spc="90" dirty="0"/>
              <a:t>Named	</a:t>
            </a:r>
            <a:r>
              <a:rPr spc="-25" dirty="0"/>
              <a:t>Export	</a:t>
            </a:r>
            <a:r>
              <a:rPr spc="610" dirty="0"/>
              <a:t>/	</a:t>
            </a:r>
            <a:r>
              <a:rPr spc="55" dirty="0"/>
              <a:t>Import</a:t>
            </a:r>
          </a:p>
        </p:txBody>
      </p:sp>
      <p:sp>
        <p:nvSpPr>
          <p:cNvPr id="20" name="object 20"/>
          <p:cNvSpPr/>
          <p:nvPr/>
        </p:nvSpPr>
        <p:spPr>
          <a:xfrm>
            <a:off x="4989247" y="7424263"/>
            <a:ext cx="925194" cy="3489325"/>
          </a:xfrm>
          <a:custGeom>
            <a:avLst/>
            <a:gdLst/>
            <a:ahLst/>
            <a:cxnLst/>
            <a:rect l="l" t="t" r="r" b="b"/>
            <a:pathLst>
              <a:path w="925195" h="3489325">
                <a:moveTo>
                  <a:pt x="17219" y="0"/>
                </a:moveTo>
                <a:lnTo>
                  <a:pt x="0" y="1029842"/>
                </a:lnTo>
                <a:lnTo>
                  <a:pt x="169215" y="989454"/>
                </a:lnTo>
                <a:lnTo>
                  <a:pt x="765838" y="3489119"/>
                </a:lnTo>
                <a:lnTo>
                  <a:pt x="925100" y="3451106"/>
                </a:lnTo>
                <a:lnTo>
                  <a:pt x="328477" y="951441"/>
                </a:lnTo>
                <a:lnTo>
                  <a:pt x="497693" y="911052"/>
                </a:lnTo>
                <a:lnTo>
                  <a:pt x="1721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5254" y="10039686"/>
            <a:ext cx="567563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100" dirty="0">
                <a:latin typeface="Arial MT"/>
                <a:cs typeface="Arial MT"/>
              </a:rPr>
              <a:t>named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exports</a:t>
            </a:r>
            <a:endParaRPr sz="4100">
              <a:latin typeface="Arial MT"/>
              <a:cs typeface="Arial M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949141" y="5234316"/>
          <a:ext cx="12168504" cy="2269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"/>
                <a:gridCol w="2665730"/>
                <a:gridCol w="3488689"/>
                <a:gridCol w="1798320"/>
                <a:gridCol w="4168775"/>
              </a:tblGrid>
              <a:tr h="82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780"/>
                        </a:lnSpc>
                      </a:pPr>
                      <a:r>
                        <a:rPr sz="495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76200">
                      <a:solidFill>
                        <a:srgbClr val="EE220C"/>
                      </a:solidFill>
                      <a:prstDash val="solid"/>
                    </a:lnR>
                    <a:lnT w="12700">
                      <a:solidFill>
                        <a:srgbClr val="EE220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780"/>
                        </a:lnSpc>
                      </a:pPr>
                      <a:r>
                        <a:rPr sz="4950" spc="5" dirty="0">
                          <a:latin typeface="Courier New"/>
                          <a:cs typeface="Courier New"/>
                        </a:rPr>
                        <a:t>{a,b,sum}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EE220C"/>
                      </a:solidFill>
                      <a:prstDash val="solid"/>
                    </a:lnL>
                    <a:lnR w="76200">
                      <a:solidFill>
                        <a:srgbClr val="EE220C"/>
                      </a:solidFill>
                      <a:prstDash val="solid"/>
                    </a:lnR>
                    <a:lnT w="12700">
                      <a:solidFill>
                        <a:srgbClr val="EE220C"/>
                      </a:solidFill>
                      <a:prstDash val="solid"/>
                    </a:lnT>
                    <a:lnB w="76200">
                      <a:solidFill>
                        <a:srgbClr val="EE220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5590">
                        <a:lnSpc>
                          <a:spcPts val="5780"/>
                        </a:lnSpc>
                      </a:pPr>
                      <a:r>
                        <a:rPr sz="495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49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95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"./app.js"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EE220C"/>
                      </a:solidFill>
                      <a:prstDash val="solid"/>
                    </a:lnL>
                    <a:lnT w="12700">
                      <a:solidFill>
                        <a:srgbClr val="EE220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5025"/>
                        </a:lnSpc>
                      </a:pPr>
                      <a:r>
                        <a:rPr sz="4950" spc="5" dirty="0">
                          <a:latin typeface="Courier New"/>
                          <a:cs typeface="Courier New"/>
                        </a:rPr>
                        <a:t>console.log(sum(</a:t>
                      </a:r>
                      <a:r>
                        <a:rPr sz="4950" spc="5" dirty="0">
                          <a:solidFill>
                            <a:srgbClr val="09885A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4950" spc="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4950" spc="5" dirty="0">
                          <a:solidFill>
                            <a:srgbClr val="09885A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4950" spc="5" dirty="0">
                          <a:latin typeface="Courier New"/>
                          <a:cs typeface="Courier New"/>
                        </a:rPr>
                        <a:t>))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780080">
                <a:tc gridSpan="5">
                  <a:txBody>
                    <a:bodyPr/>
                    <a:lstStyle/>
                    <a:p>
                      <a:pPr marR="1683385" algn="ctr">
                        <a:lnSpc>
                          <a:spcPts val="4305"/>
                        </a:lnSpc>
                        <a:spcBef>
                          <a:spcPts val="1735"/>
                        </a:spcBef>
                      </a:pPr>
                      <a:r>
                        <a:rPr sz="49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index.js</a:t>
                      </a:r>
                      <a:endParaRPr sz="4950">
                        <a:latin typeface="Arial MT"/>
                        <a:cs typeface="Arial MT"/>
                      </a:endParaRPr>
                    </a:p>
                  </a:txBody>
                  <a:tcPr marL="0" marR="0" marT="22034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330" y="1076647"/>
            <a:ext cx="8873490" cy="8664575"/>
            <a:chOff x="38330" y="1076647"/>
            <a:chExt cx="8873490" cy="8664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727" y="1082044"/>
              <a:ext cx="7291705" cy="7424420"/>
            </a:xfrm>
            <a:custGeom>
              <a:avLst/>
              <a:gdLst/>
              <a:ahLst/>
              <a:cxnLst/>
              <a:rect l="l" t="t" r="r" b="b"/>
              <a:pathLst>
                <a:path w="7291705" h="7424420">
                  <a:moveTo>
                    <a:pt x="0" y="0"/>
                  </a:moveTo>
                  <a:lnTo>
                    <a:pt x="7291274" y="0"/>
                  </a:lnTo>
                  <a:lnTo>
                    <a:pt x="7291274" y="7423857"/>
                  </a:lnTo>
                  <a:lnTo>
                    <a:pt x="0" y="7423857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843" y="1862130"/>
              <a:ext cx="7186930" cy="5864225"/>
            </a:xfrm>
            <a:custGeom>
              <a:avLst/>
              <a:gdLst/>
              <a:ahLst/>
              <a:cxnLst/>
              <a:rect l="l" t="t" r="r" b="b"/>
              <a:pathLst>
                <a:path w="7186930" h="5864225">
                  <a:moveTo>
                    <a:pt x="4538878" y="0"/>
                  </a:moveTo>
                  <a:lnTo>
                    <a:pt x="0" y="0"/>
                  </a:lnTo>
                  <a:lnTo>
                    <a:pt x="0" y="732967"/>
                  </a:lnTo>
                  <a:lnTo>
                    <a:pt x="0" y="1465922"/>
                  </a:lnTo>
                  <a:lnTo>
                    <a:pt x="4538878" y="1465922"/>
                  </a:lnTo>
                  <a:lnTo>
                    <a:pt x="4538878" y="732967"/>
                  </a:lnTo>
                  <a:lnTo>
                    <a:pt x="4538878" y="0"/>
                  </a:lnTo>
                  <a:close/>
                </a:path>
                <a:path w="7186930" h="5864225">
                  <a:moveTo>
                    <a:pt x="6808317" y="2198890"/>
                  </a:moveTo>
                  <a:lnTo>
                    <a:pt x="0" y="2198890"/>
                  </a:lnTo>
                  <a:lnTo>
                    <a:pt x="0" y="2931845"/>
                  </a:lnTo>
                  <a:lnTo>
                    <a:pt x="0" y="3664813"/>
                  </a:lnTo>
                  <a:lnTo>
                    <a:pt x="5673598" y="3664813"/>
                  </a:lnTo>
                  <a:lnTo>
                    <a:pt x="5673598" y="2931845"/>
                  </a:lnTo>
                  <a:lnTo>
                    <a:pt x="6808317" y="2931845"/>
                  </a:lnTo>
                  <a:lnTo>
                    <a:pt x="6808317" y="2198890"/>
                  </a:lnTo>
                  <a:close/>
                </a:path>
                <a:path w="7186930" h="5864225">
                  <a:moveTo>
                    <a:pt x="7186562" y="5130736"/>
                  </a:moveTo>
                  <a:lnTo>
                    <a:pt x="0" y="5130736"/>
                  </a:lnTo>
                  <a:lnTo>
                    <a:pt x="0" y="5850966"/>
                  </a:lnTo>
                  <a:lnTo>
                    <a:pt x="0" y="5863691"/>
                  </a:lnTo>
                  <a:lnTo>
                    <a:pt x="7186562" y="5863691"/>
                  </a:lnTo>
                  <a:lnTo>
                    <a:pt x="7186562" y="5850966"/>
                  </a:lnTo>
                  <a:lnTo>
                    <a:pt x="7186562" y="5130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92601" y="1567747"/>
            <a:ext cx="8173084" cy="8173084"/>
            <a:chOff x="11192601" y="1567747"/>
            <a:chExt cx="8173084" cy="817308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023842" y="6939854"/>
              <a:ext cx="2329180" cy="840740"/>
            </a:xfrm>
            <a:custGeom>
              <a:avLst/>
              <a:gdLst/>
              <a:ahLst/>
              <a:cxnLst/>
              <a:rect l="l" t="t" r="r" b="b"/>
              <a:pathLst>
                <a:path w="2329180" h="840740">
                  <a:moveTo>
                    <a:pt x="2328934" y="0"/>
                  </a:moveTo>
                  <a:lnTo>
                    <a:pt x="0" y="0"/>
                  </a:lnTo>
                  <a:lnTo>
                    <a:pt x="0" y="840388"/>
                  </a:lnTo>
                  <a:lnTo>
                    <a:pt x="2328934" y="840388"/>
                  </a:lnTo>
                  <a:lnTo>
                    <a:pt x="2328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146" y="1805967"/>
            <a:ext cx="4564380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a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=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latin typeface="Courier New"/>
                <a:cs typeface="Courier New"/>
              </a:rPr>
              <a:t>; </a:t>
            </a:r>
            <a:r>
              <a:rPr sz="4950" spc="-296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4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b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=</a:t>
            </a:r>
            <a:r>
              <a:rPr sz="4950" spc="-2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6</a:t>
            </a:r>
            <a:r>
              <a:rPr sz="4950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46" y="4061011"/>
            <a:ext cx="68211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sum(a,b){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846" y="4793973"/>
            <a:ext cx="568642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ts val="5595"/>
              </a:lnSpc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a+b;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46" y="5526935"/>
            <a:ext cx="39116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848" y="7713089"/>
            <a:ext cx="1863725" cy="840740"/>
          </a:xfrm>
          <a:custGeom>
            <a:avLst/>
            <a:gdLst/>
            <a:ahLst/>
            <a:cxnLst/>
            <a:rect l="l" t="t" r="r" b="b"/>
            <a:pathLst>
              <a:path w="1863725" h="840740">
                <a:moveTo>
                  <a:pt x="1863398" y="0"/>
                </a:moveTo>
                <a:lnTo>
                  <a:pt x="0" y="0"/>
                </a:lnTo>
                <a:lnTo>
                  <a:pt x="0" y="840388"/>
                </a:lnTo>
                <a:lnTo>
                  <a:pt x="1863398" y="840388"/>
                </a:lnTo>
                <a:lnTo>
                  <a:pt x="1863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146" y="6892992"/>
            <a:ext cx="7212330" cy="16211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49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4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sum;</a:t>
            </a:r>
            <a:endParaRPr sz="495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340"/>
              </a:spcBef>
            </a:pP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app.js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16680" y="444074"/>
            <a:ext cx="91916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4040" algn="l"/>
                <a:tab pos="5984240" algn="l"/>
                <a:tab pos="6527800" algn="l"/>
              </a:tabLst>
            </a:pPr>
            <a:r>
              <a:rPr spc="30" dirty="0"/>
              <a:t>Default	</a:t>
            </a:r>
            <a:r>
              <a:rPr spc="-25" dirty="0"/>
              <a:t>Export	</a:t>
            </a:r>
            <a:r>
              <a:rPr spc="610" dirty="0"/>
              <a:t>/	</a:t>
            </a:r>
            <a:r>
              <a:rPr spc="55" dirty="0"/>
              <a:t>Import</a:t>
            </a:r>
          </a:p>
        </p:txBody>
      </p:sp>
      <p:sp>
        <p:nvSpPr>
          <p:cNvPr id="18" name="object 18"/>
          <p:cNvSpPr/>
          <p:nvPr/>
        </p:nvSpPr>
        <p:spPr>
          <a:xfrm>
            <a:off x="4989247" y="7424263"/>
            <a:ext cx="925194" cy="3489325"/>
          </a:xfrm>
          <a:custGeom>
            <a:avLst/>
            <a:gdLst/>
            <a:ahLst/>
            <a:cxnLst/>
            <a:rect l="l" t="t" r="r" b="b"/>
            <a:pathLst>
              <a:path w="925195" h="3489325">
                <a:moveTo>
                  <a:pt x="17219" y="0"/>
                </a:moveTo>
                <a:lnTo>
                  <a:pt x="0" y="1029842"/>
                </a:lnTo>
                <a:lnTo>
                  <a:pt x="169215" y="989454"/>
                </a:lnTo>
                <a:lnTo>
                  <a:pt x="765838" y="3489119"/>
                </a:lnTo>
                <a:lnTo>
                  <a:pt x="925100" y="3451106"/>
                </a:lnTo>
                <a:lnTo>
                  <a:pt x="328477" y="951441"/>
                </a:lnTo>
                <a:lnTo>
                  <a:pt x="497693" y="911052"/>
                </a:lnTo>
                <a:lnTo>
                  <a:pt x="1721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75254" y="10039686"/>
            <a:ext cx="567563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114" dirty="0">
                <a:latin typeface="Arial MT"/>
                <a:cs typeface="Arial MT"/>
              </a:rPr>
              <a:t>default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export</a:t>
            </a:r>
            <a:endParaRPr sz="410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917728" y="5202903"/>
          <a:ext cx="10714988" cy="2269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"/>
                <a:gridCol w="2665730"/>
                <a:gridCol w="1713864"/>
                <a:gridCol w="3573145"/>
                <a:gridCol w="2657475"/>
                <a:gridCol w="57784"/>
              </a:tblGrid>
              <a:tr h="82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780"/>
                        </a:lnSpc>
                      </a:pPr>
                      <a:r>
                        <a:rPr sz="495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76200">
                      <a:solidFill>
                        <a:srgbClr val="EE220C"/>
                      </a:solidFill>
                      <a:prstDash val="solid"/>
                    </a:lnR>
                    <a:lnT w="76200">
                      <a:solidFill>
                        <a:srgbClr val="EE220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5780"/>
                        </a:lnSpc>
                      </a:pPr>
                      <a:r>
                        <a:rPr sz="4950" spc="5" dirty="0">
                          <a:latin typeface="Courier New"/>
                          <a:cs typeface="Courier New"/>
                        </a:rPr>
                        <a:t>sum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EE220C"/>
                      </a:solidFill>
                      <a:prstDash val="solid"/>
                    </a:lnL>
                    <a:lnR w="76200">
                      <a:solidFill>
                        <a:srgbClr val="EE220C"/>
                      </a:solidFill>
                      <a:prstDash val="solid"/>
                    </a:lnR>
                    <a:lnT w="76200">
                      <a:solidFill>
                        <a:srgbClr val="EE220C"/>
                      </a:solidFill>
                      <a:prstDash val="solid"/>
                    </a:lnT>
                    <a:lnB w="76200">
                      <a:solidFill>
                        <a:srgbClr val="EE220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5780"/>
                        </a:lnSpc>
                      </a:pPr>
                      <a:r>
                        <a:rPr sz="495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495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95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"./app.js"</a:t>
                      </a:r>
                      <a:r>
                        <a:rPr sz="4950" spc="5" dirty="0">
                          <a:latin typeface="Courier New"/>
                          <a:cs typeface="Courier New"/>
                        </a:rPr>
                        <a:t>;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EE220C"/>
                      </a:solidFill>
                      <a:prstDash val="solid"/>
                    </a:lnL>
                    <a:lnT w="76200">
                      <a:solidFill>
                        <a:srgbClr val="EE220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5025"/>
                        </a:lnSpc>
                      </a:pPr>
                      <a:r>
                        <a:rPr sz="4950" spc="5" dirty="0">
                          <a:latin typeface="Courier New"/>
                          <a:cs typeface="Courier New"/>
                        </a:rPr>
                        <a:t>console.log(sum(</a:t>
                      </a:r>
                      <a:r>
                        <a:rPr sz="4950" spc="5" dirty="0">
                          <a:solidFill>
                            <a:srgbClr val="09885A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4950" spc="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4950" spc="5" dirty="0">
                          <a:solidFill>
                            <a:srgbClr val="09885A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4950" spc="5" dirty="0">
                          <a:latin typeface="Courier New"/>
                          <a:cs typeface="Courier New"/>
                        </a:rPr>
                        <a:t>))</a:t>
                      </a:r>
                      <a:endParaRPr sz="4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80080">
                <a:tc gridSpan="6">
                  <a:txBody>
                    <a:bodyPr/>
                    <a:lstStyle/>
                    <a:p>
                      <a:pPr marR="219710" algn="ctr">
                        <a:lnSpc>
                          <a:spcPts val="4305"/>
                        </a:lnSpc>
                        <a:spcBef>
                          <a:spcPts val="1735"/>
                        </a:spcBef>
                      </a:pPr>
                      <a:r>
                        <a:rPr sz="49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index.js</a:t>
                      </a:r>
                      <a:endParaRPr sz="4950">
                        <a:latin typeface="Arial MT"/>
                        <a:cs typeface="Arial MT"/>
                      </a:endParaRPr>
                    </a:p>
                  </a:txBody>
                  <a:tcPr marL="0" marR="0" marT="22034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330" y="1443127"/>
            <a:ext cx="19327495" cy="8298180"/>
            <a:chOff x="38330" y="1443127"/>
            <a:chExt cx="19327495" cy="829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727" y="1448525"/>
              <a:ext cx="6913245" cy="6690995"/>
            </a:xfrm>
            <a:custGeom>
              <a:avLst/>
              <a:gdLst/>
              <a:ahLst/>
              <a:cxnLst/>
              <a:rect l="l" t="t" r="r" b="b"/>
              <a:pathLst>
                <a:path w="6913245" h="6690995">
                  <a:moveTo>
                    <a:pt x="0" y="0"/>
                  </a:moveTo>
                  <a:lnTo>
                    <a:pt x="6913034" y="0"/>
                  </a:lnTo>
                  <a:lnTo>
                    <a:pt x="6913034" y="6690895"/>
                  </a:lnTo>
                  <a:lnTo>
                    <a:pt x="0" y="6690895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43" y="3694537"/>
              <a:ext cx="6808470" cy="3665220"/>
            </a:xfrm>
            <a:custGeom>
              <a:avLst/>
              <a:gdLst/>
              <a:ahLst/>
              <a:cxnLst/>
              <a:rect l="l" t="t" r="r" b="b"/>
              <a:pathLst>
                <a:path w="6808470" h="3665220">
                  <a:moveTo>
                    <a:pt x="4917122" y="2931845"/>
                  </a:moveTo>
                  <a:lnTo>
                    <a:pt x="0" y="2931845"/>
                  </a:lnTo>
                  <a:lnTo>
                    <a:pt x="0" y="3664813"/>
                  </a:lnTo>
                  <a:lnTo>
                    <a:pt x="4917122" y="3664813"/>
                  </a:lnTo>
                  <a:lnTo>
                    <a:pt x="4917122" y="2931845"/>
                  </a:lnTo>
                  <a:close/>
                </a:path>
                <a:path w="6808470" h="3665220">
                  <a:moveTo>
                    <a:pt x="6808317" y="0"/>
                  </a:moveTo>
                  <a:lnTo>
                    <a:pt x="0" y="0"/>
                  </a:lnTo>
                  <a:lnTo>
                    <a:pt x="0" y="732955"/>
                  </a:lnTo>
                  <a:lnTo>
                    <a:pt x="0" y="1465922"/>
                  </a:lnTo>
                  <a:lnTo>
                    <a:pt x="0" y="2198890"/>
                  </a:lnTo>
                  <a:lnTo>
                    <a:pt x="378231" y="2198890"/>
                  </a:lnTo>
                  <a:lnTo>
                    <a:pt x="378231" y="1465922"/>
                  </a:lnTo>
                  <a:lnTo>
                    <a:pt x="5673598" y="1465922"/>
                  </a:lnTo>
                  <a:lnTo>
                    <a:pt x="5673598" y="732955"/>
                  </a:lnTo>
                  <a:lnTo>
                    <a:pt x="6808317" y="732955"/>
                  </a:lnTo>
                  <a:lnTo>
                    <a:pt x="6808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146" y="3638373"/>
            <a:ext cx="6834505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525270" marR="5080" indent="-1513205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sum(a,b){ </a:t>
            </a:r>
            <a:r>
              <a:rPr sz="4950" spc="-2955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a+b;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46" y="5104296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46" y="6570220"/>
            <a:ext cx="49428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49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{sum};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848" y="7713089"/>
            <a:ext cx="1863725" cy="840740"/>
          </a:xfrm>
          <a:custGeom>
            <a:avLst/>
            <a:gdLst/>
            <a:ahLst/>
            <a:cxnLst/>
            <a:rect l="l" t="t" r="r" b="b"/>
            <a:pathLst>
              <a:path w="1863725" h="840740">
                <a:moveTo>
                  <a:pt x="1863398" y="0"/>
                </a:moveTo>
                <a:lnTo>
                  <a:pt x="0" y="0"/>
                </a:lnTo>
                <a:lnTo>
                  <a:pt x="0" y="840388"/>
                </a:lnTo>
                <a:lnTo>
                  <a:pt x="1863398" y="840388"/>
                </a:lnTo>
                <a:lnTo>
                  <a:pt x="1863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5267" y="7734313"/>
            <a:ext cx="17951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app.js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031229" y="444074"/>
            <a:ext cx="19621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Alias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663245" y="5115194"/>
            <a:ext cx="17446625" cy="5882640"/>
            <a:chOff x="2663245" y="5115194"/>
            <a:chExt cx="17446625" cy="5882640"/>
          </a:xfrm>
        </p:grpSpPr>
        <p:sp>
          <p:nvSpPr>
            <p:cNvPr id="15" name="object 15"/>
            <p:cNvSpPr/>
            <p:nvPr/>
          </p:nvSpPr>
          <p:spPr>
            <a:xfrm>
              <a:off x="2700075" y="6605174"/>
              <a:ext cx="3702050" cy="875665"/>
            </a:xfrm>
            <a:custGeom>
              <a:avLst/>
              <a:gdLst/>
              <a:ahLst/>
              <a:cxnLst/>
              <a:rect l="l" t="t" r="r" b="b"/>
              <a:pathLst>
                <a:path w="3702050" h="875665">
                  <a:moveTo>
                    <a:pt x="0" y="0"/>
                  </a:moveTo>
                  <a:lnTo>
                    <a:pt x="3701917" y="0"/>
                  </a:lnTo>
                  <a:lnTo>
                    <a:pt x="3701917" y="875300"/>
                  </a:lnTo>
                  <a:lnTo>
                    <a:pt x="0" y="87530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9246" y="7424273"/>
              <a:ext cx="6061710" cy="3573145"/>
            </a:xfrm>
            <a:custGeom>
              <a:avLst/>
              <a:gdLst/>
              <a:ahLst/>
              <a:cxnLst/>
              <a:rect l="l" t="t" r="r" b="b"/>
              <a:pathLst>
                <a:path w="6061709" h="3573145">
                  <a:moveTo>
                    <a:pt x="6061545" y="2615412"/>
                  </a:moveTo>
                  <a:lnTo>
                    <a:pt x="725627" y="2615412"/>
                  </a:lnTo>
                  <a:lnTo>
                    <a:pt x="328472" y="951433"/>
                  </a:lnTo>
                  <a:lnTo>
                    <a:pt x="497687" y="911047"/>
                  </a:lnTo>
                  <a:lnTo>
                    <a:pt x="17208" y="0"/>
                  </a:lnTo>
                  <a:lnTo>
                    <a:pt x="0" y="1029843"/>
                  </a:lnTo>
                  <a:lnTo>
                    <a:pt x="169214" y="989457"/>
                  </a:lnTo>
                  <a:lnTo>
                    <a:pt x="557288" y="2615412"/>
                  </a:lnTo>
                  <a:lnTo>
                    <a:pt x="386003" y="2615412"/>
                  </a:lnTo>
                  <a:lnTo>
                    <a:pt x="386003" y="3573145"/>
                  </a:lnTo>
                  <a:lnTo>
                    <a:pt x="6061545" y="3573145"/>
                  </a:lnTo>
                  <a:lnTo>
                    <a:pt x="6061545" y="2615412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20796" y="5120591"/>
              <a:ext cx="12883515" cy="2293620"/>
            </a:xfrm>
            <a:custGeom>
              <a:avLst/>
              <a:gdLst/>
              <a:ahLst/>
              <a:cxnLst/>
              <a:rect l="l" t="t" r="r" b="b"/>
              <a:pathLst>
                <a:path w="12883515" h="2293620">
                  <a:moveTo>
                    <a:pt x="0" y="0"/>
                  </a:moveTo>
                  <a:lnTo>
                    <a:pt x="12883304" y="0"/>
                  </a:lnTo>
                </a:path>
                <a:path w="12883515" h="2293620">
                  <a:moveTo>
                    <a:pt x="12883304" y="2293123"/>
                  </a:moveTo>
                  <a:lnTo>
                    <a:pt x="0" y="2293123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67905" y="5167712"/>
              <a:ext cx="12836525" cy="1466215"/>
            </a:xfrm>
            <a:custGeom>
              <a:avLst/>
              <a:gdLst/>
              <a:ahLst/>
              <a:cxnLst/>
              <a:rect l="l" t="t" r="r" b="b"/>
              <a:pathLst>
                <a:path w="12836525" h="1466215">
                  <a:moveTo>
                    <a:pt x="12836195" y="0"/>
                  </a:moveTo>
                  <a:lnTo>
                    <a:pt x="0" y="0"/>
                  </a:lnTo>
                  <a:lnTo>
                    <a:pt x="0" y="732967"/>
                  </a:lnTo>
                  <a:lnTo>
                    <a:pt x="0" y="1465922"/>
                  </a:lnTo>
                  <a:lnTo>
                    <a:pt x="7943050" y="1465922"/>
                  </a:lnTo>
                  <a:lnTo>
                    <a:pt x="7943050" y="732967"/>
                  </a:lnTo>
                  <a:lnTo>
                    <a:pt x="12836195" y="732967"/>
                  </a:lnTo>
                  <a:lnTo>
                    <a:pt x="1283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55214" y="5111552"/>
            <a:ext cx="12886055" cy="1512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365"/>
              </a:spcBef>
            </a:pP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49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{sum</a:t>
            </a:r>
            <a:r>
              <a:rPr sz="495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433FF"/>
                </a:solidFill>
                <a:latin typeface="Courier New"/>
                <a:cs typeface="Courier New"/>
              </a:rPr>
              <a:t>as</a:t>
            </a:r>
            <a:r>
              <a:rPr sz="49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EE220C"/>
                </a:solidFill>
                <a:latin typeface="Courier New"/>
                <a:cs typeface="Courier New"/>
              </a:rPr>
              <a:t>add</a:t>
            </a:r>
            <a:r>
              <a:rPr sz="4950" spc="5" dirty="0">
                <a:latin typeface="Courier New"/>
                <a:cs typeface="Courier New"/>
              </a:rPr>
              <a:t>}</a:t>
            </a:r>
            <a:r>
              <a:rPr sz="4950" dirty="0"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49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A31515"/>
                </a:solidFill>
                <a:latin typeface="Courier New"/>
                <a:cs typeface="Courier New"/>
              </a:rPr>
              <a:t>"./app.js </a:t>
            </a:r>
            <a:r>
              <a:rPr sz="4950" spc="-295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latin typeface="Courier New"/>
                <a:cs typeface="Courier New"/>
              </a:rPr>
              <a:t>console.log(</a:t>
            </a:r>
            <a:r>
              <a:rPr sz="4950" spc="5" dirty="0">
                <a:solidFill>
                  <a:srgbClr val="EE220C"/>
                </a:solidFill>
                <a:latin typeface="Courier New"/>
                <a:cs typeface="Courier New"/>
              </a:rPr>
              <a:t>add</a:t>
            </a:r>
            <a:r>
              <a:rPr sz="4950" spc="5" dirty="0"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a</a:t>
            </a:r>
            <a:r>
              <a:rPr sz="4950" spc="5" dirty="0">
                <a:latin typeface="Courier New"/>
                <a:cs typeface="Courier New"/>
              </a:rPr>
              <a:t>,</a:t>
            </a:r>
            <a:r>
              <a:rPr sz="4950" spc="5" dirty="0">
                <a:solidFill>
                  <a:srgbClr val="09885A"/>
                </a:solidFill>
                <a:latin typeface="Courier New"/>
                <a:cs typeface="Courier New"/>
              </a:rPr>
              <a:t>b</a:t>
            </a:r>
            <a:r>
              <a:rPr sz="4950" spc="5" dirty="0">
                <a:latin typeface="Courier New"/>
                <a:cs typeface="Courier New"/>
              </a:rPr>
              <a:t>))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23843" y="6939854"/>
            <a:ext cx="2329180" cy="8407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0"/>
              </a:spcBef>
            </a:pP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index.js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10419" y="5077842"/>
            <a:ext cx="4630420" cy="875665"/>
          </a:xfrm>
          <a:custGeom>
            <a:avLst/>
            <a:gdLst/>
            <a:ahLst/>
            <a:cxnLst/>
            <a:rect l="l" t="t" r="r" b="b"/>
            <a:pathLst>
              <a:path w="4630419" h="875664">
                <a:moveTo>
                  <a:pt x="0" y="0"/>
                </a:moveTo>
                <a:lnTo>
                  <a:pt x="4629826" y="0"/>
                </a:lnTo>
                <a:lnTo>
                  <a:pt x="4629826" y="875300"/>
                </a:lnTo>
                <a:lnTo>
                  <a:pt x="0" y="875300"/>
                </a:lnTo>
                <a:lnTo>
                  <a:pt x="0" y="0"/>
                </a:lnTo>
                <a:close/>
              </a:path>
            </a:pathLst>
          </a:custGeom>
          <a:ln w="73296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2056" y="10193995"/>
            <a:ext cx="3662045" cy="649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100" spc="100" dirty="0">
                <a:latin typeface="Arial MT"/>
                <a:cs typeface="Arial MT"/>
              </a:rPr>
              <a:t>named</a:t>
            </a:r>
            <a:r>
              <a:rPr sz="4100" spc="-65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exports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723" y="444074"/>
            <a:ext cx="62763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7830" algn="l"/>
                <a:tab pos="4030345" algn="l"/>
              </a:tabLst>
            </a:pPr>
            <a:r>
              <a:rPr spc="-740" dirty="0"/>
              <a:t>T</a:t>
            </a:r>
            <a:r>
              <a:rPr spc="-5" dirty="0"/>
              <a:t>op</a:t>
            </a:r>
            <a:r>
              <a:rPr dirty="0"/>
              <a:t>	</a:t>
            </a:r>
            <a:r>
              <a:rPr spc="-55" dirty="0"/>
              <a:t>Level</a:t>
            </a:r>
            <a:r>
              <a:rPr dirty="0"/>
              <a:t>	</a:t>
            </a:r>
            <a:r>
              <a:rPr spc="-370" dirty="0"/>
              <a:t>A</a:t>
            </a:r>
            <a:r>
              <a:rPr spc="85" dirty="0"/>
              <a:t>wait</a:t>
            </a:r>
          </a:p>
        </p:txBody>
      </p:sp>
      <p:sp>
        <p:nvSpPr>
          <p:cNvPr id="3" name="object 3"/>
          <p:cNvSpPr/>
          <p:nvPr/>
        </p:nvSpPr>
        <p:spPr>
          <a:xfrm>
            <a:off x="2127398" y="4554835"/>
            <a:ext cx="15507969" cy="733425"/>
          </a:xfrm>
          <a:custGeom>
            <a:avLst/>
            <a:gdLst/>
            <a:ahLst/>
            <a:cxnLst/>
            <a:rect l="l" t="t" r="r" b="b"/>
            <a:pathLst>
              <a:path w="15507969" h="733425">
                <a:moveTo>
                  <a:pt x="15507855" y="0"/>
                </a:moveTo>
                <a:lnTo>
                  <a:pt x="0" y="0"/>
                </a:lnTo>
                <a:lnTo>
                  <a:pt x="0" y="732961"/>
                </a:lnTo>
                <a:lnTo>
                  <a:pt x="15507855" y="732961"/>
                </a:lnTo>
                <a:lnTo>
                  <a:pt x="15507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4698" y="4498676"/>
            <a:ext cx="1553336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x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C586C0"/>
                </a:solidFill>
                <a:latin typeface="Courier New"/>
                <a:cs typeface="Courier New"/>
              </a:rPr>
              <a:t>await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resolveAfter2Seconds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7398" y="5287797"/>
            <a:ext cx="530860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consol</a:t>
            </a:r>
            <a:r>
              <a:rPr sz="4950" dirty="0">
                <a:solidFill>
                  <a:srgbClr val="9CDCFE"/>
                </a:solidFill>
                <a:latin typeface="Courier New"/>
                <a:cs typeface="Courier New"/>
              </a:rPr>
              <a:t>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lo</a:t>
            </a:r>
            <a:r>
              <a:rPr sz="4950" dirty="0">
                <a:solidFill>
                  <a:srgbClr val="DCDCAA"/>
                </a:solidFill>
                <a:latin typeface="Courier New"/>
                <a:cs typeface="Courier New"/>
              </a:rPr>
              <a:t>g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84788" y="5263172"/>
            <a:ext cx="925194" cy="3489325"/>
          </a:xfrm>
          <a:custGeom>
            <a:avLst/>
            <a:gdLst/>
            <a:ahLst/>
            <a:cxnLst/>
            <a:rect l="l" t="t" r="r" b="b"/>
            <a:pathLst>
              <a:path w="925195" h="3489325">
                <a:moveTo>
                  <a:pt x="17219" y="0"/>
                </a:moveTo>
                <a:lnTo>
                  <a:pt x="0" y="1029842"/>
                </a:lnTo>
                <a:lnTo>
                  <a:pt x="169215" y="989453"/>
                </a:lnTo>
                <a:lnTo>
                  <a:pt x="765838" y="3489119"/>
                </a:lnTo>
                <a:lnTo>
                  <a:pt x="925100" y="3451106"/>
                </a:lnTo>
                <a:lnTo>
                  <a:pt x="328477" y="951441"/>
                </a:lnTo>
                <a:lnTo>
                  <a:pt x="497693" y="911052"/>
                </a:lnTo>
                <a:lnTo>
                  <a:pt x="1721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0795" y="7878595"/>
            <a:ext cx="567563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4100" spc="160" dirty="0">
                <a:latin typeface="Arial MT"/>
                <a:cs typeface="Arial MT"/>
              </a:rPr>
              <a:t>blocks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the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code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0287" y="2233438"/>
            <a:ext cx="15903575" cy="1564640"/>
          </a:xfrm>
          <a:prstGeom prst="rect">
            <a:avLst/>
          </a:prstGeom>
          <a:solidFill>
            <a:srgbClr val="017100"/>
          </a:solidFill>
        </p:spPr>
        <p:txBody>
          <a:bodyPr vert="horz" wrap="square" lIns="0" tIns="10795" rIns="0" bIns="0" rtlCol="0">
            <a:spAutoFit/>
          </a:bodyPr>
          <a:lstStyle/>
          <a:p>
            <a:pPr marL="5210175" marR="570865" indent="-4632325">
              <a:lnSpc>
                <a:spcPts val="6100"/>
              </a:lnSpc>
              <a:spcBef>
                <a:spcPts val="85"/>
              </a:spcBef>
              <a:tabLst>
                <a:tab pos="2067560" algn="l"/>
                <a:tab pos="2929255" algn="l"/>
                <a:tab pos="5350510" algn="l"/>
                <a:tab pos="6106795" algn="l"/>
                <a:tab pos="6711950" algn="l"/>
                <a:tab pos="7317740" algn="l"/>
                <a:tab pos="7457440" algn="l"/>
                <a:tab pos="9098280" algn="l"/>
                <a:tab pos="11425555" algn="l"/>
                <a:tab pos="13381355" algn="l"/>
                <a:tab pos="14114780" algn="l"/>
              </a:tabLst>
            </a:pP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Now	its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allowed		</a:t>
            </a:r>
            <a:r>
              <a:rPr sz="4950" spc="225" dirty="0">
                <a:solidFill>
                  <a:srgbClr val="FFFFFF"/>
                </a:solidFill>
                <a:latin typeface="Arial MT"/>
                <a:cs typeface="Arial MT"/>
              </a:rPr>
              <a:t>to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use	</a:t>
            </a:r>
            <a:r>
              <a:rPr sz="4950" spc="-9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wait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Async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220" dirty="0">
                <a:solidFill>
                  <a:srgbClr val="FFFFFF"/>
                </a:solidFill>
                <a:latin typeface="Arial MT"/>
                <a:cs typeface="Arial MT"/>
              </a:rPr>
              <a:t>top-  </a:t>
            </a:r>
            <a:r>
              <a:rPr sz="4950" spc="50" dirty="0">
                <a:solidFill>
                  <a:srgbClr val="FFFFFF"/>
                </a:solidFill>
                <a:latin typeface="Arial MT"/>
                <a:cs typeface="Arial MT"/>
              </a:rPr>
              <a:t>level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of		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file/module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303" y="444074"/>
            <a:ext cx="78873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  <a:tab pos="5766435" algn="l"/>
                <a:tab pos="6339840" algn="l"/>
              </a:tabLst>
            </a:pPr>
            <a:r>
              <a:rPr spc="45" dirty="0"/>
              <a:t>Modular	</a:t>
            </a:r>
            <a:r>
              <a:rPr spc="55" dirty="0"/>
              <a:t>code	</a:t>
            </a:r>
            <a:r>
              <a:rPr spc="484" dirty="0"/>
              <a:t>-	</a:t>
            </a:r>
            <a:r>
              <a:rPr spc="-10" dirty="0"/>
              <a:t>IIFE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6846" y="2998832"/>
            <a:ext cx="11940540" cy="3481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36040" marR="5080" indent="-1323975">
              <a:lnSpc>
                <a:spcPts val="6759"/>
              </a:lnSpc>
              <a:spcBef>
                <a:spcPts val="459"/>
              </a:spcBef>
            </a:pPr>
            <a:r>
              <a:rPr sz="5750" spc="20" dirty="0">
                <a:solidFill>
                  <a:srgbClr val="00A2FF"/>
                </a:solidFill>
                <a:latin typeface="Courier New"/>
                <a:cs typeface="Courier New"/>
              </a:rPr>
              <a:t>let </a:t>
            </a:r>
            <a:r>
              <a:rPr sz="5750" spc="20" dirty="0">
                <a:solidFill>
                  <a:srgbClr val="FF644E"/>
                </a:solidFill>
                <a:latin typeface="Courier New"/>
                <a:cs typeface="Courier New"/>
              </a:rPr>
              <a:t>sum 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5750" spc="20" dirty="0">
                <a:solidFill>
                  <a:srgbClr val="FAE232"/>
                </a:solidFill>
                <a:latin typeface="Courier New"/>
                <a:cs typeface="Courier New"/>
              </a:rPr>
              <a:t>(</a:t>
            </a:r>
            <a:r>
              <a:rPr sz="5750" spc="20" dirty="0">
                <a:solidFill>
                  <a:srgbClr val="00A2FF"/>
                </a:solidFill>
                <a:latin typeface="Courier New"/>
                <a:cs typeface="Courier New"/>
              </a:rPr>
              <a:t>function 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5750" spc="20" dirty="0">
                <a:solidFill>
                  <a:srgbClr val="1DB100"/>
                </a:solidFill>
                <a:latin typeface="Courier New"/>
                <a:cs typeface="Courier New"/>
              </a:rPr>
              <a:t>a,b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) { </a:t>
            </a:r>
            <a:r>
              <a:rPr sz="5750" spc="-34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00A2FF"/>
                </a:solidFill>
                <a:latin typeface="Courier New"/>
                <a:cs typeface="Courier New"/>
              </a:rPr>
              <a:t>return</a:t>
            </a:r>
            <a:r>
              <a:rPr sz="5750" spc="1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1DB100"/>
                </a:solidFill>
                <a:latin typeface="Courier New"/>
                <a:cs typeface="Courier New"/>
              </a:rPr>
              <a:t>a</a:t>
            </a:r>
            <a:r>
              <a:rPr sz="5750" spc="1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1DB100"/>
                </a:solidFill>
                <a:latin typeface="Courier New"/>
                <a:cs typeface="Courier New"/>
              </a:rPr>
              <a:t>+</a:t>
            </a:r>
            <a:r>
              <a:rPr sz="5750" spc="1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5750" spc="20" dirty="0">
                <a:solidFill>
                  <a:srgbClr val="1DB100"/>
                </a:solidFill>
                <a:latin typeface="Courier New"/>
                <a:cs typeface="Courier New"/>
              </a:rPr>
              <a:t>b</a:t>
            </a:r>
            <a:endParaRPr sz="5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5750" spc="20" dirty="0">
                <a:solidFill>
                  <a:srgbClr val="FAE232"/>
                </a:solidFill>
                <a:latin typeface="Courier New"/>
                <a:cs typeface="Courier New"/>
              </a:rPr>
              <a:t>)()</a:t>
            </a:r>
            <a:r>
              <a:rPr sz="5750" spc="2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5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1201" y="5101694"/>
            <a:ext cx="925194" cy="3489325"/>
          </a:xfrm>
          <a:custGeom>
            <a:avLst/>
            <a:gdLst/>
            <a:ahLst/>
            <a:cxnLst/>
            <a:rect l="l" t="t" r="r" b="b"/>
            <a:pathLst>
              <a:path w="925195" h="3489325">
                <a:moveTo>
                  <a:pt x="17219" y="0"/>
                </a:moveTo>
                <a:lnTo>
                  <a:pt x="0" y="1029842"/>
                </a:lnTo>
                <a:lnTo>
                  <a:pt x="169215" y="989453"/>
                </a:lnTo>
                <a:lnTo>
                  <a:pt x="765838" y="3489119"/>
                </a:lnTo>
                <a:lnTo>
                  <a:pt x="925100" y="3451106"/>
                </a:lnTo>
                <a:lnTo>
                  <a:pt x="328477" y="951441"/>
                </a:lnTo>
                <a:lnTo>
                  <a:pt x="497693" y="911052"/>
                </a:lnTo>
                <a:lnTo>
                  <a:pt x="1721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7209" y="7717115"/>
            <a:ext cx="6770370" cy="95821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5684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235"/>
              </a:spcBef>
            </a:pPr>
            <a:r>
              <a:rPr sz="4100" spc="150" dirty="0">
                <a:latin typeface="Arial MT"/>
                <a:cs typeface="Arial MT"/>
              </a:rPr>
              <a:t>protects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70" dirty="0">
                <a:latin typeface="Arial MT"/>
                <a:cs typeface="Arial MT"/>
              </a:rPr>
              <a:t>inner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75" dirty="0">
                <a:latin typeface="Arial MT"/>
                <a:cs typeface="Arial MT"/>
              </a:rPr>
              <a:t>variables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50" y="1311275"/>
            <a:ext cx="9642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1655" algn="l"/>
                <a:tab pos="5672455" algn="l"/>
              </a:tabLst>
            </a:pPr>
            <a:r>
              <a:rPr spc="-385" dirty="0"/>
              <a:t>W</a:t>
            </a:r>
            <a:r>
              <a:rPr spc="-10" dirty="0"/>
              <a:t>eakly</a:t>
            </a:r>
            <a:r>
              <a:rPr dirty="0"/>
              <a:t>	</a:t>
            </a:r>
            <a:r>
              <a:rPr spc="-740" dirty="0"/>
              <a:t>T</a:t>
            </a:r>
            <a:r>
              <a:rPr spc="-35" dirty="0"/>
              <a:t>yped</a:t>
            </a:r>
            <a:r>
              <a:rPr dirty="0"/>
              <a:t>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7113" y="3650251"/>
            <a:ext cx="16080105" cy="335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70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=</a:t>
            </a:r>
            <a:r>
              <a:rPr sz="8250" b="1" spc="-48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8250" b="1" spc="-85" dirty="0">
                <a:solidFill>
                  <a:srgbClr val="1DB100"/>
                </a:solidFill>
                <a:latin typeface="Arial"/>
                <a:cs typeface="Arial"/>
              </a:rPr>
              <a:t>“abhishek”</a:t>
            </a:r>
            <a:r>
              <a:rPr sz="8250" b="1" spc="-77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solidFill>
                  <a:srgbClr val="FAE232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95"/>
              </a:spcBef>
              <a:tabLst>
                <a:tab pos="6048375" algn="l"/>
                <a:tab pos="9750425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-56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75" dirty="0">
                <a:solidFill>
                  <a:srgbClr val="EE220C"/>
                </a:solidFill>
                <a:latin typeface="Arial"/>
                <a:cs typeface="Arial"/>
              </a:rPr>
              <a:t>objec</a:t>
            </a:r>
            <a:r>
              <a:rPr sz="8250" b="1" spc="520" dirty="0">
                <a:solidFill>
                  <a:srgbClr val="EE220C"/>
                </a:solidFill>
                <a:latin typeface="Arial"/>
                <a:cs typeface="Arial"/>
              </a:rPr>
              <a:t>t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8250" b="1" spc="-110" dirty="0">
                <a:solidFill>
                  <a:srgbClr val="1DB100"/>
                </a:solidFill>
                <a:latin typeface="Arial"/>
                <a:cs typeface="Arial"/>
              </a:rPr>
              <a:t>{name: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-120" dirty="0">
                <a:solidFill>
                  <a:srgbClr val="1DB100"/>
                </a:solidFill>
                <a:latin typeface="Arial"/>
                <a:cs typeface="Arial"/>
              </a:rPr>
              <a:t>“abhishek”}</a:t>
            </a:r>
            <a:r>
              <a:rPr sz="8250" b="1" spc="-90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solidFill>
                  <a:srgbClr val="FAE232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338" y="476470"/>
            <a:ext cx="2399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9956" y="2675873"/>
            <a:ext cx="1159954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person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{}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0804" y="4450347"/>
            <a:ext cx="15130144" cy="974090"/>
          </a:xfrm>
          <a:custGeom>
            <a:avLst/>
            <a:gdLst/>
            <a:ahLst/>
            <a:cxnLst/>
            <a:rect l="l" t="t" r="r" b="b"/>
            <a:pathLst>
              <a:path w="15130144" h="974089">
                <a:moveTo>
                  <a:pt x="15129608" y="0"/>
                </a:moveTo>
                <a:lnTo>
                  <a:pt x="0" y="0"/>
                </a:lnTo>
                <a:lnTo>
                  <a:pt x="0" y="973792"/>
                </a:lnTo>
                <a:lnTo>
                  <a:pt x="15129608" y="973792"/>
                </a:lnTo>
                <a:lnTo>
                  <a:pt x="15129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1189" y="4376212"/>
            <a:ext cx="126333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5" dirty="0">
                <a:latin typeface="Courier New"/>
                <a:cs typeface="Courier New"/>
              </a:rPr>
              <a:t>person.</a:t>
            </a:r>
            <a:r>
              <a:rPr sz="6600" b="1" spc="5" dirty="0">
                <a:solidFill>
                  <a:srgbClr val="EE220C"/>
                </a:solidFill>
                <a:latin typeface="Courier New"/>
                <a:cs typeface="Courier New"/>
              </a:rPr>
              <a:t>name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15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“abhishek”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0098" y="6369221"/>
            <a:ext cx="11599545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4190" algn="ctr">
              <a:lnSpc>
                <a:spcPts val="7430"/>
              </a:lnSpc>
            </a:pPr>
            <a:r>
              <a:rPr sz="6600" b="1" spc="10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660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cities</a:t>
            </a:r>
            <a:r>
              <a:rPr sz="6600" b="1" spc="-15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B51700"/>
                </a:solidFill>
                <a:latin typeface="Courier New"/>
                <a:cs typeface="Courier New"/>
              </a:rPr>
              <a:t>[]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9636" y="4178133"/>
            <a:ext cx="1598930" cy="1518285"/>
          </a:xfrm>
          <a:custGeom>
            <a:avLst/>
            <a:gdLst/>
            <a:ahLst/>
            <a:cxnLst/>
            <a:rect l="l" t="t" r="r" b="b"/>
            <a:pathLst>
              <a:path w="1598929" h="1518285">
                <a:moveTo>
                  <a:pt x="580063" y="1452853"/>
                </a:moveTo>
                <a:lnTo>
                  <a:pt x="410959" y="1452853"/>
                </a:lnTo>
                <a:lnTo>
                  <a:pt x="421336" y="1456927"/>
                </a:lnTo>
                <a:lnTo>
                  <a:pt x="445622" y="1478800"/>
                </a:lnTo>
                <a:lnTo>
                  <a:pt x="464962" y="1496838"/>
                </a:lnTo>
                <a:lnTo>
                  <a:pt x="480961" y="1510050"/>
                </a:lnTo>
                <a:lnTo>
                  <a:pt x="495222" y="1517442"/>
                </a:lnTo>
                <a:lnTo>
                  <a:pt x="509350" y="1518024"/>
                </a:lnTo>
                <a:lnTo>
                  <a:pt x="524950" y="1510804"/>
                </a:lnTo>
                <a:lnTo>
                  <a:pt x="543627" y="1494791"/>
                </a:lnTo>
                <a:lnTo>
                  <a:pt x="566984" y="1468992"/>
                </a:lnTo>
                <a:lnTo>
                  <a:pt x="580063" y="1452853"/>
                </a:lnTo>
                <a:close/>
              </a:path>
              <a:path w="1598929" h="1518285">
                <a:moveTo>
                  <a:pt x="176721" y="734901"/>
                </a:moveTo>
                <a:lnTo>
                  <a:pt x="165854" y="735006"/>
                </a:lnTo>
                <a:lnTo>
                  <a:pt x="141475" y="740752"/>
                </a:lnTo>
                <a:lnTo>
                  <a:pt x="127298" y="743631"/>
                </a:lnTo>
                <a:lnTo>
                  <a:pt x="112330" y="747957"/>
                </a:lnTo>
                <a:lnTo>
                  <a:pt x="97127" y="755362"/>
                </a:lnTo>
                <a:lnTo>
                  <a:pt x="94512" y="762360"/>
                </a:lnTo>
                <a:lnTo>
                  <a:pt x="95713" y="770691"/>
                </a:lnTo>
                <a:lnTo>
                  <a:pt x="98465" y="779869"/>
                </a:lnTo>
                <a:lnTo>
                  <a:pt x="100505" y="789407"/>
                </a:lnTo>
                <a:lnTo>
                  <a:pt x="92005" y="798490"/>
                </a:lnTo>
                <a:lnTo>
                  <a:pt x="69574" y="804615"/>
                </a:lnTo>
                <a:lnTo>
                  <a:pt x="41265" y="811549"/>
                </a:lnTo>
                <a:lnTo>
                  <a:pt x="15132" y="823062"/>
                </a:lnTo>
                <a:lnTo>
                  <a:pt x="13144" y="828737"/>
                </a:lnTo>
                <a:lnTo>
                  <a:pt x="15122" y="837083"/>
                </a:lnTo>
                <a:lnTo>
                  <a:pt x="17559" y="845469"/>
                </a:lnTo>
                <a:lnTo>
                  <a:pt x="16951" y="851260"/>
                </a:lnTo>
                <a:lnTo>
                  <a:pt x="8146" y="859353"/>
                </a:lnTo>
                <a:lnTo>
                  <a:pt x="2162" y="864404"/>
                </a:lnTo>
                <a:lnTo>
                  <a:pt x="0" y="870062"/>
                </a:lnTo>
                <a:lnTo>
                  <a:pt x="22803" y="926554"/>
                </a:lnTo>
                <a:lnTo>
                  <a:pt x="44548" y="971989"/>
                </a:lnTo>
                <a:lnTo>
                  <a:pt x="67590" y="1016583"/>
                </a:lnTo>
                <a:lnTo>
                  <a:pt x="91625" y="1060639"/>
                </a:lnTo>
                <a:lnTo>
                  <a:pt x="116354" y="1104461"/>
                </a:lnTo>
                <a:lnTo>
                  <a:pt x="166679" y="1192607"/>
                </a:lnTo>
                <a:lnTo>
                  <a:pt x="191671" y="1237537"/>
                </a:lnTo>
                <a:lnTo>
                  <a:pt x="216147" y="1283441"/>
                </a:lnTo>
                <a:lnTo>
                  <a:pt x="239805" y="1330622"/>
                </a:lnTo>
                <a:lnTo>
                  <a:pt x="273762" y="1395090"/>
                </a:lnTo>
                <a:lnTo>
                  <a:pt x="302422" y="1438420"/>
                </a:lnTo>
                <a:lnTo>
                  <a:pt x="326457" y="1464220"/>
                </a:lnTo>
                <a:lnTo>
                  <a:pt x="346533" y="1476096"/>
                </a:lnTo>
                <a:lnTo>
                  <a:pt x="363320" y="1477655"/>
                </a:lnTo>
                <a:lnTo>
                  <a:pt x="377488" y="1472504"/>
                </a:lnTo>
                <a:lnTo>
                  <a:pt x="389744" y="1464220"/>
                </a:lnTo>
                <a:lnTo>
                  <a:pt x="400638" y="1456496"/>
                </a:lnTo>
                <a:lnTo>
                  <a:pt x="410959" y="1452853"/>
                </a:lnTo>
                <a:lnTo>
                  <a:pt x="580063" y="1452853"/>
                </a:lnTo>
                <a:lnTo>
                  <a:pt x="596626" y="1432416"/>
                </a:lnTo>
                <a:lnTo>
                  <a:pt x="634158" y="1384071"/>
                </a:lnTo>
                <a:lnTo>
                  <a:pt x="681184" y="1322965"/>
                </a:lnTo>
                <a:lnTo>
                  <a:pt x="739308" y="1248108"/>
                </a:lnTo>
                <a:lnTo>
                  <a:pt x="773741" y="1201391"/>
                </a:lnTo>
                <a:lnTo>
                  <a:pt x="823072" y="1136778"/>
                </a:lnTo>
                <a:lnTo>
                  <a:pt x="875398" y="1069435"/>
                </a:lnTo>
                <a:lnTo>
                  <a:pt x="453822" y="1069435"/>
                </a:lnTo>
                <a:lnTo>
                  <a:pt x="428873" y="1039678"/>
                </a:lnTo>
                <a:lnTo>
                  <a:pt x="395725" y="996418"/>
                </a:lnTo>
                <a:lnTo>
                  <a:pt x="365592" y="955378"/>
                </a:lnTo>
                <a:lnTo>
                  <a:pt x="336400" y="915126"/>
                </a:lnTo>
                <a:lnTo>
                  <a:pt x="306077" y="874227"/>
                </a:lnTo>
                <a:lnTo>
                  <a:pt x="272551" y="831249"/>
                </a:lnTo>
                <a:lnTo>
                  <a:pt x="254125" y="809459"/>
                </a:lnTo>
                <a:lnTo>
                  <a:pt x="234936" y="788247"/>
                </a:lnTo>
                <a:lnTo>
                  <a:pt x="215485" y="767225"/>
                </a:lnTo>
                <a:lnTo>
                  <a:pt x="196273" y="746006"/>
                </a:lnTo>
                <a:lnTo>
                  <a:pt x="186871" y="738269"/>
                </a:lnTo>
                <a:lnTo>
                  <a:pt x="176721" y="734901"/>
                </a:lnTo>
                <a:close/>
              </a:path>
              <a:path w="1598929" h="1518285">
                <a:moveTo>
                  <a:pt x="1441263" y="0"/>
                </a:moveTo>
                <a:lnTo>
                  <a:pt x="1408573" y="20207"/>
                </a:lnTo>
                <a:lnTo>
                  <a:pt x="1364371" y="60866"/>
                </a:lnTo>
                <a:lnTo>
                  <a:pt x="1336585" y="88153"/>
                </a:lnTo>
                <a:lnTo>
                  <a:pt x="1305471" y="119546"/>
                </a:lnTo>
                <a:lnTo>
                  <a:pt x="1271373" y="154647"/>
                </a:lnTo>
                <a:lnTo>
                  <a:pt x="1234637" y="193054"/>
                </a:lnTo>
                <a:lnTo>
                  <a:pt x="1195611" y="234370"/>
                </a:lnTo>
                <a:lnTo>
                  <a:pt x="1112066" y="324128"/>
                </a:lnTo>
                <a:lnTo>
                  <a:pt x="1023504" y="420725"/>
                </a:lnTo>
                <a:lnTo>
                  <a:pt x="887308" y="571456"/>
                </a:lnTo>
                <a:lnTo>
                  <a:pt x="741802" y="735006"/>
                </a:lnTo>
                <a:lnTo>
                  <a:pt x="674425" y="811610"/>
                </a:lnTo>
                <a:lnTo>
                  <a:pt x="623397" y="870149"/>
                </a:lnTo>
                <a:lnTo>
                  <a:pt x="541716" y="965018"/>
                </a:lnTo>
                <a:lnTo>
                  <a:pt x="516643" y="994665"/>
                </a:lnTo>
                <a:lnTo>
                  <a:pt x="478641" y="1040718"/>
                </a:lnTo>
                <a:lnTo>
                  <a:pt x="472939" y="1047579"/>
                </a:lnTo>
                <a:lnTo>
                  <a:pt x="466952" y="1054495"/>
                </a:lnTo>
                <a:lnTo>
                  <a:pt x="453822" y="1069435"/>
                </a:lnTo>
                <a:lnTo>
                  <a:pt x="875398" y="1069435"/>
                </a:lnTo>
                <a:lnTo>
                  <a:pt x="993395" y="919648"/>
                </a:lnTo>
                <a:lnTo>
                  <a:pt x="1032813" y="870062"/>
                </a:lnTo>
                <a:lnTo>
                  <a:pt x="1079520" y="811549"/>
                </a:lnTo>
                <a:lnTo>
                  <a:pt x="1140976" y="734901"/>
                </a:lnTo>
                <a:lnTo>
                  <a:pt x="1276737" y="566947"/>
                </a:lnTo>
                <a:lnTo>
                  <a:pt x="1388221" y="430808"/>
                </a:lnTo>
                <a:lnTo>
                  <a:pt x="1452299" y="353699"/>
                </a:lnTo>
                <a:lnTo>
                  <a:pt x="1480226" y="320536"/>
                </a:lnTo>
                <a:lnTo>
                  <a:pt x="1504949" y="291544"/>
                </a:lnTo>
                <a:lnTo>
                  <a:pt x="1554850" y="234995"/>
                </a:lnTo>
                <a:lnTo>
                  <a:pt x="1565697" y="221825"/>
                </a:lnTo>
                <a:lnTo>
                  <a:pt x="1575596" y="207871"/>
                </a:lnTo>
                <a:lnTo>
                  <a:pt x="1584201" y="192706"/>
                </a:lnTo>
                <a:lnTo>
                  <a:pt x="1595448" y="168951"/>
                </a:lnTo>
                <a:lnTo>
                  <a:pt x="1598540" y="153730"/>
                </a:lnTo>
                <a:lnTo>
                  <a:pt x="1592448" y="139935"/>
                </a:lnTo>
                <a:lnTo>
                  <a:pt x="1559231" y="108670"/>
                </a:lnTo>
                <a:lnTo>
                  <a:pt x="1538591" y="106553"/>
                </a:lnTo>
                <a:lnTo>
                  <a:pt x="1518982" y="104281"/>
                </a:lnTo>
                <a:lnTo>
                  <a:pt x="1505304" y="95851"/>
                </a:lnTo>
                <a:lnTo>
                  <a:pt x="1497841" y="82018"/>
                </a:lnTo>
                <a:lnTo>
                  <a:pt x="1496879" y="63542"/>
                </a:lnTo>
                <a:lnTo>
                  <a:pt x="1497581" y="57475"/>
                </a:lnTo>
                <a:lnTo>
                  <a:pt x="1496027" y="49606"/>
                </a:lnTo>
                <a:lnTo>
                  <a:pt x="1492200" y="45090"/>
                </a:lnTo>
                <a:lnTo>
                  <a:pt x="1482038" y="34724"/>
                </a:lnTo>
                <a:lnTo>
                  <a:pt x="1467604" y="21662"/>
                </a:lnTo>
                <a:lnTo>
                  <a:pt x="1452733" y="9041"/>
                </a:lnTo>
                <a:lnTo>
                  <a:pt x="14412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97282" y="7880274"/>
            <a:ext cx="15057119" cy="1518285"/>
            <a:chOff x="2597282" y="7880274"/>
            <a:chExt cx="15057119" cy="1518285"/>
          </a:xfrm>
        </p:grpSpPr>
        <p:sp>
          <p:nvSpPr>
            <p:cNvPr id="9" name="object 9"/>
            <p:cNvSpPr/>
            <p:nvPr/>
          </p:nvSpPr>
          <p:spPr>
            <a:xfrm>
              <a:off x="4037286" y="8152488"/>
              <a:ext cx="13616940" cy="974090"/>
            </a:xfrm>
            <a:custGeom>
              <a:avLst/>
              <a:gdLst/>
              <a:ahLst/>
              <a:cxnLst/>
              <a:rect l="l" t="t" r="r" b="b"/>
              <a:pathLst>
                <a:path w="13616940" h="974090">
                  <a:moveTo>
                    <a:pt x="13616647" y="0"/>
                  </a:moveTo>
                  <a:lnTo>
                    <a:pt x="0" y="0"/>
                  </a:lnTo>
                  <a:lnTo>
                    <a:pt x="0" y="973792"/>
                  </a:lnTo>
                  <a:lnTo>
                    <a:pt x="13616647" y="973792"/>
                  </a:lnTo>
                  <a:lnTo>
                    <a:pt x="13616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7282" y="7880274"/>
              <a:ext cx="1598930" cy="1518285"/>
            </a:xfrm>
            <a:custGeom>
              <a:avLst/>
              <a:gdLst/>
              <a:ahLst/>
              <a:cxnLst/>
              <a:rect l="l" t="t" r="r" b="b"/>
              <a:pathLst>
                <a:path w="1598929" h="1518284">
                  <a:moveTo>
                    <a:pt x="580063" y="1452853"/>
                  </a:moveTo>
                  <a:lnTo>
                    <a:pt x="410959" y="1452853"/>
                  </a:lnTo>
                  <a:lnTo>
                    <a:pt x="421336" y="1456927"/>
                  </a:lnTo>
                  <a:lnTo>
                    <a:pt x="445622" y="1478800"/>
                  </a:lnTo>
                  <a:lnTo>
                    <a:pt x="464962" y="1496838"/>
                  </a:lnTo>
                  <a:lnTo>
                    <a:pt x="480961" y="1510050"/>
                  </a:lnTo>
                  <a:lnTo>
                    <a:pt x="495222" y="1517442"/>
                  </a:lnTo>
                  <a:lnTo>
                    <a:pt x="509350" y="1518024"/>
                  </a:lnTo>
                  <a:lnTo>
                    <a:pt x="524950" y="1510804"/>
                  </a:lnTo>
                  <a:lnTo>
                    <a:pt x="543627" y="1494791"/>
                  </a:lnTo>
                  <a:lnTo>
                    <a:pt x="566984" y="1468992"/>
                  </a:lnTo>
                  <a:lnTo>
                    <a:pt x="580063" y="1452853"/>
                  </a:lnTo>
                  <a:close/>
                </a:path>
                <a:path w="1598929" h="1518284">
                  <a:moveTo>
                    <a:pt x="176721" y="734901"/>
                  </a:moveTo>
                  <a:lnTo>
                    <a:pt x="165854" y="735006"/>
                  </a:lnTo>
                  <a:lnTo>
                    <a:pt x="141475" y="740752"/>
                  </a:lnTo>
                  <a:lnTo>
                    <a:pt x="127298" y="743632"/>
                  </a:lnTo>
                  <a:lnTo>
                    <a:pt x="112330" y="747958"/>
                  </a:lnTo>
                  <a:lnTo>
                    <a:pt x="97127" y="755362"/>
                  </a:lnTo>
                  <a:lnTo>
                    <a:pt x="94512" y="762360"/>
                  </a:lnTo>
                  <a:lnTo>
                    <a:pt x="95713" y="770691"/>
                  </a:lnTo>
                  <a:lnTo>
                    <a:pt x="98465" y="779869"/>
                  </a:lnTo>
                  <a:lnTo>
                    <a:pt x="100506" y="789407"/>
                  </a:lnTo>
                  <a:lnTo>
                    <a:pt x="92006" y="798490"/>
                  </a:lnTo>
                  <a:lnTo>
                    <a:pt x="69574" y="804615"/>
                  </a:lnTo>
                  <a:lnTo>
                    <a:pt x="41265" y="811549"/>
                  </a:lnTo>
                  <a:lnTo>
                    <a:pt x="15132" y="823062"/>
                  </a:lnTo>
                  <a:lnTo>
                    <a:pt x="13144" y="828737"/>
                  </a:lnTo>
                  <a:lnTo>
                    <a:pt x="15122" y="837083"/>
                  </a:lnTo>
                  <a:lnTo>
                    <a:pt x="17559" y="845469"/>
                  </a:lnTo>
                  <a:lnTo>
                    <a:pt x="16951" y="851260"/>
                  </a:lnTo>
                  <a:lnTo>
                    <a:pt x="8146" y="859354"/>
                  </a:lnTo>
                  <a:lnTo>
                    <a:pt x="2162" y="864404"/>
                  </a:lnTo>
                  <a:lnTo>
                    <a:pt x="0" y="870062"/>
                  </a:lnTo>
                  <a:lnTo>
                    <a:pt x="22803" y="926554"/>
                  </a:lnTo>
                  <a:lnTo>
                    <a:pt x="44548" y="971989"/>
                  </a:lnTo>
                  <a:lnTo>
                    <a:pt x="67590" y="1016583"/>
                  </a:lnTo>
                  <a:lnTo>
                    <a:pt x="91625" y="1060639"/>
                  </a:lnTo>
                  <a:lnTo>
                    <a:pt x="116354" y="1104461"/>
                  </a:lnTo>
                  <a:lnTo>
                    <a:pt x="166679" y="1192607"/>
                  </a:lnTo>
                  <a:lnTo>
                    <a:pt x="191671" y="1237537"/>
                  </a:lnTo>
                  <a:lnTo>
                    <a:pt x="216147" y="1283441"/>
                  </a:lnTo>
                  <a:lnTo>
                    <a:pt x="239805" y="1330622"/>
                  </a:lnTo>
                  <a:lnTo>
                    <a:pt x="273762" y="1395090"/>
                  </a:lnTo>
                  <a:lnTo>
                    <a:pt x="302422" y="1438420"/>
                  </a:lnTo>
                  <a:lnTo>
                    <a:pt x="326457" y="1464220"/>
                  </a:lnTo>
                  <a:lnTo>
                    <a:pt x="346533" y="1476096"/>
                  </a:lnTo>
                  <a:lnTo>
                    <a:pt x="363320" y="1477655"/>
                  </a:lnTo>
                  <a:lnTo>
                    <a:pt x="377488" y="1472504"/>
                  </a:lnTo>
                  <a:lnTo>
                    <a:pt x="389744" y="1464220"/>
                  </a:lnTo>
                  <a:lnTo>
                    <a:pt x="400638" y="1456496"/>
                  </a:lnTo>
                  <a:lnTo>
                    <a:pt x="410959" y="1452853"/>
                  </a:lnTo>
                  <a:lnTo>
                    <a:pt x="580063" y="1452853"/>
                  </a:lnTo>
                  <a:lnTo>
                    <a:pt x="596626" y="1432416"/>
                  </a:lnTo>
                  <a:lnTo>
                    <a:pt x="634158" y="1384071"/>
                  </a:lnTo>
                  <a:lnTo>
                    <a:pt x="681184" y="1322965"/>
                  </a:lnTo>
                  <a:lnTo>
                    <a:pt x="739308" y="1248108"/>
                  </a:lnTo>
                  <a:lnTo>
                    <a:pt x="773741" y="1201391"/>
                  </a:lnTo>
                  <a:lnTo>
                    <a:pt x="823072" y="1136778"/>
                  </a:lnTo>
                  <a:lnTo>
                    <a:pt x="875398" y="1069435"/>
                  </a:lnTo>
                  <a:lnTo>
                    <a:pt x="453822" y="1069435"/>
                  </a:lnTo>
                  <a:lnTo>
                    <a:pt x="428873" y="1039679"/>
                  </a:lnTo>
                  <a:lnTo>
                    <a:pt x="395725" y="996418"/>
                  </a:lnTo>
                  <a:lnTo>
                    <a:pt x="365592" y="955379"/>
                  </a:lnTo>
                  <a:lnTo>
                    <a:pt x="336400" y="915126"/>
                  </a:lnTo>
                  <a:lnTo>
                    <a:pt x="306077" y="874228"/>
                  </a:lnTo>
                  <a:lnTo>
                    <a:pt x="272551" y="831249"/>
                  </a:lnTo>
                  <a:lnTo>
                    <a:pt x="254125" y="809459"/>
                  </a:lnTo>
                  <a:lnTo>
                    <a:pt x="234936" y="788247"/>
                  </a:lnTo>
                  <a:lnTo>
                    <a:pt x="215485" y="767225"/>
                  </a:lnTo>
                  <a:lnTo>
                    <a:pt x="196273" y="746006"/>
                  </a:lnTo>
                  <a:lnTo>
                    <a:pt x="186871" y="738269"/>
                  </a:lnTo>
                  <a:lnTo>
                    <a:pt x="176721" y="734901"/>
                  </a:lnTo>
                  <a:close/>
                </a:path>
                <a:path w="1598929" h="1518284">
                  <a:moveTo>
                    <a:pt x="1441263" y="0"/>
                  </a:moveTo>
                  <a:lnTo>
                    <a:pt x="1408573" y="20207"/>
                  </a:lnTo>
                  <a:lnTo>
                    <a:pt x="1364371" y="60866"/>
                  </a:lnTo>
                  <a:lnTo>
                    <a:pt x="1336585" y="88153"/>
                  </a:lnTo>
                  <a:lnTo>
                    <a:pt x="1305471" y="119546"/>
                  </a:lnTo>
                  <a:lnTo>
                    <a:pt x="1271373" y="154647"/>
                  </a:lnTo>
                  <a:lnTo>
                    <a:pt x="1234637" y="193054"/>
                  </a:lnTo>
                  <a:lnTo>
                    <a:pt x="1195611" y="234370"/>
                  </a:lnTo>
                  <a:lnTo>
                    <a:pt x="1112066" y="324128"/>
                  </a:lnTo>
                  <a:lnTo>
                    <a:pt x="1023504" y="420725"/>
                  </a:lnTo>
                  <a:lnTo>
                    <a:pt x="887308" y="571456"/>
                  </a:lnTo>
                  <a:lnTo>
                    <a:pt x="741802" y="735006"/>
                  </a:lnTo>
                  <a:lnTo>
                    <a:pt x="674425" y="811610"/>
                  </a:lnTo>
                  <a:lnTo>
                    <a:pt x="623397" y="870149"/>
                  </a:lnTo>
                  <a:lnTo>
                    <a:pt x="541716" y="965018"/>
                  </a:lnTo>
                  <a:lnTo>
                    <a:pt x="516643" y="994665"/>
                  </a:lnTo>
                  <a:lnTo>
                    <a:pt x="478641" y="1040718"/>
                  </a:lnTo>
                  <a:lnTo>
                    <a:pt x="472939" y="1047579"/>
                  </a:lnTo>
                  <a:lnTo>
                    <a:pt x="466952" y="1054495"/>
                  </a:lnTo>
                  <a:lnTo>
                    <a:pt x="453822" y="1069435"/>
                  </a:lnTo>
                  <a:lnTo>
                    <a:pt x="875398" y="1069435"/>
                  </a:lnTo>
                  <a:lnTo>
                    <a:pt x="993395" y="919648"/>
                  </a:lnTo>
                  <a:lnTo>
                    <a:pt x="1032813" y="870062"/>
                  </a:lnTo>
                  <a:lnTo>
                    <a:pt x="1079520" y="811549"/>
                  </a:lnTo>
                  <a:lnTo>
                    <a:pt x="1140976" y="734901"/>
                  </a:lnTo>
                  <a:lnTo>
                    <a:pt x="1276737" y="566947"/>
                  </a:lnTo>
                  <a:lnTo>
                    <a:pt x="1388221" y="430808"/>
                  </a:lnTo>
                  <a:lnTo>
                    <a:pt x="1452299" y="353699"/>
                  </a:lnTo>
                  <a:lnTo>
                    <a:pt x="1480226" y="320536"/>
                  </a:lnTo>
                  <a:lnTo>
                    <a:pt x="1504949" y="291544"/>
                  </a:lnTo>
                  <a:lnTo>
                    <a:pt x="1554850" y="234995"/>
                  </a:lnTo>
                  <a:lnTo>
                    <a:pt x="1565697" y="221826"/>
                  </a:lnTo>
                  <a:lnTo>
                    <a:pt x="1575596" y="207871"/>
                  </a:lnTo>
                  <a:lnTo>
                    <a:pt x="1584201" y="192706"/>
                  </a:lnTo>
                  <a:lnTo>
                    <a:pt x="1595448" y="168951"/>
                  </a:lnTo>
                  <a:lnTo>
                    <a:pt x="1598540" y="153730"/>
                  </a:lnTo>
                  <a:lnTo>
                    <a:pt x="1592448" y="139935"/>
                  </a:lnTo>
                  <a:lnTo>
                    <a:pt x="1559231" y="108670"/>
                  </a:lnTo>
                  <a:lnTo>
                    <a:pt x="1538591" y="106553"/>
                  </a:lnTo>
                  <a:lnTo>
                    <a:pt x="1518982" y="104281"/>
                  </a:lnTo>
                  <a:lnTo>
                    <a:pt x="1505304" y="95851"/>
                  </a:lnTo>
                  <a:lnTo>
                    <a:pt x="1497841" y="82018"/>
                  </a:lnTo>
                  <a:lnTo>
                    <a:pt x="1496879" y="63542"/>
                  </a:lnTo>
                  <a:lnTo>
                    <a:pt x="1497581" y="57475"/>
                  </a:lnTo>
                  <a:lnTo>
                    <a:pt x="1496027" y="49606"/>
                  </a:lnTo>
                  <a:lnTo>
                    <a:pt x="1492200" y="45090"/>
                  </a:lnTo>
                  <a:lnTo>
                    <a:pt x="1482038" y="34725"/>
                  </a:lnTo>
                  <a:lnTo>
                    <a:pt x="1467604" y="21663"/>
                  </a:lnTo>
                  <a:lnTo>
                    <a:pt x="1452733" y="9041"/>
                  </a:lnTo>
                  <a:lnTo>
                    <a:pt x="144126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6178" y="7525925"/>
            <a:ext cx="16165830" cy="3140710"/>
          </a:xfrm>
          <a:prstGeom prst="rect">
            <a:avLst/>
          </a:prstGeom>
        </p:spPr>
        <p:txBody>
          <a:bodyPr vert="horz" wrap="square" lIns="0" tIns="564515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4445"/>
              </a:spcBef>
            </a:pPr>
            <a:r>
              <a:rPr sz="6600" b="1" spc="5" dirty="0">
                <a:latin typeface="Courier New"/>
                <a:cs typeface="Courier New"/>
              </a:rPr>
              <a:t>cities.</a:t>
            </a:r>
            <a:r>
              <a:rPr sz="6600" b="1" spc="5" dirty="0">
                <a:solidFill>
                  <a:srgbClr val="EE220C"/>
                </a:solidFill>
                <a:latin typeface="Courier New"/>
                <a:cs typeface="Courier New"/>
              </a:rPr>
              <a:t>push</a:t>
            </a:r>
            <a:r>
              <a:rPr sz="6600" b="1" spc="5" dirty="0">
                <a:latin typeface="Courier New"/>
                <a:cs typeface="Courier New"/>
              </a:rPr>
              <a:t>(</a:t>
            </a:r>
            <a:r>
              <a:rPr sz="6600" b="1" spc="5" dirty="0">
                <a:solidFill>
                  <a:srgbClr val="1DB100"/>
                </a:solidFill>
                <a:latin typeface="Courier New"/>
                <a:cs typeface="Courier New"/>
              </a:rPr>
              <a:t>“mumbai”</a:t>
            </a:r>
            <a:r>
              <a:rPr sz="6600" b="1" spc="5" dirty="0">
                <a:latin typeface="Courier New"/>
                <a:cs typeface="Courier New"/>
              </a:rPr>
              <a:t>);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5"/>
              </a:spcBef>
              <a:tabLst>
                <a:tab pos="1641475" algn="l"/>
                <a:tab pos="4435475" algn="l"/>
                <a:tab pos="5568315" algn="l"/>
                <a:tab pos="9230360" algn="l"/>
                <a:tab pos="10099675" algn="l"/>
                <a:tab pos="11588750" algn="l"/>
              </a:tabLst>
            </a:pPr>
            <a:r>
              <a:rPr sz="6600" spc="180" dirty="0">
                <a:solidFill>
                  <a:srgbClr val="FAE232"/>
                </a:solidFill>
                <a:latin typeface="Arial MT"/>
                <a:cs typeface="Arial MT"/>
              </a:rPr>
              <a:t>this	</a:t>
            </a:r>
            <a:r>
              <a:rPr sz="6600" spc="215" dirty="0">
                <a:solidFill>
                  <a:srgbClr val="FAE232"/>
                </a:solidFill>
                <a:latin typeface="Arial MT"/>
                <a:cs typeface="Arial MT"/>
              </a:rPr>
              <a:t>works	</a:t>
            </a:r>
            <a:r>
              <a:rPr sz="6600" spc="55" dirty="0">
                <a:solidFill>
                  <a:srgbClr val="FAE232"/>
                </a:solidFill>
                <a:latin typeface="Arial MT"/>
                <a:cs typeface="Arial MT"/>
              </a:rPr>
              <a:t>as	</a:t>
            </a:r>
            <a:r>
              <a:rPr sz="6600" spc="300" dirty="0">
                <a:solidFill>
                  <a:srgbClr val="FAE232"/>
                </a:solidFill>
                <a:latin typeface="Arial MT"/>
                <a:cs typeface="Arial MT"/>
              </a:rPr>
              <a:t>“person”	</a:t>
            </a:r>
            <a:r>
              <a:rPr sz="6600" spc="120" dirty="0">
                <a:solidFill>
                  <a:srgbClr val="FAE232"/>
                </a:solidFill>
                <a:latin typeface="Arial MT"/>
                <a:cs typeface="Arial MT"/>
              </a:rPr>
              <a:t>is	</a:t>
            </a:r>
            <a:r>
              <a:rPr sz="6600" spc="235" dirty="0">
                <a:solidFill>
                  <a:srgbClr val="FAE232"/>
                </a:solidFill>
                <a:latin typeface="Arial MT"/>
                <a:cs typeface="Arial MT"/>
              </a:rPr>
              <a:t>not	</a:t>
            </a:r>
            <a:r>
              <a:rPr sz="6600" dirty="0">
                <a:solidFill>
                  <a:srgbClr val="FAE232"/>
                </a:solidFill>
                <a:latin typeface="Arial MT"/>
                <a:cs typeface="Arial MT"/>
              </a:rPr>
              <a:t>r</a:t>
            </a:r>
            <a:r>
              <a:rPr sz="6600" spc="140" dirty="0">
                <a:solidFill>
                  <a:srgbClr val="FAE232"/>
                </a:solidFill>
                <a:latin typeface="Arial MT"/>
                <a:cs typeface="Arial MT"/>
              </a:rPr>
              <a:t>e-assigned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158" y="4917812"/>
            <a:ext cx="129959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5" dirty="0">
                <a:solidFill>
                  <a:srgbClr val="FFFFFF"/>
                </a:solidFill>
                <a:latin typeface="Arial MT"/>
                <a:cs typeface="Arial MT"/>
              </a:rPr>
              <a:t>14.</a:t>
            </a:r>
            <a:r>
              <a:rPr sz="92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5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92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90" dirty="0">
                <a:solidFill>
                  <a:srgbClr val="FFFFFF"/>
                </a:solidFill>
                <a:latin typeface="Arial MT"/>
                <a:cs typeface="Arial MT"/>
              </a:rPr>
              <a:t>Concepts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665" y="444074"/>
            <a:ext cx="31127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Closu</a:t>
            </a:r>
            <a:r>
              <a:rPr spc="-125" dirty="0"/>
              <a:t>r</a:t>
            </a:r>
            <a:r>
              <a:rPr spc="114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601616" y="2036146"/>
            <a:ext cx="9456420" cy="2199005"/>
          </a:xfrm>
          <a:custGeom>
            <a:avLst/>
            <a:gdLst/>
            <a:ahLst/>
            <a:cxnLst/>
            <a:rect l="l" t="t" r="r" b="b"/>
            <a:pathLst>
              <a:path w="9456419" h="2199004">
                <a:moveTo>
                  <a:pt x="9456014" y="732967"/>
                </a:moveTo>
                <a:lnTo>
                  <a:pt x="8699538" y="732967"/>
                </a:lnTo>
                <a:lnTo>
                  <a:pt x="8699538" y="0"/>
                </a:ln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0" y="2198890"/>
                </a:lnTo>
                <a:lnTo>
                  <a:pt x="7186562" y="2198890"/>
                </a:lnTo>
                <a:lnTo>
                  <a:pt x="7186562" y="1465922"/>
                </a:lnTo>
                <a:lnTo>
                  <a:pt x="9456014" y="1465922"/>
                </a:lnTo>
                <a:lnTo>
                  <a:pt x="9456014" y="732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1616" y="5700959"/>
            <a:ext cx="756920" cy="1466215"/>
          </a:xfrm>
          <a:custGeom>
            <a:avLst/>
            <a:gdLst/>
            <a:ahLst/>
            <a:cxnLst/>
            <a:rect l="l" t="t" r="r" b="b"/>
            <a:pathLst>
              <a:path w="756920" h="1466215">
                <a:moveTo>
                  <a:pt x="756488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378244" y="1465922"/>
                </a:lnTo>
                <a:lnTo>
                  <a:pt x="378244" y="732967"/>
                </a:lnTo>
                <a:lnTo>
                  <a:pt x="756488" y="732967"/>
                </a:lnTo>
                <a:lnTo>
                  <a:pt x="75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8924" y="1979986"/>
            <a:ext cx="948182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525270" marR="5080" indent="-1513205">
              <a:lnSpc>
                <a:spcPts val="5770"/>
              </a:lnSpc>
              <a:spcBef>
                <a:spcPts val="430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function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makeAdder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 { </a:t>
            </a:r>
            <a:r>
              <a:rPr sz="49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4950" spc="-1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function</a:t>
            </a:r>
            <a:r>
              <a:rPr sz="4950" spc="-1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y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49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2281555">
              <a:lnSpc>
                <a:spcPts val="5610"/>
              </a:lnSpc>
            </a:pPr>
            <a:r>
              <a:rPr sz="4950" spc="5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4950" spc="-2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sz="4950" spc="-1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495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y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1624" y="4235031"/>
            <a:ext cx="2282190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1624" y="4967993"/>
            <a:ext cx="1147445" cy="733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3705" y="6011297"/>
            <a:ext cx="10591165" cy="733425"/>
          </a:xfrm>
          <a:custGeom>
            <a:avLst/>
            <a:gdLst/>
            <a:ahLst/>
            <a:cxnLst/>
            <a:rect l="l" t="t" r="r" b="b"/>
            <a:pathLst>
              <a:path w="10591165" h="733425">
                <a:moveTo>
                  <a:pt x="10590723" y="0"/>
                </a:moveTo>
                <a:lnTo>
                  <a:pt x="0" y="0"/>
                </a:lnTo>
                <a:lnTo>
                  <a:pt x="0" y="732961"/>
                </a:lnTo>
                <a:lnTo>
                  <a:pt x="10590723" y="732961"/>
                </a:lnTo>
                <a:lnTo>
                  <a:pt x="1059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7486" y="5955139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add5</a:t>
            </a:r>
            <a:r>
              <a:rPr sz="4950" spc="-1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makeAdder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9392" y="7179074"/>
            <a:ext cx="10968990" cy="733425"/>
          </a:xfrm>
          <a:custGeom>
            <a:avLst/>
            <a:gdLst/>
            <a:ahLst/>
            <a:cxnLst/>
            <a:rect l="l" t="t" r="r" b="b"/>
            <a:pathLst>
              <a:path w="10968990" h="733425">
                <a:moveTo>
                  <a:pt x="10968963" y="0"/>
                </a:moveTo>
                <a:lnTo>
                  <a:pt x="0" y="0"/>
                </a:lnTo>
                <a:lnTo>
                  <a:pt x="0" y="732961"/>
                </a:lnTo>
                <a:lnTo>
                  <a:pt x="10968963" y="732961"/>
                </a:lnTo>
                <a:lnTo>
                  <a:pt x="10968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4932" y="7122916"/>
            <a:ext cx="10616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569CD6"/>
                </a:solidFill>
                <a:latin typeface="Courier New"/>
                <a:cs typeface="Courier New"/>
              </a:rPr>
              <a:t>const</a:t>
            </a:r>
            <a:r>
              <a:rPr sz="4950" spc="-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add10</a:t>
            </a:r>
            <a:r>
              <a:rPr sz="4950" spc="-1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495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makeAdder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4103" y="8562156"/>
            <a:ext cx="10591165" cy="733425"/>
          </a:xfrm>
          <a:custGeom>
            <a:avLst/>
            <a:gdLst/>
            <a:ahLst/>
            <a:cxnLst/>
            <a:rect l="l" t="t" r="r" b="b"/>
            <a:pathLst>
              <a:path w="10591165" h="733425">
                <a:moveTo>
                  <a:pt x="10590724" y="0"/>
                </a:moveTo>
                <a:lnTo>
                  <a:pt x="0" y="0"/>
                </a:lnTo>
                <a:lnTo>
                  <a:pt x="0" y="732961"/>
                </a:lnTo>
                <a:lnTo>
                  <a:pt x="10590724" y="732961"/>
                </a:lnTo>
                <a:lnTo>
                  <a:pt x="1059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7883" y="8505997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add5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));</a:t>
            </a:r>
            <a:r>
              <a:rPr sz="4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//</a:t>
            </a:r>
            <a:r>
              <a:rPr sz="4950" spc="-20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7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9918" y="9501172"/>
            <a:ext cx="10968990" cy="733425"/>
          </a:xfrm>
          <a:custGeom>
            <a:avLst/>
            <a:gdLst/>
            <a:ahLst/>
            <a:cxnLst/>
            <a:rect l="l" t="t" r="r" b="b"/>
            <a:pathLst>
              <a:path w="10968990" h="733425">
                <a:moveTo>
                  <a:pt x="10968971" y="0"/>
                </a:moveTo>
                <a:lnTo>
                  <a:pt x="0" y="0"/>
                </a:lnTo>
                <a:lnTo>
                  <a:pt x="0" y="732961"/>
                </a:lnTo>
                <a:lnTo>
                  <a:pt x="10968971" y="732961"/>
                </a:lnTo>
                <a:lnTo>
                  <a:pt x="10968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45458" y="9445014"/>
            <a:ext cx="10616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5" dirty="0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DCDCAA"/>
                </a:solidFill>
                <a:latin typeface="Courier New"/>
                <a:cs typeface="Courier New"/>
              </a:rPr>
              <a:t>add10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4950" spc="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4950" spc="5" dirty="0">
                <a:solidFill>
                  <a:srgbClr val="FFFFFF"/>
                </a:solidFill>
                <a:latin typeface="Courier New"/>
                <a:cs typeface="Courier New"/>
              </a:rPr>
              <a:t>));</a:t>
            </a:r>
            <a:r>
              <a:rPr sz="49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//</a:t>
            </a:r>
            <a:r>
              <a:rPr sz="4950" spc="-15" dirty="0">
                <a:solidFill>
                  <a:srgbClr val="7CA668"/>
                </a:solidFill>
                <a:latin typeface="Courier New"/>
                <a:cs typeface="Courier New"/>
              </a:rPr>
              <a:t> </a:t>
            </a:r>
            <a:r>
              <a:rPr sz="4950" spc="5" dirty="0">
                <a:solidFill>
                  <a:srgbClr val="7CA668"/>
                </a:solidFill>
                <a:latin typeface="Courier New"/>
                <a:cs typeface="Courier New"/>
              </a:rPr>
              <a:t>12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98817" y="2619111"/>
            <a:ext cx="2925445" cy="2176780"/>
          </a:xfrm>
          <a:custGeom>
            <a:avLst/>
            <a:gdLst/>
            <a:ahLst/>
            <a:cxnLst/>
            <a:rect l="l" t="t" r="r" b="b"/>
            <a:pathLst>
              <a:path w="2925444" h="2176779">
                <a:moveTo>
                  <a:pt x="0" y="0"/>
                </a:moveTo>
                <a:lnTo>
                  <a:pt x="653069" y="796474"/>
                </a:lnTo>
                <a:lnTo>
                  <a:pt x="755976" y="656209"/>
                </a:lnTo>
                <a:lnTo>
                  <a:pt x="2827976" y="2176445"/>
                </a:lnTo>
                <a:lnTo>
                  <a:pt x="2924832" y="2044431"/>
                </a:lnTo>
                <a:lnTo>
                  <a:pt x="852843" y="524195"/>
                </a:lnTo>
                <a:lnTo>
                  <a:pt x="955751" y="383930"/>
                </a:lnTo>
                <a:lnTo>
                  <a:pt x="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89828" y="4554696"/>
            <a:ext cx="5675630" cy="168783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84785" rIns="0" bIns="0" rtlCol="0">
            <a:spAutoFit/>
          </a:bodyPr>
          <a:lstStyle/>
          <a:p>
            <a:pPr marL="864235" marR="317500" indent="-539115">
              <a:lnSpc>
                <a:spcPct val="102200"/>
              </a:lnSpc>
              <a:spcBef>
                <a:spcPts val="1455"/>
              </a:spcBef>
            </a:pPr>
            <a:r>
              <a:rPr sz="4100" spc="120" dirty="0">
                <a:latin typeface="Arial MT"/>
                <a:cs typeface="Arial MT"/>
              </a:rPr>
              <a:t>this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360" dirty="0">
                <a:latin typeface="Arial MT"/>
                <a:cs typeface="Arial MT"/>
              </a:rPr>
              <a:t>“x”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is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accessible </a:t>
            </a:r>
            <a:r>
              <a:rPr sz="4100" spc="-1125" dirty="0">
                <a:latin typeface="Arial MT"/>
                <a:cs typeface="Arial MT"/>
              </a:rPr>
              <a:t> </a:t>
            </a:r>
            <a:r>
              <a:rPr sz="4100" spc="195" dirty="0">
                <a:latin typeface="Arial MT"/>
                <a:cs typeface="Arial MT"/>
              </a:rPr>
              <a:t>to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70" dirty="0">
                <a:latin typeface="Arial MT"/>
                <a:cs typeface="Arial MT"/>
              </a:rPr>
              <a:t>inner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function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6464" y="7992406"/>
            <a:ext cx="1461770" cy="906780"/>
          </a:xfrm>
          <a:custGeom>
            <a:avLst/>
            <a:gdLst/>
            <a:ahLst/>
            <a:cxnLst/>
            <a:rect l="l" t="t" r="r" b="b"/>
            <a:pathLst>
              <a:path w="1461770" h="906779">
                <a:moveTo>
                  <a:pt x="80196" y="0"/>
                </a:moveTo>
                <a:lnTo>
                  <a:pt x="0" y="136004"/>
                </a:lnTo>
                <a:lnTo>
                  <a:pt x="592854" y="485590"/>
                </a:lnTo>
                <a:lnTo>
                  <a:pt x="507644" y="630094"/>
                </a:lnTo>
                <a:lnTo>
                  <a:pt x="1461680" y="906262"/>
                </a:lnTo>
                <a:lnTo>
                  <a:pt x="758260" y="205082"/>
                </a:lnTo>
                <a:lnTo>
                  <a:pt x="673051" y="349587"/>
                </a:lnTo>
                <a:lnTo>
                  <a:pt x="80196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1771" y="7328954"/>
            <a:ext cx="2230120" cy="92392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5890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70"/>
              </a:spcBef>
            </a:pPr>
            <a:r>
              <a:rPr sz="4100" spc="80" dirty="0">
                <a:latin typeface="Arial MT"/>
                <a:cs typeface="Arial MT"/>
              </a:rPr>
              <a:t>x=5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15498" y="9067459"/>
            <a:ext cx="1461770" cy="906780"/>
          </a:xfrm>
          <a:custGeom>
            <a:avLst/>
            <a:gdLst/>
            <a:ahLst/>
            <a:cxnLst/>
            <a:rect l="l" t="t" r="r" b="b"/>
            <a:pathLst>
              <a:path w="1461770" h="906779">
                <a:moveTo>
                  <a:pt x="80197" y="0"/>
                </a:moveTo>
                <a:lnTo>
                  <a:pt x="0" y="136004"/>
                </a:lnTo>
                <a:lnTo>
                  <a:pt x="592854" y="485590"/>
                </a:lnTo>
                <a:lnTo>
                  <a:pt x="507645" y="630094"/>
                </a:lnTo>
                <a:lnTo>
                  <a:pt x="1461681" y="906262"/>
                </a:lnTo>
                <a:lnTo>
                  <a:pt x="758261" y="205082"/>
                </a:lnTo>
                <a:lnTo>
                  <a:pt x="673051" y="349586"/>
                </a:lnTo>
                <a:lnTo>
                  <a:pt x="8019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0805" y="8404007"/>
            <a:ext cx="2230120" cy="92392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589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70"/>
              </a:spcBef>
            </a:pPr>
            <a:r>
              <a:rPr sz="4100" spc="65" dirty="0">
                <a:latin typeface="Arial MT"/>
                <a:cs typeface="Arial MT"/>
              </a:rPr>
              <a:t>x=10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2175" y="4909370"/>
            <a:ext cx="47599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-10" dirty="0">
                <a:solidFill>
                  <a:srgbClr val="FAE232"/>
                </a:solidFill>
                <a:latin typeface="Arial MT"/>
                <a:cs typeface="Arial MT"/>
              </a:rPr>
              <a:t>THANKS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3705" y="3422826"/>
            <a:ext cx="996950" cy="1093470"/>
          </a:xfrm>
          <a:custGeom>
            <a:avLst/>
            <a:gdLst/>
            <a:ahLst/>
            <a:cxnLst/>
            <a:rect l="l" t="t" r="r" b="b"/>
            <a:pathLst>
              <a:path w="996950" h="1093470">
                <a:moveTo>
                  <a:pt x="996790" y="1029267"/>
                </a:moveTo>
                <a:lnTo>
                  <a:pt x="722035" y="1029267"/>
                </a:lnTo>
                <a:lnTo>
                  <a:pt x="833574" y="1039205"/>
                </a:lnTo>
                <a:lnTo>
                  <a:pt x="920398" y="1061071"/>
                </a:lnTo>
                <a:lnTo>
                  <a:pt x="976729" y="1082936"/>
                </a:lnTo>
                <a:lnTo>
                  <a:pt x="996790" y="1092875"/>
                </a:lnTo>
                <a:lnTo>
                  <a:pt x="996790" y="1029267"/>
                </a:lnTo>
                <a:close/>
              </a:path>
              <a:path w="996950" h="1093470">
                <a:moveTo>
                  <a:pt x="364463" y="411610"/>
                </a:moveTo>
                <a:lnTo>
                  <a:pt x="333623" y="411641"/>
                </a:lnTo>
                <a:lnTo>
                  <a:pt x="282491" y="415568"/>
                </a:lnTo>
                <a:lnTo>
                  <a:pt x="151973" y="435238"/>
                </a:lnTo>
                <a:lnTo>
                  <a:pt x="107365" y="438837"/>
                </a:lnTo>
                <a:lnTo>
                  <a:pt x="72348" y="443108"/>
                </a:lnTo>
                <a:lnTo>
                  <a:pt x="41806" y="453799"/>
                </a:lnTo>
                <a:lnTo>
                  <a:pt x="11036" y="480992"/>
                </a:lnTo>
                <a:lnTo>
                  <a:pt x="0" y="515364"/>
                </a:lnTo>
                <a:lnTo>
                  <a:pt x="6551" y="551491"/>
                </a:lnTo>
                <a:lnTo>
                  <a:pt x="28544" y="583949"/>
                </a:lnTo>
                <a:lnTo>
                  <a:pt x="63834" y="607314"/>
                </a:lnTo>
                <a:lnTo>
                  <a:pt x="34185" y="635160"/>
                </a:lnTo>
                <a:lnTo>
                  <a:pt x="18160" y="670184"/>
                </a:lnTo>
                <a:lnTo>
                  <a:pt x="19444" y="707661"/>
                </a:lnTo>
                <a:lnTo>
                  <a:pt x="41722" y="742866"/>
                </a:lnTo>
                <a:lnTo>
                  <a:pt x="88680" y="771074"/>
                </a:lnTo>
                <a:lnTo>
                  <a:pt x="61774" y="807445"/>
                </a:lnTo>
                <a:lnTo>
                  <a:pt x="49867" y="844505"/>
                </a:lnTo>
                <a:lnTo>
                  <a:pt x="54572" y="879132"/>
                </a:lnTo>
                <a:lnTo>
                  <a:pt x="77502" y="908205"/>
                </a:lnTo>
                <a:lnTo>
                  <a:pt x="120270" y="928603"/>
                </a:lnTo>
                <a:lnTo>
                  <a:pt x="97607" y="966266"/>
                </a:lnTo>
                <a:lnTo>
                  <a:pt x="97071" y="1002776"/>
                </a:lnTo>
                <a:lnTo>
                  <a:pt x="113647" y="1033988"/>
                </a:lnTo>
                <a:lnTo>
                  <a:pt x="142319" y="1055755"/>
                </a:lnTo>
                <a:lnTo>
                  <a:pt x="178074" y="1063932"/>
                </a:lnTo>
                <a:lnTo>
                  <a:pt x="271446" y="1063426"/>
                </a:lnTo>
                <a:lnTo>
                  <a:pt x="349617" y="1062011"/>
                </a:lnTo>
                <a:lnTo>
                  <a:pt x="414289" y="1059838"/>
                </a:lnTo>
                <a:lnTo>
                  <a:pt x="467167" y="1057059"/>
                </a:lnTo>
                <a:lnTo>
                  <a:pt x="509953" y="1053825"/>
                </a:lnTo>
                <a:lnTo>
                  <a:pt x="572067" y="1046599"/>
                </a:lnTo>
                <a:lnTo>
                  <a:pt x="632147" y="1036139"/>
                </a:lnTo>
                <a:lnTo>
                  <a:pt x="650164" y="1033360"/>
                </a:lnTo>
                <a:lnTo>
                  <a:pt x="670015" y="1031187"/>
                </a:lnTo>
                <a:lnTo>
                  <a:pt x="693404" y="1029772"/>
                </a:lnTo>
                <a:lnTo>
                  <a:pt x="722035" y="1029267"/>
                </a:lnTo>
                <a:lnTo>
                  <a:pt x="996790" y="1029267"/>
                </a:lnTo>
                <a:lnTo>
                  <a:pt x="996790" y="598519"/>
                </a:lnTo>
                <a:lnTo>
                  <a:pt x="915876" y="573045"/>
                </a:lnTo>
                <a:lnTo>
                  <a:pt x="840758" y="545439"/>
                </a:lnTo>
                <a:lnTo>
                  <a:pt x="765664" y="511688"/>
                </a:lnTo>
                <a:lnTo>
                  <a:pt x="707336" y="465018"/>
                </a:lnTo>
                <a:lnTo>
                  <a:pt x="677730" y="414935"/>
                </a:lnTo>
                <a:lnTo>
                  <a:pt x="676763" y="412304"/>
                </a:lnTo>
                <a:lnTo>
                  <a:pt x="374791" y="412304"/>
                </a:lnTo>
                <a:lnTo>
                  <a:pt x="364463" y="411610"/>
                </a:lnTo>
                <a:close/>
              </a:path>
              <a:path w="996950" h="1093470">
                <a:moveTo>
                  <a:pt x="404419" y="0"/>
                </a:moveTo>
                <a:lnTo>
                  <a:pt x="363300" y="29841"/>
                </a:lnTo>
                <a:lnTo>
                  <a:pt x="337198" y="93786"/>
                </a:lnTo>
                <a:lnTo>
                  <a:pt x="335857" y="138317"/>
                </a:lnTo>
                <a:lnTo>
                  <a:pt x="344636" y="183082"/>
                </a:lnTo>
                <a:lnTo>
                  <a:pt x="359718" y="221160"/>
                </a:lnTo>
                <a:lnTo>
                  <a:pt x="376678" y="255439"/>
                </a:lnTo>
                <a:lnTo>
                  <a:pt x="391091" y="288805"/>
                </a:lnTo>
                <a:lnTo>
                  <a:pt x="398531" y="324147"/>
                </a:lnTo>
                <a:lnTo>
                  <a:pt x="394573" y="364351"/>
                </a:lnTo>
                <a:lnTo>
                  <a:pt x="374791" y="412304"/>
                </a:lnTo>
                <a:lnTo>
                  <a:pt x="676763" y="412304"/>
                </a:lnTo>
                <a:lnTo>
                  <a:pt x="648181" y="334607"/>
                </a:lnTo>
                <a:lnTo>
                  <a:pt x="621543" y="273721"/>
                </a:lnTo>
                <a:lnTo>
                  <a:pt x="588330" y="231843"/>
                </a:lnTo>
                <a:lnTo>
                  <a:pt x="553452" y="202024"/>
                </a:lnTo>
                <a:lnTo>
                  <a:pt x="521818" y="177320"/>
                </a:lnTo>
                <a:lnTo>
                  <a:pt x="498337" y="150782"/>
                </a:lnTo>
                <a:lnTo>
                  <a:pt x="483401" y="125035"/>
                </a:lnTo>
                <a:lnTo>
                  <a:pt x="467137" y="91409"/>
                </a:lnTo>
                <a:lnTo>
                  <a:pt x="451126" y="55154"/>
                </a:lnTo>
                <a:lnTo>
                  <a:pt x="436948" y="21516"/>
                </a:lnTo>
                <a:lnTo>
                  <a:pt x="431336" y="12337"/>
                </a:lnTo>
                <a:lnTo>
                  <a:pt x="423572" y="5572"/>
                </a:lnTo>
                <a:lnTo>
                  <a:pt x="414364" y="1400"/>
                </a:lnTo>
                <a:lnTo>
                  <a:pt x="404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035" y="2292309"/>
            <a:ext cx="2028825" cy="1341755"/>
          </a:xfrm>
          <a:custGeom>
            <a:avLst/>
            <a:gdLst/>
            <a:ahLst/>
            <a:cxnLst/>
            <a:rect l="l" t="t" r="r" b="b"/>
            <a:pathLst>
              <a:path w="2028825" h="1341754">
                <a:moveTo>
                  <a:pt x="1169815" y="0"/>
                </a:moveTo>
                <a:lnTo>
                  <a:pt x="1169815" y="456046"/>
                </a:lnTo>
                <a:lnTo>
                  <a:pt x="0" y="456046"/>
                </a:lnTo>
                <a:lnTo>
                  <a:pt x="0" y="885267"/>
                </a:lnTo>
                <a:lnTo>
                  <a:pt x="1169815" y="885267"/>
                </a:lnTo>
                <a:lnTo>
                  <a:pt x="1169815" y="1341313"/>
                </a:lnTo>
                <a:lnTo>
                  <a:pt x="2028255" y="670657"/>
                </a:lnTo>
                <a:lnTo>
                  <a:pt x="1169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98185" y="2252866"/>
            <a:ext cx="9135110" cy="25698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551305" marR="5080" indent="-1539240">
              <a:lnSpc>
                <a:spcPts val="10140"/>
              </a:lnSpc>
              <a:spcBef>
                <a:spcPts val="30"/>
              </a:spcBef>
              <a:tabLst>
                <a:tab pos="2396490" algn="l"/>
                <a:tab pos="4350385" algn="l"/>
                <a:tab pos="5236210" algn="l"/>
              </a:tabLst>
            </a:pPr>
            <a:r>
              <a:rPr sz="8250" b="1" spc="-120" dirty="0">
                <a:solidFill>
                  <a:srgbClr val="EE220C"/>
                </a:solidFill>
                <a:latin typeface="Arial"/>
                <a:cs typeface="Arial"/>
              </a:rPr>
              <a:t>sign	</a:t>
            </a:r>
            <a:r>
              <a:rPr sz="8250" b="1" spc="-55" dirty="0">
                <a:solidFill>
                  <a:srgbClr val="EE220C"/>
                </a:solidFill>
                <a:latin typeface="Arial"/>
                <a:cs typeface="Arial"/>
              </a:rPr>
              <a:t>will	</a:t>
            </a:r>
            <a:r>
              <a:rPr sz="8250" b="1" spc="-15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8250" b="1" spc="70" dirty="0">
                <a:solidFill>
                  <a:srgbClr val="EE220C"/>
                </a:solidFill>
                <a:latin typeface="Arial"/>
                <a:cs typeface="Arial"/>
              </a:rPr>
              <a:t>ep</a:t>
            </a:r>
            <a:r>
              <a:rPr sz="8250" b="1" spc="-15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8250" b="1" spc="20" dirty="0">
                <a:solidFill>
                  <a:srgbClr val="EE220C"/>
                </a:solidFill>
                <a:latin typeface="Arial"/>
                <a:cs typeface="Arial"/>
              </a:rPr>
              <a:t>esent  </a:t>
            </a:r>
            <a:r>
              <a:rPr sz="8250" b="1" spc="20" dirty="0">
                <a:solidFill>
                  <a:srgbClr val="FAE232"/>
                </a:solidFill>
                <a:latin typeface="Arial"/>
                <a:cs typeface="Arial"/>
              </a:rPr>
              <a:t>Return	</a:t>
            </a:r>
            <a:r>
              <a:rPr sz="8250" b="1" spc="-70" dirty="0">
                <a:solidFill>
                  <a:srgbClr val="FAE232"/>
                </a:solidFill>
                <a:latin typeface="Arial"/>
                <a:cs typeface="Arial"/>
              </a:rPr>
              <a:t>value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2169" y="476470"/>
            <a:ext cx="10866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0635" algn="l"/>
                <a:tab pos="7084695" algn="l"/>
                <a:tab pos="8434070" algn="l"/>
              </a:tabLst>
            </a:pPr>
            <a:r>
              <a:rPr spc="20" dirty="0">
                <a:solidFill>
                  <a:srgbClr val="FFFFFF"/>
                </a:solidFill>
              </a:rPr>
              <a:t>Some	</a:t>
            </a:r>
            <a:r>
              <a:rPr spc="-15" dirty="0">
                <a:solidFill>
                  <a:srgbClr val="FFFFFF"/>
                </a:solidFill>
              </a:rPr>
              <a:t>Instruction	</a:t>
            </a:r>
            <a:r>
              <a:rPr spc="-5" dirty="0">
                <a:solidFill>
                  <a:srgbClr val="FFFFFF"/>
                </a:solidFill>
              </a:rPr>
              <a:t>for	</a:t>
            </a:r>
            <a:r>
              <a:rPr spc="-70" dirty="0">
                <a:solidFill>
                  <a:srgbClr val="FFFFFF"/>
                </a:solidFill>
              </a:rPr>
              <a:t>Slides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1151" y="5842693"/>
            <a:ext cx="4475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60" dirty="0">
                <a:solidFill>
                  <a:srgbClr val="00A2FF"/>
                </a:solidFill>
                <a:latin typeface="Arial"/>
                <a:cs typeface="Arial"/>
              </a:rPr>
              <a:t>camelCase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360" y="6015128"/>
            <a:ext cx="12087860" cy="1554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35"/>
              </a:spcBef>
              <a:tabLst>
                <a:tab pos="3119120" algn="l"/>
                <a:tab pos="5422900" algn="l"/>
                <a:tab pos="7410450" algn="l"/>
                <a:tab pos="9004300" algn="l"/>
                <a:tab pos="9713595" algn="l"/>
              </a:tabLst>
            </a:pPr>
            <a:r>
              <a:rPr sz="4950" b="1" spc="-5" dirty="0">
                <a:solidFill>
                  <a:srgbClr val="EE220C"/>
                </a:solidFill>
                <a:latin typeface="Arial"/>
                <a:cs typeface="Arial"/>
              </a:rPr>
              <a:t>javascript	p</a:t>
            </a:r>
            <a:r>
              <a:rPr sz="4950" b="1" spc="-9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4950" b="1" spc="10" dirty="0">
                <a:solidFill>
                  <a:srgbClr val="EE220C"/>
                </a:solidFill>
                <a:latin typeface="Arial"/>
                <a:cs typeface="Arial"/>
              </a:rPr>
              <a:t>efers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45" dirty="0">
                <a:solidFill>
                  <a:srgbClr val="EE220C"/>
                </a:solidFill>
                <a:latin typeface="Arial"/>
                <a:cs typeface="Arial"/>
              </a:rPr>
              <a:t>camel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40" dirty="0">
                <a:solidFill>
                  <a:srgbClr val="EE220C"/>
                </a:solidFill>
                <a:latin typeface="Arial"/>
                <a:cs typeface="Arial"/>
              </a:rPr>
              <a:t>case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-95" dirty="0">
                <a:solidFill>
                  <a:srgbClr val="EE220C"/>
                </a:solidFill>
                <a:latin typeface="Arial"/>
                <a:cs typeface="Arial"/>
              </a:rPr>
              <a:t>in</a:t>
            </a:r>
            <a:r>
              <a:rPr sz="49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4950" b="1" spc="-15" dirty="0">
                <a:solidFill>
                  <a:srgbClr val="EE220C"/>
                </a:solidFill>
                <a:latin typeface="Arial"/>
                <a:cs typeface="Arial"/>
              </a:rPr>
              <a:t>variable  </a:t>
            </a:r>
            <a:r>
              <a:rPr sz="4950" b="1" spc="10" dirty="0">
                <a:solidFill>
                  <a:srgbClr val="EE220C"/>
                </a:solidFill>
                <a:latin typeface="Arial"/>
                <a:cs typeface="Arial"/>
              </a:rPr>
              <a:t>names.</a:t>
            </a:r>
            <a:endParaRPr sz="4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38" y="8090382"/>
            <a:ext cx="19557365" cy="176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7834"/>
              </a:lnSpc>
              <a:spcBef>
                <a:spcPts val="95"/>
              </a:spcBef>
              <a:tabLst>
                <a:tab pos="7529195" algn="l"/>
                <a:tab pos="9425305" algn="l"/>
                <a:tab pos="12298045" algn="l"/>
                <a:tab pos="13518515" algn="l"/>
                <a:tab pos="15356205" algn="l"/>
                <a:tab pos="16528415" algn="l"/>
                <a:tab pos="17773650" algn="l"/>
              </a:tabLst>
            </a:pPr>
            <a:r>
              <a:rPr sz="9900" b="1" spc="82" baseline="-5892" dirty="0">
                <a:solidFill>
                  <a:srgbClr val="00A2FF"/>
                </a:solidFill>
                <a:latin typeface="Arial"/>
                <a:cs typeface="Arial"/>
              </a:rPr>
              <a:t>UpperCamelCase	</a:t>
            </a:r>
            <a:r>
              <a:rPr sz="4950" b="1" spc="15" dirty="0">
                <a:solidFill>
                  <a:srgbClr val="EE220C"/>
                </a:solidFill>
                <a:latin typeface="Arial"/>
                <a:cs typeface="Arial"/>
              </a:rPr>
              <a:t>Some	</a:t>
            </a:r>
            <a:r>
              <a:rPr sz="4950" b="1" spc="-25" dirty="0">
                <a:solidFill>
                  <a:srgbClr val="EE220C"/>
                </a:solidFill>
                <a:latin typeface="Arial"/>
                <a:cs typeface="Arial"/>
              </a:rPr>
              <a:t>variables	</a:t>
            </a:r>
            <a:r>
              <a:rPr sz="4950" b="1" spc="-10" dirty="0">
                <a:solidFill>
                  <a:srgbClr val="EE220C"/>
                </a:solidFill>
                <a:latin typeface="Arial"/>
                <a:cs typeface="Arial"/>
              </a:rPr>
              <a:t>like	</a:t>
            </a:r>
            <a:r>
              <a:rPr sz="4950" b="1" spc="-25" dirty="0">
                <a:solidFill>
                  <a:srgbClr val="EE220C"/>
                </a:solidFill>
                <a:latin typeface="Arial"/>
                <a:cs typeface="Arial"/>
              </a:rPr>
              <a:t>Class	</a:t>
            </a:r>
            <a:r>
              <a:rPr sz="4950" b="1" spc="-35" dirty="0">
                <a:solidFill>
                  <a:srgbClr val="EE220C"/>
                </a:solidFill>
                <a:latin typeface="Arial"/>
                <a:cs typeface="Arial"/>
              </a:rPr>
              <a:t>will	use	</a:t>
            </a:r>
            <a:r>
              <a:rPr sz="4950" b="1" spc="-5" dirty="0">
                <a:solidFill>
                  <a:srgbClr val="EE220C"/>
                </a:solidFill>
                <a:latin typeface="Arial"/>
                <a:cs typeface="Arial"/>
              </a:rPr>
              <a:t>upper</a:t>
            </a:r>
            <a:endParaRPr sz="4950">
              <a:latin typeface="Arial"/>
              <a:cs typeface="Arial"/>
            </a:endParaRPr>
          </a:p>
          <a:p>
            <a:pPr marR="908685" algn="ctr">
              <a:lnSpc>
                <a:spcPts val="5855"/>
              </a:lnSpc>
              <a:tabLst>
                <a:tab pos="1987550" algn="l"/>
              </a:tabLst>
            </a:pPr>
            <a:r>
              <a:rPr sz="4950" b="1" spc="45" dirty="0">
                <a:solidFill>
                  <a:srgbClr val="EE220C"/>
                </a:solidFill>
                <a:latin typeface="Arial"/>
                <a:cs typeface="Arial"/>
              </a:rPr>
              <a:t>camel	</a:t>
            </a:r>
            <a:r>
              <a:rPr sz="4950" b="1" spc="30" dirty="0">
                <a:solidFill>
                  <a:srgbClr val="EE220C"/>
                </a:solidFill>
                <a:latin typeface="Arial"/>
                <a:cs typeface="Arial"/>
              </a:rPr>
              <a:t>case.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6325" y="380001"/>
            <a:ext cx="89763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828030" algn="l"/>
                <a:tab pos="6294120" algn="l"/>
                <a:tab pos="8496935" algn="l"/>
              </a:tabLst>
            </a:pPr>
            <a:r>
              <a:rPr spc="-45" dirty="0"/>
              <a:t>String	</a:t>
            </a:r>
            <a:r>
              <a:rPr spc="-25" dirty="0"/>
              <a:t>Literals	</a:t>
            </a:r>
            <a:r>
              <a:rPr spc="-365" dirty="0"/>
              <a:t>:	</a:t>
            </a:r>
            <a:r>
              <a:rPr spc="-55" dirty="0"/>
              <a:t>Style	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0707" y="6104603"/>
            <a:ext cx="288734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75" dirty="0">
                <a:solidFill>
                  <a:srgbClr val="FFFFFF"/>
                </a:solidFill>
                <a:latin typeface="Arial MT"/>
                <a:cs typeface="Arial MT"/>
              </a:rPr>
              <a:t>Concat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2800" y="6105723"/>
            <a:ext cx="17780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hiraj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1579" y="1728933"/>
            <a:ext cx="8734425" cy="308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indent="41275">
              <a:lnSpc>
                <a:spcPct val="121700"/>
              </a:lnSpc>
              <a:spcBef>
                <a:spcPts val="95"/>
              </a:spcBef>
              <a:tabLst>
                <a:tab pos="1976755" algn="l"/>
                <a:tab pos="2264410" algn="l"/>
                <a:tab pos="4433570" algn="l"/>
                <a:tab pos="5039995" algn="l"/>
                <a:tab pos="5353050" algn="l"/>
                <a:tab pos="5958840" algn="l"/>
                <a:tab pos="782193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	</a:t>
            </a:r>
            <a:r>
              <a:rPr sz="8250" b="1" spc="20" dirty="0">
                <a:solidFill>
                  <a:srgbClr val="EE220C"/>
                </a:solidFill>
                <a:latin typeface="Arial"/>
                <a:cs typeface="Arial"/>
              </a:rPr>
              <a:t>title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235" dirty="0">
                <a:solidFill>
                  <a:srgbClr val="1DB100"/>
                </a:solidFill>
                <a:latin typeface="Arial"/>
                <a:cs typeface="Arial"/>
              </a:rPr>
              <a:t>“hi”	</a:t>
            </a:r>
            <a:r>
              <a:rPr sz="12375" b="1" spc="-690" baseline="9090" dirty="0">
                <a:latin typeface="Arial"/>
                <a:cs typeface="Arial"/>
              </a:rPr>
              <a:t>; </a:t>
            </a:r>
            <a:r>
              <a:rPr sz="12375" b="1" spc="-682" baseline="9090" dirty="0">
                <a:latin typeface="Arial"/>
                <a:cs typeface="Arial"/>
              </a:rPr>
              <a:t> 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12375" b="1" baseline="1010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“raj”</a:t>
            </a:r>
            <a:r>
              <a:rPr sz="8250" b="1" spc="-80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1010" dirty="0">
                <a:latin typeface="Arial"/>
                <a:cs typeface="Arial"/>
              </a:rPr>
              <a:t>;</a:t>
            </a:r>
            <a:endParaRPr sz="12375" baseline="10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315" y="5983946"/>
            <a:ext cx="8357234" cy="3369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5"/>
              </a:spcBef>
              <a:tabLst>
                <a:tab pos="2207895" algn="l"/>
                <a:tab pos="3127375" algn="l"/>
              </a:tabLst>
            </a:pPr>
            <a:r>
              <a:rPr sz="8250" b="1" spc="20" dirty="0">
                <a:solidFill>
                  <a:srgbClr val="EE220C"/>
                </a:solidFill>
                <a:latin typeface="Arial"/>
                <a:cs typeface="Arial"/>
              </a:rPr>
              <a:t>title	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+	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40"/>
              </a:spcBef>
              <a:tabLst>
                <a:tab pos="2169160" algn="l"/>
                <a:tab pos="3088640" algn="l"/>
                <a:tab pos="3864610" algn="l"/>
                <a:tab pos="4640580" algn="l"/>
                <a:tab pos="5559425" algn="l"/>
              </a:tabLst>
            </a:pPr>
            <a:r>
              <a:rPr sz="8250" b="1" spc="20" dirty="0">
                <a:solidFill>
                  <a:srgbClr val="EE220C"/>
                </a:solidFill>
                <a:latin typeface="Arial"/>
                <a:cs typeface="Arial"/>
              </a:rPr>
              <a:t>title	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+	</a:t>
            </a:r>
            <a:r>
              <a:rPr sz="8250" b="1" spc="-310" dirty="0">
                <a:solidFill>
                  <a:srgbClr val="1DB100"/>
                </a:solidFill>
                <a:latin typeface="Arial"/>
                <a:cs typeface="Arial"/>
              </a:rPr>
              <a:t>“	”	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+	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3472" y="8193634"/>
            <a:ext cx="20110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8215" algn="l"/>
              </a:tabLst>
            </a:pPr>
            <a:r>
              <a:rPr sz="6600" b="1" spc="-130" dirty="0">
                <a:solidFill>
                  <a:srgbClr val="1DB100"/>
                </a:solidFill>
                <a:latin typeface="Arial"/>
                <a:cs typeface="Arial"/>
              </a:rPr>
              <a:t>hi	</a:t>
            </a:r>
            <a:r>
              <a:rPr sz="6600" b="1" spc="35" dirty="0">
                <a:solidFill>
                  <a:srgbClr val="1DB100"/>
                </a:solidFill>
                <a:latin typeface="Arial"/>
                <a:cs typeface="Arial"/>
              </a:rPr>
              <a:t>raj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51446" y="61847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48364" y="820654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410" y="380001"/>
            <a:ext cx="132238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828030" algn="l"/>
                <a:tab pos="6294120" algn="l"/>
                <a:tab pos="8496935" algn="l"/>
                <a:tab pos="9195435" algn="l"/>
              </a:tabLst>
            </a:pPr>
            <a:r>
              <a:rPr spc="-45" dirty="0"/>
              <a:t>String	</a:t>
            </a:r>
            <a:r>
              <a:rPr spc="-25" dirty="0"/>
              <a:t>Literals	</a:t>
            </a:r>
            <a:r>
              <a:rPr spc="-365" dirty="0"/>
              <a:t>:	</a:t>
            </a:r>
            <a:r>
              <a:rPr spc="-55" dirty="0"/>
              <a:t>Style	</a:t>
            </a:r>
            <a:r>
              <a:rPr spc="-5" dirty="0"/>
              <a:t>2	</a:t>
            </a:r>
            <a:r>
              <a:rPr spc="5" dirty="0"/>
              <a:t>(template)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541" y="1728933"/>
            <a:ext cx="18488660" cy="550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95265" marR="4502150" indent="41275">
              <a:lnSpc>
                <a:spcPct val="121700"/>
              </a:lnSpc>
              <a:spcBef>
                <a:spcPts val="95"/>
              </a:spcBef>
              <a:tabLst>
                <a:tab pos="7247255" algn="l"/>
                <a:tab pos="7301865" algn="l"/>
                <a:tab pos="9471025" algn="l"/>
                <a:tab pos="10309860" algn="l"/>
                <a:tab pos="10390505" algn="l"/>
                <a:tab pos="1122934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	</a:t>
            </a:r>
            <a:r>
              <a:rPr sz="8250" b="1" spc="20" dirty="0">
                <a:solidFill>
                  <a:srgbClr val="EE220C"/>
                </a:solidFill>
                <a:latin typeface="Arial"/>
                <a:cs typeface="Arial"/>
              </a:rPr>
              <a:t>title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	</a:t>
            </a:r>
            <a:r>
              <a:rPr sz="8250" b="1" spc="-125" dirty="0">
                <a:solidFill>
                  <a:srgbClr val="1DB100"/>
                </a:solidFill>
                <a:latin typeface="Arial"/>
                <a:cs typeface="Arial"/>
              </a:rPr>
              <a:t>“mr”</a:t>
            </a:r>
            <a:r>
              <a:rPr sz="8250" b="1" spc="-12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9090" dirty="0">
                <a:latin typeface="Arial"/>
                <a:cs typeface="Arial"/>
              </a:rPr>
              <a:t>; </a:t>
            </a:r>
            <a:r>
              <a:rPr sz="12375" b="1" spc="-682" baseline="9090" dirty="0">
                <a:latin typeface="Arial"/>
                <a:cs typeface="Arial"/>
              </a:rPr>
              <a:t> 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12375" b="1" baseline="1010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“raj”</a:t>
            </a:r>
            <a:r>
              <a:rPr sz="8250" b="1" spc="-80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1010" dirty="0">
                <a:latin typeface="Arial"/>
                <a:cs typeface="Arial"/>
              </a:rPr>
              <a:t>;</a:t>
            </a:r>
            <a:endParaRPr sz="12375" baseline="101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1587500" algn="l"/>
                <a:tab pos="5481955" algn="l"/>
                <a:tab pos="6217285" algn="l"/>
                <a:tab pos="7891145" algn="l"/>
                <a:tab pos="11735435" algn="l"/>
                <a:tab pos="14494510" algn="l"/>
              </a:tabLst>
            </a:pPr>
            <a:r>
              <a:rPr sz="6600" b="1" spc="35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6600" b="1" spc="25" dirty="0">
                <a:solidFill>
                  <a:srgbClr val="EE220C"/>
                </a:solidFill>
                <a:latin typeface="Arial"/>
                <a:cs typeface="Arial"/>
              </a:rPr>
              <a:t>sentence	</a:t>
            </a:r>
            <a:r>
              <a:rPr sz="6600" b="1" spc="100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6600" b="1" spc="-254" dirty="0">
                <a:solidFill>
                  <a:srgbClr val="1DB100"/>
                </a:solidFill>
                <a:latin typeface="Arial"/>
                <a:cs typeface="Arial"/>
              </a:rPr>
              <a:t>`We	</a:t>
            </a:r>
            <a:r>
              <a:rPr sz="6600" b="1" spc="75" dirty="0">
                <a:solidFill>
                  <a:srgbClr val="1DB100"/>
                </a:solidFill>
                <a:latin typeface="Arial"/>
                <a:cs typeface="Arial"/>
              </a:rPr>
              <a:t>welcome	</a:t>
            </a:r>
            <a:r>
              <a:rPr sz="6600" b="1" spc="-85" dirty="0">
                <a:solidFill>
                  <a:srgbClr val="0433FF"/>
                </a:solidFill>
                <a:latin typeface="Arial"/>
                <a:cs typeface="Arial"/>
              </a:rPr>
              <a:t>${</a:t>
            </a:r>
            <a:r>
              <a:rPr sz="6600" b="1" spc="-85" dirty="0">
                <a:solidFill>
                  <a:srgbClr val="EE220C"/>
                </a:solidFill>
                <a:latin typeface="Arial"/>
                <a:cs typeface="Arial"/>
              </a:rPr>
              <a:t>title</a:t>
            </a:r>
            <a:r>
              <a:rPr sz="6600" b="1" spc="-85" dirty="0">
                <a:solidFill>
                  <a:srgbClr val="0433FF"/>
                </a:solidFill>
                <a:latin typeface="Arial"/>
                <a:cs typeface="Arial"/>
              </a:rPr>
              <a:t>}	</a:t>
            </a:r>
            <a:r>
              <a:rPr sz="6600" b="1" spc="-130" dirty="0">
                <a:solidFill>
                  <a:srgbClr val="0433FF"/>
                </a:solidFill>
                <a:latin typeface="Arial"/>
                <a:cs typeface="Arial"/>
              </a:rPr>
              <a:t>${</a:t>
            </a:r>
            <a:r>
              <a:rPr sz="6600" b="1" spc="-130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6600" b="1" spc="-130" dirty="0">
                <a:solidFill>
                  <a:srgbClr val="0433FF"/>
                </a:solidFill>
                <a:latin typeface="Arial"/>
                <a:cs typeface="Arial"/>
              </a:rPr>
              <a:t>}</a:t>
            </a:r>
            <a:r>
              <a:rPr sz="6600" b="1" spc="-130" dirty="0">
                <a:solidFill>
                  <a:srgbClr val="1DB100"/>
                </a:solidFill>
                <a:latin typeface="Arial"/>
                <a:cs typeface="Arial"/>
              </a:rPr>
              <a:t>`</a:t>
            </a:r>
            <a:r>
              <a:rPr sz="6600" b="1" spc="-18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7152" y="8683438"/>
            <a:ext cx="4347210" cy="1075690"/>
          </a:xfrm>
          <a:custGeom>
            <a:avLst/>
            <a:gdLst/>
            <a:ahLst/>
            <a:cxnLst/>
            <a:rect l="l" t="t" r="r" b="b"/>
            <a:pathLst>
              <a:path w="4347209" h="1075690">
                <a:moveTo>
                  <a:pt x="4347092" y="0"/>
                </a:moveTo>
                <a:lnTo>
                  <a:pt x="0" y="0"/>
                </a:lnTo>
                <a:lnTo>
                  <a:pt x="0" y="1075144"/>
                </a:lnTo>
                <a:lnTo>
                  <a:pt x="4347092" y="1075144"/>
                </a:lnTo>
                <a:lnTo>
                  <a:pt x="434709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571" y="8684559"/>
            <a:ext cx="42786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6150" algn="l"/>
              </a:tabLst>
            </a:pPr>
            <a:r>
              <a:rPr sz="6600" spc="210" dirty="0">
                <a:latin typeface="Arial MT"/>
                <a:cs typeface="Arial MT"/>
              </a:rPr>
              <a:t>Back	</a:t>
            </a:r>
            <a:r>
              <a:rPr sz="6600" spc="145" dirty="0">
                <a:latin typeface="Arial MT"/>
                <a:cs typeface="Arial MT"/>
              </a:rPr>
              <a:t>Ticks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3614" y="670717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6" y="850002"/>
                </a:lnTo>
                <a:lnTo>
                  <a:pt x="249616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97408" y="6765883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17554" y="8603792"/>
            <a:ext cx="4347210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250440" algn="l"/>
              </a:tabLst>
            </a:pPr>
            <a:r>
              <a:rPr sz="6600" spc="210" dirty="0">
                <a:latin typeface="Arial MT"/>
                <a:cs typeface="Arial MT"/>
              </a:rPr>
              <a:t>Back	</a:t>
            </a:r>
            <a:r>
              <a:rPr sz="6600" spc="145" dirty="0">
                <a:latin typeface="Arial MT"/>
                <a:cs typeface="Arial MT"/>
              </a:rPr>
              <a:t>Ticks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6838" y="8296740"/>
            <a:ext cx="3136900" cy="1075690"/>
          </a:xfrm>
          <a:custGeom>
            <a:avLst/>
            <a:gdLst/>
            <a:ahLst/>
            <a:cxnLst/>
            <a:rect l="l" t="t" r="r" b="b"/>
            <a:pathLst>
              <a:path w="3136900" h="1075690">
                <a:moveTo>
                  <a:pt x="3136658" y="0"/>
                </a:moveTo>
                <a:lnTo>
                  <a:pt x="0" y="0"/>
                </a:lnTo>
                <a:lnTo>
                  <a:pt x="0" y="1075144"/>
                </a:lnTo>
                <a:lnTo>
                  <a:pt x="3136658" y="1075144"/>
                </a:lnTo>
                <a:lnTo>
                  <a:pt x="313665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21258" y="8297859"/>
            <a:ext cx="30683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05" dirty="0">
                <a:latin typeface="Arial MT"/>
                <a:cs typeface="Arial MT"/>
              </a:rPr>
              <a:t>variable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88091" y="7072936"/>
            <a:ext cx="734695" cy="1450340"/>
          </a:xfrm>
          <a:custGeom>
            <a:avLst/>
            <a:gdLst/>
            <a:ahLst/>
            <a:cxnLst/>
            <a:rect l="l" t="t" r="r" b="b"/>
            <a:pathLst>
              <a:path w="734694" h="145034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1449802"/>
                </a:lnTo>
                <a:lnTo>
                  <a:pt x="484550" y="1449802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77" y="380001"/>
            <a:ext cx="138480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3100070" algn="l"/>
                <a:tab pos="6249035" algn="l"/>
                <a:tab pos="10469245" algn="l"/>
                <a:tab pos="11648440" algn="l"/>
              </a:tabLst>
            </a:pPr>
            <a:r>
              <a:rPr spc="-45" dirty="0"/>
              <a:t>String	</a:t>
            </a:r>
            <a:r>
              <a:rPr spc="-365" dirty="0"/>
              <a:t>:	</a:t>
            </a:r>
            <a:r>
              <a:rPr spc="-30" dirty="0"/>
              <a:t>Access	</a:t>
            </a:r>
            <a:r>
              <a:rPr spc="60" dirty="0"/>
              <a:t>Character	</a:t>
            </a:r>
            <a:r>
              <a:rPr spc="-125" dirty="0"/>
              <a:t>by	</a:t>
            </a:r>
            <a:r>
              <a:rPr spc="-5"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10190121" y="528817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49" y="0"/>
                </a:moveTo>
                <a:lnTo>
                  <a:pt x="376949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49" y="691078"/>
                </a:lnTo>
                <a:lnTo>
                  <a:pt x="376949" y="1047088"/>
                </a:lnTo>
                <a:lnTo>
                  <a:pt x="1047086" y="523544"/>
                </a:lnTo>
                <a:lnTo>
                  <a:pt x="37694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6685" y="6397656"/>
            <a:ext cx="7325995" cy="2299335"/>
          </a:xfrm>
          <a:custGeom>
            <a:avLst/>
            <a:gdLst/>
            <a:ahLst/>
            <a:cxnLst/>
            <a:rect l="l" t="t" r="r" b="b"/>
            <a:pathLst>
              <a:path w="7325995" h="2299334">
                <a:moveTo>
                  <a:pt x="7325842" y="1223810"/>
                </a:moveTo>
                <a:lnTo>
                  <a:pt x="3780396" y="1223810"/>
                </a:lnTo>
                <a:lnTo>
                  <a:pt x="3780396" y="850011"/>
                </a:lnTo>
                <a:lnTo>
                  <a:pt x="4030002" y="850011"/>
                </a:lnTo>
                <a:lnTo>
                  <a:pt x="3662921" y="0"/>
                </a:lnTo>
                <a:lnTo>
                  <a:pt x="3295840" y="850011"/>
                </a:lnTo>
                <a:lnTo>
                  <a:pt x="3545459" y="850011"/>
                </a:lnTo>
                <a:lnTo>
                  <a:pt x="3545459" y="1223810"/>
                </a:lnTo>
                <a:lnTo>
                  <a:pt x="0" y="1223810"/>
                </a:lnTo>
                <a:lnTo>
                  <a:pt x="0" y="2298954"/>
                </a:lnTo>
                <a:lnTo>
                  <a:pt x="7325842" y="2298954"/>
                </a:lnTo>
                <a:lnTo>
                  <a:pt x="7325842" y="122381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8407" y="1138788"/>
            <a:ext cx="9667875" cy="9141460"/>
          </a:xfrm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R="123825" algn="r">
              <a:lnSpc>
                <a:spcPct val="100000"/>
              </a:lnSpc>
              <a:spcBef>
                <a:spcPts val="4500"/>
              </a:spcBef>
              <a:tabLst>
                <a:tab pos="1951355" algn="l"/>
                <a:tab pos="5014595" algn="l"/>
                <a:tab pos="5933440" algn="l"/>
              </a:tabLst>
            </a:pP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45" dirty="0">
                <a:solidFill>
                  <a:srgbClr val="1DB100"/>
                </a:solidFill>
                <a:latin typeface="Arial"/>
                <a:cs typeface="Arial"/>
              </a:rPr>
              <a:t>“raj</a:t>
            </a:r>
            <a:r>
              <a:rPr sz="8250" b="1" spc="-2675" dirty="0">
                <a:solidFill>
                  <a:srgbClr val="1DB100"/>
                </a:solidFill>
                <a:latin typeface="Arial"/>
                <a:cs typeface="Arial"/>
              </a:rPr>
              <a:t>”</a:t>
            </a:r>
            <a:r>
              <a:rPr sz="12375" b="1" spc="-690" baseline="-6734" dirty="0">
                <a:latin typeface="Arial"/>
                <a:cs typeface="Arial"/>
              </a:rPr>
              <a:t>;</a:t>
            </a:r>
            <a:r>
              <a:rPr sz="12375" b="1" spc="-1102" baseline="-6734" dirty="0">
                <a:latin typeface="Arial"/>
                <a:cs typeface="Arial"/>
              </a:rPr>
              <a:t> </a:t>
            </a:r>
            <a:r>
              <a:rPr sz="12375" b="1" spc="-690" baseline="1010" dirty="0">
                <a:latin typeface="Arial"/>
                <a:cs typeface="Arial"/>
              </a:rPr>
              <a:t>;</a:t>
            </a:r>
            <a:endParaRPr sz="12375" baseline="1010">
              <a:latin typeface="Arial"/>
              <a:cs typeface="Arial"/>
            </a:endParaRPr>
          </a:p>
          <a:p>
            <a:pPr marR="17780" algn="r">
              <a:lnSpc>
                <a:spcPct val="100000"/>
              </a:lnSpc>
              <a:spcBef>
                <a:spcPts val="4405"/>
              </a:spcBef>
            </a:pP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760"/>
              </a:spcBef>
              <a:tabLst>
                <a:tab pos="7111365" algn="l"/>
              </a:tabLst>
            </a:pPr>
            <a:r>
              <a:rPr sz="8250" b="1" spc="3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3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8250" b="1" spc="35" dirty="0">
                <a:solidFill>
                  <a:srgbClr val="FAE232"/>
                </a:solidFill>
                <a:latin typeface="Arial"/>
                <a:cs typeface="Arial"/>
              </a:rPr>
              <a:t>0</a:t>
            </a:r>
            <a:r>
              <a:rPr sz="8250" b="1" spc="35" dirty="0">
                <a:solidFill>
                  <a:srgbClr val="FFFFFF"/>
                </a:solidFill>
                <a:latin typeface="Arial"/>
                <a:cs typeface="Arial"/>
              </a:rPr>
              <a:t>]	</a:t>
            </a: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“r”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2367915" algn="l"/>
                <a:tab pos="4789170" algn="l"/>
                <a:tab pos="6790690" algn="l"/>
              </a:tabLst>
            </a:pPr>
            <a:r>
              <a:rPr sz="6600" spc="165" dirty="0">
                <a:latin typeface="Arial MT"/>
                <a:cs typeface="Arial MT"/>
              </a:rPr>
              <a:t>index	</a:t>
            </a:r>
            <a:r>
              <a:rPr sz="6600" spc="180" dirty="0">
                <a:latin typeface="Arial MT"/>
                <a:cs typeface="Arial MT"/>
              </a:rPr>
              <a:t>starts	from	</a:t>
            </a:r>
            <a:r>
              <a:rPr sz="6600" spc="-5" dirty="0">
                <a:latin typeface="Arial MT"/>
                <a:cs typeface="Arial MT"/>
              </a:rPr>
              <a:t>0</a:t>
            </a:r>
            <a:endParaRPr sz="6600">
              <a:latin typeface="Arial MT"/>
              <a:cs typeface="Arial MT"/>
            </a:endParaRPr>
          </a:p>
          <a:p>
            <a:pPr marL="207010">
              <a:lnSpc>
                <a:spcPct val="100000"/>
              </a:lnSpc>
              <a:spcBef>
                <a:spcPts val="2910"/>
              </a:spcBef>
              <a:tabLst>
                <a:tab pos="7169150" algn="l"/>
              </a:tabLst>
            </a:pPr>
            <a:r>
              <a:rPr sz="8250" b="1" spc="3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3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8250" b="1" spc="35" dirty="0">
                <a:solidFill>
                  <a:srgbClr val="FAE232"/>
                </a:solidFill>
                <a:latin typeface="Arial"/>
                <a:cs typeface="Arial"/>
              </a:rPr>
              <a:t>2</a:t>
            </a:r>
            <a:r>
              <a:rPr sz="8250" b="1" spc="35" dirty="0">
                <a:solidFill>
                  <a:srgbClr val="FFFFFF"/>
                </a:solidFill>
                <a:latin typeface="Arial"/>
                <a:cs typeface="Arial"/>
              </a:rPr>
              <a:t>]	</a:t>
            </a: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“j”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90121" y="929021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49" y="0"/>
                </a:moveTo>
                <a:lnTo>
                  <a:pt x="376949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49" y="691078"/>
                </a:lnTo>
                <a:lnTo>
                  <a:pt x="376949" y="1047088"/>
                </a:lnTo>
                <a:lnTo>
                  <a:pt x="1047086" y="523544"/>
                </a:lnTo>
                <a:lnTo>
                  <a:pt x="37694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2249" y="418588"/>
            <a:ext cx="92259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3100070" algn="l"/>
                <a:tab pos="58299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25" dirty="0">
                <a:solidFill>
                  <a:srgbClr val="00A2FF"/>
                </a:solidFill>
                <a:latin typeface="Arial"/>
                <a:cs typeface="Arial"/>
              </a:rPr>
              <a:t>length	</a:t>
            </a:r>
            <a:r>
              <a:rPr sz="6600" b="1" spc="-5" dirty="0">
                <a:solidFill>
                  <a:srgbClr val="00A2FF"/>
                </a:solidFill>
                <a:latin typeface="Arial"/>
                <a:cs typeface="Arial"/>
              </a:rPr>
              <a:t>p</a:t>
            </a:r>
            <a:r>
              <a:rPr sz="6600" b="1" spc="-125" dirty="0">
                <a:solidFill>
                  <a:srgbClr val="00A2FF"/>
                </a:solidFill>
                <a:latin typeface="Arial"/>
                <a:cs typeface="Arial"/>
              </a:rPr>
              <a:t>r</a:t>
            </a:r>
            <a:r>
              <a:rPr sz="6600" b="1" spc="-5" dirty="0">
                <a:solidFill>
                  <a:srgbClr val="00A2FF"/>
                </a:solidFill>
                <a:latin typeface="Arial"/>
                <a:cs typeface="Arial"/>
              </a:rPr>
              <a:t>operty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4764" y="2858798"/>
            <a:ext cx="126041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68240" algn="l"/>
                <a:tab pos="5887720" algn="l"/>
                <a:tab pos="9220200" algn="l"/>
              </a:tabLst>
            </a:pPr>
            <a:r>
              <a:rPr sz="8250" spc="40" dirty="0">
                <a:solidFill>
                  <a:srgbClr val="0076BA"/>
                </a:solidFill>
              </a:rPr>
              <a:t>let</a:t>
            </a:r>
            <a:r>
              <a:rPr sz="8250" spc="400" dirty="0">
                <a:solidFill>
                  <a:srgbClr val="0076BA"/>
                </a:solidFill>
              </a:rPr>
              <a:t> 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60" dirty="0">
                <a:solidFill>
                  <a:srgbClr val="1DB100"/>
                </a:solidFill>
              </a:rPr>
              <a:t>“Hello</a:t>
            </a:r>
            <a:r>
              <a:rPr sz="8250" dirty="0">
                <a:solidFill>
                  <a:srgbClr val="1DB100"/>
                </a:solidFill>
              </a:rPr>
              <a:t>	</a:t>
            </a:r>
            <a:r>
              <a:rPr sz="8250" spc="-475" dirty="0">
                <a:solidFill>
                  <a:srgbClr val="1DB100"/>
                </a:solidFill>
              </a:rPr>
              <a:t>W</a:t>
            </a:r>
            <a:r>
              <a:rPr sz="8250" spc="-100" dirty="0">
                <a:solidFill>
                  <a:srgbClr val="1DB100"/>
                </a:solidFill>
              </a:rPr>
              <a:t>orld”</a:t>
            </a:r>
            <a:endParaRPr sz="8250"/>
          </a:p>
        </p:txBody>
      </p:sp>
      <p:sp>
        <p:nvSpPr>
          <p:cNvPr id="4" name="object 4"/>
          <p:cNvSpPr/>
          <p:nvPr/>
        </p:nvSpPr>
        <p:spPr>
          <a:xfrm>
            <a:off x="5707788" y="5411535"/>
            <a:ext cx="5659120" cy="1106170"/>
          </a:xfrm>
          <a:custGeom>
            <a:avLst/>
            <a:gdLst/>
            <a:ahLst/>
            <a:cxnLst/>
            <a:rect l="l" t="t" r="r" b="b"/>
            <a:pathLst>
              <a:path w="5659120" h="1106170">
                <a:moveTo>
                  <a:pt x="5658906" y="0"/>
                </a:moveTo>
                <a:lnTo>
                  <a:pt x="0" y="0"/>
                </a:lnTo>
                <a:lnTo>
                  <a:pt x="0" y="1105949"/>
                </a:lnTo>
                <a:lnTo>
                  <a:pt x="5658906" y="1105949"/>
                </a:lnTo>
                <a:lnTo>
                  <a:pt x="5658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61554" y="5417974"/>
            <a:ext cx="5351780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1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10" dirty="0">
                <a:solidFill>
                  <a:srgbClr val="FAE232"/>
                </a:solidFill>
                <a:latin typeface="Arial"/>
                <a:cs typeface="Arial"/>
              </a:rPr>
              <a:t>length</a:t>
            </a:r>
            <a:endParaRPr sz="6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4591" y="544096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6394" y="9541684"/>
            <a:ext cx="85782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8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8071" y="5306281"/>
            <a:ext cx="11899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11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23250" y="1948625"/>
            <a:ext cx="535940" cy="1320800"/>
          </a:xfrm>
          <a:custGeom>
            <a:avLst/>
            <a:gdLst/>
            <a:ahLst/>
            <a:cxnLst/>
            <a:rect l="l" t="t" r="r" b="b"/>
            <a:pathLst>
              <a:path w="535940" h="1320800">
                <a:moveTo>
                  <a:pt x="411306" y="0"/>
                </a:moveTo>
                <a:lnTo>
                  <a:pt x="213888" y="541295"/>
                </a:lnTo>
                <a:lnTo>
                  <a:pt x="81945" y="493173"/>
                </a:lnTo>
                <a:lnTo>
                  <a:pt x="0" y="1320595"/>
                </a:lnTo>
                <a:lnTo>
                  <a:pt x="469996" y="634707"/>
                </a:lnTo>
                <a:lnTo>
                  <a:pt x="338063" y="586585"/>
                </a:lnTo>
                <a:lnTo>
                  <a:pt x="535491" y="45290"/>
                </a:lnTo>
                <a:lnTo>
                  <a:pt x="411306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21192" y="1544679"/>
            <a:ext cx="3982720" cy="77343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4100" spc="10" dirty="0">
                <a:latin typeface="Arial MT"/>
                <a:cs typeface="Arial MT"/>
              </a:rPr>
              <a:t>1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space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85" dirty="0">
                <a:latin typeface="Arial MT"/>
                <a:cs typeface="Arial MT"/>
              </a:rPr>
              <a:t>also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464" y="418588"/>
            <a:ext cx="161277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6263640" algn="l"/>
                <a:tab pos="6729730" algn="l"/>
                <a:tab pos="11321415" algn="l"/>
                <a:tab pos="11865610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Method*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20" dirty="0">
                <a:solidFill>
                  <a:srgbClr val="00A2FF"/>
                </a:solidFill>
                <a:latin typeface="Arial"/>
                <a:cs typeface="Arial"/>
              </a:rPr>
              <a:t>upperCase	</a:t>
            </a:r>
            <a:r>
              <a:rPr sz="6600" b="1" spc="610" dirty="0">
                <a:solidFill>
                  <a:srgbClr val="00A2FF"/>
                </a:solidFill>
                <a:latin typeface="Arial"/>
                <a:cs typeface="Arial"/>
              </a:rPr>
              <a:t>/	</a:t>
            </a:r>
            <a:r>
              <a:rPr sz="6600" b="1" spc="45" dirty="0">
                <a:solidFill>
                  <a:srgbClr val="00A2FF"/>
                </a:solidFill>
                <a:latin typeface="Arial"/>
                <a:cs typeface="Arial"/>
              </a:rPr>
              <a:t>lowerCase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0050" y="2858798"/>
            <a:ext cx="97104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695" algn="l"/>
                <a:tab pos="5251450" algn="l"/>
                <a:tab pos="6170295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95" dirty="0">
                <a:solidFill>
                  <a:srgbClr val="1DB100"/>
                </a:solidFill>
              </a:rPr>
              <a:t>“Hello”</a:t>
            </a:r>
            <a:endParaRPr sz="8250"/>
          </a:p>
        </p:txBody>
      </p:sp>
      <p:sp>
        <p:nvSpPr>
          <p:cNvPr id="4" name="object 4"/>
          <p:cNvSpPr/>
          <p:nvPr/>
        </p:nvSpPr>
        <p:spPr>
          <a:xfrm>
            <a:off x="1180636" y="5599926"/>
            <a:ext cx="9030335" cy="1106170"/>
          </a:xfrm>
          <a:custGeom>
            <a:avLst/>
            <a:gdLst/>
            <a:ahLst/>
            <a:cxnLst/>
            <a:rect l="l" t="t" r="r" b="b"/>
            <a:pathLst>
              <a:path w="9030335" h="1106170">
                <a:moveTo>
                  <a:pt x="9029819" y="0"/>
                </a:moveTo>
                <a:lnTo>
                  <a:pt x="0" y="0"/>
                </a:lnTo>
                <a:lnTo>
                  <a:pt x="0" y="1105949"/>
                </a:lnTo>
                <a:lnTo>
                  <a:pt x="9029819" y="1105949"/>
                </a:lnTo>
                <a:lnTo>
                  <a:pt x="90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0878" y="562935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6569" y="7205657"/>
            <a:ext cx="8858250" cy="1075690"/>
          </a:xfrm>
          <a:custGeom>
            <a:avLst/>
            <a:gdLst/>
            <a:ahLst/>
            <a:cxnLst/>
            <a:rect l="l" t="t" r="r" b="b"/>
            <a:pathLst>
              <a:path w="8858250" h="1075690">
                <a:moveTo>
                  <a:pt x="8857950" y="0"/>
                </a:moveTo>
                <a:lnTo>
                  <a:pt x="0" y="0"/>
                </a:lnTo>
                <a:lnTo>
                  <a:pt x="0" y="1075144"/>
                </a:lnTo>
                <a:lnTo>
                  <a:pt x="8857950" y="1075144"/>
                </a:lnTo>
                <a:lnTo>
                  <a:pt x="885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4402" y="5022038"/>
            <a:ext cx="8722360" cy="3215640"/>
          </a:xfrm>
          <a:prstGeom prst="rect">
            <a:avLst/>
          </a:prstGeom>
        </p:spPr>
        <p:txBody>
          <a:bodyPr vert="horz" wrap="square" lIns="0" tIns="598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10"/>
              </a:spcBef>
            </a:pPr>
            <a:r>
              <a:rPr sz="6750" b="1" spc="13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750" b="1" spc="-12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ds.</a:t>
            </a:r>
            <a:r>
              <a:rPr sz="6750" b="1" spc="10" dirty="0">
                <a:solidFill>
                  <a:srgbClr val="FAE232"/>
                </a:solidFill>
                <a:latin typeface="Arial"/>
                <a:cs typeface="Arial"/>
              </a:rPr>
              <a:t>toUpperCase()</a:t>
            </a:r>
            <a:endParaRPr sz="675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4485"/>
              </a:spcBef>
            </a:pPr>
            <a:r>
              <a:rPr sz="6600" b="1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600" b="1" dirty="0">
                <a:solidFill>
                  <a:srgbClr val="FAE232"/>
                </a:solidFill>
                <a:latin typeface="Arial"/>
                <a:cs typeface="Arial"/>
              </a:rPr>
              <a:t>toLowerCase()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4183" y="737403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8232" y="5006500"/>
            <a:ext cx="4505960" cy="3515360"/>
          </a:xfrm>
          <a:prstGeom prst="rect">
            <a:avLst/>
          </a:prstGeom>
        </p:spPr>
        <p:txBody>
          <a:bodyPr vert="horz" wrap="square" lIns="0" tIns="499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35"/>
              </a:spcBef>
            </a:pPr>
            <a:r>
              <a:rPr sz="8250" b="1" spc="-135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  <a:p>
            <a:pPr marL="286385" algn="ctr">
              <a:lnSpc>
                <a:spcPct val="100000"/>
              </a:lnSpc>
              <a:spcBef>
                <a:spcPts val="3840"/>
              </a:spcBef>
            </a:pPr>
            <a:r>
              <a:rPr sz="8250" b="1" spc="-140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8806" y="10066490"/>
            <a:ext cx="84143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185" dirty="0">
                <a:solidFill>
                  <a:srgbClr val="FFFFFF"/>
                </a:solidFill>
                <a:latin typeface="Arial"/>
                <a:cs typeface="Arial"/>
              </a:rPr>
              <a:t>??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1153" y="418588"/>
            <a:ext cx="94881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40" dirty="0">
                <a:solidFill>
                  <a:srgbClr val="00A2FF"/>
                </a:solidFill>
                <a:latin typeface="Arial"/>
                <a:cs typeface="Arial"/>
              </a:rPr>
              <a:t>indexOf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0050" y="2858798"/>
            <a:ext cx="97104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695" algn="l"/>
                <a:tab pos="5251450" algn="l"/>
                <a:tab pos="6170295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95" dirty="0">
                <a:solidFill>
                  <a:srgbClr val="1DB100"/>
                </a:solidFill>
              </a:rPr>
              <a:t>“Hello”</a:t>
            </a:r>
            <a:endParaRPr sz="8250"/>
          </a:p>
        </p:txBody>
      </p:sp>
      <p:sp>
        <p:nvSpPr>
          <p:cNvPr id="4" name="object 4"/>
          <p:cNvSpPr/>
          <p:nvPr/>
        </p:nvSpPr>
        <p:spPr>
          <a:xfrm>
            <a:off x="1825025" y="5599926"/>
            <a:ext cx="7741284" cy="1106170"/>
          </a:xfrm>
          <a:custGeom>
            <a:avLst/>
            <a:gdLst/>
            <a:ahLst/>
            <a:cxnLst/>
            <a:rect l="l" t="t" r="r" b="b"/>
            <a:pathLst>
              <a:path w="7741284" h="1106170">
                <a:moveTo>
                  <a:pt x="7741041" y="0"/>
                </a:moveTo>
                <a:lnTo>
                  <a:pt x="0" y="0"/>
                </a:lnTo>
                <a:lnTo>
                  <a:pt x="0" y="1105949"/>
                </a:lnTo>
                <a:lnTo>
                  <a:pt x="7741041" y="1105949"/>
                </a:lnTo>
                <a:lnTo>
                  <a:pt x="7741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791" y="5606365"/>
            <a:ext cx="743394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2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20" dirty="0">
                <a:solidFill>
                  <a:srgbClr val="FAE232"/>
                </a:solidFill>
                <a:latin typeface="Arial"/>
                <a:cs typeface="Arial"/>
              </a:rPr>
              <a:t>indexOf(‘e')</a:t>
            </a:r>
            <a:endParaRPr sz="6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80878" y="562935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1314" y="7205657"/>
            <a:ext cx="7508875" cy="1075690"/>
          </a:xfrm>
          <a:custGeom>
            <a:avLst/>
            <a:gdLst/>
            <a:ahLst/>
            <a:cxnLst/>
            <a:rect l="l" t="t" r="r" b="b"/>
            <a:pathLst>
              <a:path w="7508875" h="1075690">
                <a:moveTo>
                  <a:pt x="7508462" y="0"/>
                </a:moveTo>
                <a:lnTo>
                  <a:pt x="0" y="0"/>
                </a:lnTo>
                <a:lnTo>
                  <a:pt x="0" y="1075144"/>
                </a:lnTo>
                <a:lnTo>
                  <a:pt x="7508462" y="1075144"/>
                </a:lnTo>
                <a:lnTo>
                  <a:pt x="750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2169" y="7206776"/>
            <a:ext cx="72072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600" b="1" spc="-40" dirty="0">
                <a:solidFill>
                  <a:srgbClr val="FAE232"/>
                </a:solidFill>
                <a:latin typeface="Arial"/>
                <a:cs typeface="Arial"/>
              </a:rPr>
              <a:t>indexOf(‘z’)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24183" y="737403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54306" y="5160851"/>
            <a:ext cx="1033780" cy="3206115"/>
          </a:xfrm>
          <a:prstGeom prst="rect">
            <a:avLst/>
          </a:prstGeom>
        </p:spPr>
        <p:txBody>
          <a:bodyPr vert="horz" wrap="square" lIns="0" tIns="345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1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25"/>
              </a:spcBef>
            </a:pPr>
            <a:r>
              <a:rPr sz="8250" b="1" spc="300" dirty="0">
                <a:solidFill>
                  <a:srgbClr val="1DB100"/>
                </a:solidFill>
                <a:latin typeface="Arial"/>
                <a:cs typeface="Arial"/>
              </a:rPr>
              <a:t>-1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068" y="418588"/>
            <a:ext cx="14188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665" algn="l"/>
                <a:tab pos="4914900" algn="l"/>
                <a:tab pos="10669905" algn="l"/>
              </a:tabLst>
            </a:pPr>
            <a:r>
              <a:rPr spc="55" dirty="0"/>
              <a:t>Mutating	</a:t>
            </a:r>
            <a:r>
              <a:rPr spc="-185" dirty="0"/>
              <a:t>vs	</a:t>
            </a:r>
            <a:r>
              <a:rPr spc="80" dirty="0"/>
              <a:t>Non-Mutating	</a:t>
            </a:r>
            <a:r>
              <a:rPr spc="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241" y="1993189"/>
            <a:ext cx="6516370" cy="74358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Mutating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01641" y="1784951"/>
            <a:ext cx="6516370" cy="827024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ts val="7695"/>
              </a:lnSpc>
            </a:pPr>
            <a:r>
              <a:rPr sz="6600" spc="200" dirty="0">
                <a:solidFill>
                  <a:srgbClr val="FFFFFF"/>
                </a:solidFill>
                <a:latin typeface="Arial MT"/>
                <a:cs typeface="Arial MT"/>
              </a:rPr>
              <a:t>Non-Mutating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433" y="3558815"/>
            <a:ext cx="4230370" cy="2346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115" marR="23495" algn="ctr">
              <a:lnSpc>
                <a:spcPts val="6100"/>
              </a:lnSpc>
              <a:spcBef>
                <a:spcPts val="170"/>
              </a:spcBef>
              <a:tabLst>
                <a:tab pos="1940560" algn="l"/>
                <a:tab pos="2487295" algn="l"/>
              </a:tabLst>
            </a:pP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changes 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which 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called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44831" y="3253540"/>
            <a:ext cx="4230370" cy="36036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3045" rIns="0" bIns="0" rtlCol="0">
            <a:spAutoFit/>
          </a:bodyPr>
          <a:lstStyle/>
          <a:p>
            <a:pPr marL="31115" marR="23495" algn="ctr">
              <a:lnSpc>
                <a:spcPct val="102699"/>
              </a:lnSpc>
              <a:spcBef>
                <a:spcPts val="1835"/>
              </a:spcBef>
              <a:tabLst>
                <a:tab pos="1940560" algn="l"/>
                <a:tab pos="2487295" algn="l"/>
                <a:tab pos="2673350" algn="l"/>
              </a:tabLst>
            </a:pP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doesn’t 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changes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which 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called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433" y="6649498"/>
            <a:ext cx="4230370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3204" rIns="0" bIns="0" rtlCol="0">
            <a:spAutoFit/>
          </a:bodyPr>
          <a:lstStyle/>
          <a:p>
            <a:pPr marL="432434" marR="424815" indent="448309">
              <a:lnSpc>
                <a:spcPct val="102699"/>
              </a:lnSpc>
              <a:spcBef>
                <a:spcPts val="1914"/>
              </a:spcBef>
            </a:pPr>
            <a:r>
              <a:rPr sz="4950" spc="100" dirty="0">
                <a:solidFill>
                  <a:srgbClr val="929292"/>
                </a:solidFill>
                <a:latin typeface="Arial MT"/>
                <a:cs typeface="Arial MT"/>
              </a:rPr>
              <a:t>example </a:t>
            </a:r>
            <a:r>
              <a:rPr sz="4950" spc="10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arra</a:t>
            </a:r>
            <a:r>
              <a:rPr sz="4950" spc="-37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.push()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9347" y="7507775"/>
            <a:ext cx="4421505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3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5"/>
              </a:spcBef>
            </a:pPr>
            <a:r>
              <a:rPr sz="4950" spc="100" dirty="0">
                <a:solidFill>
                  <a:srgbClr val="929292"/>
                </a:solidFill>
                <a:latin typeface="Arial MT"/>
                <a:cs typeface="Arial MT"/>
              </a:rPr>
              <a:t>example</a:t>
            </a:r>
            <a:endParaRPr sz="4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950" spc="15" dirty="0">
                <a:solidFill>
                  <a:srgbClr val="FFFFFF"/>
                </a:solidFill>
                <a:latin typeface="Arial MT"/>
                <a:cs typeface="Arial MT"/>
              </a:rPr>
              <a:t>.indexOf()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81" y="10133773"/>
            <a:ext cx="134416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5" dirty="0">
                <a:solidFill>
                  <a:srgbClr val="FFFFFF"/>
                </a:solidFill>
                <a:latin typeface="Arial"/>
                <a:cs typeface="Arial"/>
              </a:rPr>
              <a:t>Mutating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3300" b="1" spc="-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50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20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56" y="418588"/>
            <a:ext cx="85985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72075" algn="l"/>
                <a:tab pos="6195695" algn="l"/>
              </a:tabLst>
            </a:pPr>
            <a:r>
              <a:rPr spc="-10" dirty="0"/>
              <a:t>Immutability	</a:t>
            </a:r>
            <a:r>
              <a:rPr spc="-5" dirty="0"/>
              <a:t>of	</a:t>
            </a:r>
            <a:r>
              <a:rPr spc="-4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8328" y="2356864"/>
            <a:ext cx="958596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5210" algn="l"/>
                <a:tab pos="5126355" algn="l"/>
                <a:tab pos="6045835" algn="l"/>
              </a:tabLst>
            </a:pPr>
            <a:r>
              <a:rPr sz="8250" b="1" spc="-55" dirty="0">
                <a:solidFill>
                  <a:srgbClr val="0076BA"/>
                </a:solidFill>
                <a:latin typeface="Arial"/>
                <a:cs typeface="Arial"/>
              </a:rPr>
              <a:t>var	</a:t>
            </a:r>
            <a:r>
              <a:rPr sz="8250" b="1" spc="145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8250" b="1" spc="-15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d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069" y="4537573"/>
            <a:ext cx="476758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3352165" algn="l"/>
                <a:tab pos="4225925" algn="l"/>
              </a:tabLst>
            </a:pPr>
            <a:r>
              <a:rPr sz="8250" b="1" spc="25" dirty="0">
                <a:solidFill>
                  <a:srgbClr val="EE220C"/>
                </a:solidFill>
                <a:latin typeface="Arial"/>
                <a:cs typeface="Arial"/>
              </a:rPr>
              <a:t>word[	</a:t>
            </a:r>
            <a:r>
              <a:rPr sz="8250" b="1" spc="-5" dirty="0">
                <a:latin typeface="Arial"/>
                <a:cs typeface="Arial"/>
              </a:rPr>
              <a:t>0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]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02648" y="46846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9309" y="6262956"/>
            <a:ext cx="476758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3352165" algn="l"/>
                <a:tab pos="4225925" algn="l"/>
              </a:tabLst>
            </a:pPr>
            <a:r>
              <a:rPr sz="8250" b="1" spc="25" dirty="0">
                <a:solidFill>
                  <a:srgbClr val="EE220C"/>
                </a:solidFill>
                <a:latin typeface="Arial"/>
                <a:cs typeface="Arial"/>
              </a:rPr>
              <a:t>word[	</a:t>
            </a:r>
            <a:r>
              <a:rPr sz="8250" b="1" spc="-5" dirty="0">
                <a:latin typeface="Arial"/>
                <a:cs typeface="Arial"/>
              </a:rPr>
              <a:t>0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]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128" y="7988341"/>
            <a:ext cx="261493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30" dirty="0">
                <a:solidFill>
                  <a:srgbClr val="EE220C"/>
                </a:solidFill>
                <a:latin typeface="Arial"/>
                <a:cs typeface="Arial"/>
              </a:rPr>
              <a:t>word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72292" y="813545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73965" y="4081122"/>
            <a:ext cx="4763135" cy="5201920"/>
          </a:xfrm>
          <a:prstGeom prst="rect">
            <a:avLst/>
          </a:prstGeom>
        </p:spPr>
        <p:txBody>
          <a:bodyPr vert="horz" wrap="square" lIns="0" tIns="480695" rIns="0" bIns="0" rtlCol="0">
            <a:spAutoFit/>
          </a:bodyPr>
          <a:lstStyle/>
          <a:p>
            <a:pPr marL="1346835">
              <a:lnSpc>
                <a:spcPct val="100000"/>
              </a:lnSpc>
              <a:spcBef>
                <a:spcPts val="3785"/>
              </a:spcBef>
            </a:pPr>
            <a:r>
              <a:rPr sz="8250" b="1" spc="-155" dirty="0">
                <a:solidFill>
                  <a:srgbClr val="1DB100"/>
                </a:solidFill>
                <a:latin typeface="Arial"/>
                <a:cs typeface="Arial"/>
              </a:rPr>
              <a:t>“H”</a:t>
            </a:r>
            <a:endParaRPr sz="8250">
              <a:latin typeface="Arial"/>
              <a:cs typeface="Arial"/>
            </a:endParaRPr>
          </a:p>
          <a:p>
            <a:pPr marR="1635125" algn="ctr">
              <a:lnSpc>
                <a:spcPct val="100000"/>
              </a:lnSpc>
              <a:spcBef>
                <a:spcPts val="3685"/>
              </a:spcBef>
              <a:tabLst>
                <a:tab pos="1336040" algn="l"/>
              </a:tabLst>
            </a:pPr>
            <a:r>
              <a:rPr sz="12375" b="1" spc="187" baseline="9764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8250" b="1" spc="-260" dirty="0">
                <a:solidFill>
                  <a:srgbClr val="1DB100"/>
                </a:solidFill>
                <a:latin typeface="Arial"/>
                <a:cs typeface="Arial"/>
              </a:rPr>
              <a:t>“B”</a:t>
            </a:r>
            <a:endParaRPr sz="8250">
              <a:latin typeface="Arial"/>
              <a:cs typeface="Arial"/>
            </a:endParaRPr>
          </a:p>
          <a:p>
            <a:pPr marL="1197610">
              <a:lnSpc>
                <a:spcPct val="100000"/>
              </a:lnSpc>
              <a:spcBef>
                <a:spcPts val="3685"/>
              </a:spcBef>
            </a:pP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16613" y="6565000"/>
            <a:ext cx="2233295" cy="1047115"/>
          </a:xfrm>
          <a:custGeom>
            <a:avLst/>
            <a:gdLst/>
            <a:ahLst/>
            <a:cxnLst/>
            <a:rect l="l" t="t" r="r" b="b"/>
            <a:pathLst>
              <a:path w="2233294" h="1047115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2232968" y="691078"/>
                </a:lnTo>
                <a:lnTo>
                  <a:pt x="2232968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16885" y="6255787"/>
            <a:ext cx="1409700" cy="1665605"/>
          </a:xfrm>
          <a:custGeom>
            <a:avLst/>
            <a:gdLst/>
            <a:ahLst/>
            <a:cxnLst/>
            <a:rect l="l" t="t" r="r" b="b"/>
            <a:pathLst>
              <a:path w="1409700" h="1665604">
                <a:moveTo>
                  <a:pt x="298252" y="1569587"/>
                </a:moveTo>
                <a:lnTo>
                  <a:pt x="146644" y="1569587"/>
                </a:lnTo>
                <a:lnTo>
                  <a:pt x="155268" y="1573082"/>
                </a:lnTo>
                <a:lnTo>
                  <a:pt x="160062" y="1580091"/>
                </a:lnTo>
                <a:lnTo>
                  <a:pt x="159565" y="1589706"/>
                </a:lnTo>
                <a:lnTo>
                  <a:pt x="157130" y="1610256"/>
                </a:lnTo>
                <a:lnTo>
                  <a:pt x="163207" y="1626698"/>
                </a:lnTo>
                <a:lnTo>
                  <a:pt x="174125" y="1640795"/>
                </a:lnTo>
                <a:lnTo>
                  <a:pt x="186214" y="1654308"/>
                </a:lnTo>
                <a:lnTo>
                  <a:pt x="196751" y="1662690"/>
                </a:lnTo>
                <a:lnTo>
                  <a:pt x="208902" y="1665526"/>
                </a:lnTo>
                <a:lnTo>
                  <a:pt x="221347" y="1662968"/>
                </a:lnTo>
                <a:lnTo>
                  <a:pt x="232767" y="1655168"/>
                </a:lnTo>
                <a:lnTo>
                  <a:pt x="237772" y="1650213"/>
                </a:lnTo>
                <a:lnTo>
                  <a:pt x="241332" y="1643922"/>
                </a:lnTo>
                <a:lnTo>
                  <a:pt x="298252" y="1569587"/>
                </a:lnTo>
                <a:close/>
              </a:path>
              <a:path w="1409700" h="1665604">
                <a:moveTo>
                  <a:pt x="211281" y="147110"/>
                </a:moveTo>
                <a:lnTo>
                  <a:pt x="191794" y="168261"/>
                </a:lnTo>
                <a:lnTo>
                  <a:pt x="183273" y="177547"/>
                </a:lnTo>
                <a:lnTo>
                  <a:pt x="169818" y="191985"/>
                </a:lnTo>
                <a:lnTo>
                  <a:pt x="156277" y="205983"/>
                </a:lnTo>
                <a:lnTo>
                  <a:pt x="146917" y="218332"/>
                </a:lnTo>
                <a:lnTo>
                  <a:pt x="142642" y="231231"/>
                </a:lnTo>
                <a:lnTo>
                  <a:pt x="142713" y="245150"/>
                </a:lnTo>
                <a:lnTo>
                  <a:pt x="162298" y="308826"/>
                </a:lnTo>
                <a:lnTo>
                  <a:pt x="178937" y="356772"/>
                </a:lnTo>
                <a:lnTo>
                  <a:pt x="196309" y="404397"/>
                </a:lnTo>
                <a:lnTo>
                  <a:pt x="214416" y="451703"/>
                </a:lnTo>
                <a:lnTo>
                  <a:pt x="233257" y="498691"/>
                </a:lnTo>
                <a:lnTo>
                  <a:pt x="252833" y="545361"/>
                </a:lnTo>
                <a:lnTo>
                  <a:pt x="273145" y="591715"/>
                </a:lnTo>
                <a:lnTo>
                  <a:pt x="294192" y="637753"/>
                </a:lnTo>
                <a:lnTo>
                  <a:pt x="315976" y="683478"/>
                </a:lnTo>
                <a:lnTo>
                  <a:pt x="338496" y="728889"/>
                </a:lnTo>
                <a:lnTo>
                  <a:pt x="361753" y="773987"/>
                </a:lnTo>
                <a:lnTo>
                  <a:pt x="385747" y="818775"/>
                </a:lnTo>
                <a:lnTo>
                  <a:pt x="389407" y="825698"/>
                </a:lnTo>
                <a:lnTo>
                  <a:pt x="392925" y="832666"/>
                </a:lnTo>
                <a:lnTo>
                  <a:pt x="396363" y="839599"/>
                </a:lnTo>
                <a:lnTo>
                  <a:pt x="399788" y="846420"/>
                </a:lnTo>
                <a:lnTo>
                  <a:pt x="0" y="1315826"/>
                </a:lnTo>
                <a:lnTo>
                  <a:pt x="7805" y="1334588"/>
                </a:lnTo>
                <a:lnTo>
                  <a:pt x="15083" y="1352189"/>
                </a:lnTo>
                <a:lnTo>
                  <a:pt x="22195" y="1368942"/>
                </a:lnTo>
                <a:lnTo>
                  <a:pt x="29506" y="1385155"/>
                </a:lnTo>
                <a:lnTo>
                  <a:pt x="33626" y="1396381"/>
                </a:lnTo>
                <a:lnTo>
                  <a:pt x="35099" y="1407353"/>
                </a:lnTo>
                <a:lnTo>
                  <a:pt x="33669" y="1418256"/>
                </a:lnTo>
                <a:lnTo>
                  <a:pt x="29077" y="1429274"/>
                </a:lnTo>
                <a:lnTo>
                  <a:pt x="24869" y="1437081"/>
                </a:lnTo>
                <a:lnTo>
                  <a:pt x="20947" y="1445035"/>
                </a:lnTo>
                <a:lnTo>
                  <a:pt x="17330" y="1453130"/>
                </a:lnTo>
                <a:lnTo>
                  <a:pt x="14041" y="1461360"/>
                </a:lnTo>
                <a:lnTo>
                  <a:pt x="11716" y="1467521"/>
                </a:lnTo>
                <a:lnTo>
                  <a:pt x="9130" y="1476005"/>
                </a:lnTo>
                <a:lnTo>
                  <a:pt x="11455" y="1481272"/>
                </a:lnTo>
                <a:lnTo>
                  <a:pt x="27156" y="1512073"/>
                </a:lnTo>
                <a:lnTo>
                  <a:pt x="45899" y="1540309"/>
                </a:lnTo>
                <a:lnTo>
                  <a:pt x="67618" y="1565812"/>
                </a:lnTo>
                <a:lnTo>
                  <a:pt x="92248" y="1588417"/>
                </a:lnTo>
                <a:lnTo>
                  <a:pt x="115319" y="1578239"/>
                </a:lnTo>
                <a:lnTo>
                  <a:pt x="125580" y="1573967"/>
                </a:lnTo>
                <a:lnTo>
                  <a:pt x="135650" y="1570512"/>
                </a:lnTo>
                <a:lnTo>
                  <a:pt x="146644" y="1569587"/>
                </a:lnTo>
                <a:lnTo>
                  <a:pt x="298252" y="1569587"/>
                </a:lnTo>
                <a:lnTo>
                  <a:pt x="468213" y="1347621"/>
                </a:lnTo>
                <a:lnTo>
                  <a:pt x="572830" y="1211116"/>
                </a:lnTo>
                <a:lnTo>
                  <a:pt x="578845" y="1203594"/>
                </a:lnTo>
                <a:lnTo>
                  <a:pt x="585334" y="1195946"/>
                </a:lnTo>
                <a:lnTo>
                  <a:pt x="600327" y="1178600"/>
                </a:lnTo>
                <a:lnTo>
                  <a:pt x="1139858" y="1178600"/>
                </a:lnTo>
                <a:lnTo>
                  <a:pt x="873062" y="840404"/>
                </a:lnTo>
                <a:lnTo>
                  <a:pt x="900998" y="803591"/>
                </a:lnTo>
                <a:lnTo>
                  <a:pt x="932538" y="763458"/>
                </a:lnTo>
                <a:lnTo>
                  <a:pt x="964453" y="723657"/>
                </a:lnTo>
                <a:lnTo>
                  <a:pt x="996741" y="684183"/>
                </a:lnTo>
                <a:lnTo>
                  <a:pt x="1029396" y="645034"/>
                </a:lnTo>
                <a:lnTo>
                  <a:pt x="1062415" y="606206"/>
                </a:lnTo>
                <a:lnTo>
                  <a:pt x="1095794" y="567694"/>
                </a:lnTo>
                <a:lnTo>
                  <a:pt x="1117954" y="542603"/>
                </a:lnTo>
                <a:lnTo>
                  <a:pt x="672953" y="542603"/>
                </a:lnTo>
                <a:lnTo>
                  <a:pt x="658856" y="522735"/>
                </a:lnTo>
                <a:lnTo>
                  <a:pt x="652556" y="513736"/>
                </a:lnTo>
                <a:lnTo>
                  <a:pt x="646598" y="504930"/>
                </a:lnTo>
                <a:lnTo>
                  <a:pt x="513573" y="303099"/>
                </a:lnTo>
                <a:lnTo>
                  <a:pt x="486772" y="262864"/>
                </a:lnTo>
                <a:lnTo>
                  <a:pt x="459807" y="222741"/>
                </a:lnTo>
                <a:lnTo>
                  <a:pt x="440239" y="195193"/>
                </a:lnTo>
                <a:lnTo>
                  <a:pt x="432215" y="184639"/>
                </a:lnTo>
                <a:lnTo>
                  <a:pt x="261698" y="184639"/>
                </a:lnTo>
                <a:lnTo>
                  <a:pt x="211281" y="147110"/>
                </a:lnTo>
                <a:close/>
              </a:path>
              <a:path w="1409700" h="1665604">
                <a:moveTo>
                  <a:pt x="1139858" y="1178600"/>
                </a:moveTo>
                <a:lnTo>
                  <a:pt x="600327" y="1178600"/>
                </a:lnTo>
                <a:lnTo>
                  <a:pt x="621345" y="1210309"/>
                </a:lnTo>
                <a:lnTo>
                  <a:pt x="655628" y="1262957"/>
                </a:lnTo>
                <a:lnTo>
                  <a:pt x="684408" y="1305553"/>
                </a:lnTo>
                <a:lnTo>
                  <a:pt x="713914" y="1347627"/>
                </a:lnTo>
                <a:lnTo>
                  <a:pt x="744160" y="1389141"/>
                </a:lnTo>
                <a:lnTo>
                  <a:pt x="775188" y="1430092"/>
                </a:lnTo>
                <a:lnTo>
                  <a:pt x="807022" y="1470454"/>
                </a:lnTo>
                <a:lnTo>
                  <a:pt x="839691" y="1510207"/>
                </a:lnTo>
                <a:lnTo>
                  <a:pt x="869762" y="1531920"/>
                </a:lnTo>
                <a:lnTo>
                  <a:pt x="885101" y="1529386"/>
                </a:lnTo>
                <a:lnTo>
                  <a:pt x="902998" y="1517942"/>
                </a:lnTo>
                <a:lnTo>
                  <a:pt x="917699" y="1505295"/>
                </a:lnTo>
                <a:lnTo>
                  <a:pt x="931882" y="1491866"/>
                </a:lnTo>
                <a:lnTo>
                  <a:pt x="945947" y="1478010"/>
                </a:lnTo>
                <a:lnTo>
                  <a:pt x="960295" y="1464083"/>
                </a:lnTo>
                <a:lnTo>
                  <a:pt x="1076307" y="1464083"/>
                </a:lnTo>
                <a:lnTo>
                  <a:pt x="1080704" y="1459063"/>
                </a:lnTo>
                <a:lnTo>
                  <a:pt x="1087122" y="1447176"/>
                </a:lnTo>
                <a:lnTo>
                  <a:pt x="1090647" y="1432426"/>
                </a:lnTo>
                <a:lnTo>
                  <a:pt x="1094408" y="1416288"/>
                </a:lnTo>
                <a:lnTo>
                  <a:pt x="1102122" y="1401918"/>
                </a:lnTo>
                <a:lnTo>
                  <a:pt x="1114161" y="1390448"/>
                </a:lnTo>
                <a:lnTo>
                  <a:pt x="1130897" y="1383007"/>
                </a:lnTo>
                <a:lnTo>
                  <a:pt x="1144426" y="1377600"/>
                </a:lnTo>
                <a:lnTo>
                  <a:pt x="1155870" y="1369502"/>
                </a:lnTo>
                <a:lnTo>
                  <a:pt x="1185444" y="1327759"/>
                </a:lnTo>
                <a:lnTo>
                  <a:pt x="1203150" y="1286686"/>
                </a:lnTo>
                <a:lnTo>
                  <a:pt x="1208675" y="1265834"/>
                </a:lnTo>
                <a:lnTo>
                  <a:pt x="1139858" y="1178600"/>
                </a:lnTo>
                <a:close/>
              </a:path>
              <a:path w="1409700" h="1665604">
                <a:moveTo>
                  <a:pt x="1076307" y="1464083"/>
                </a:moveTo>
                <a:lnTo>
                  <a:pt x="960295" y="1464083"/>
                </a:lnTo>
                <a:lnTo>
                  <a:pt x="1028052" y="1505623"/>
                </a:lnTo>
                <a:lnTo>
                  <a:pt x="1053808" y="1484263"/>
                </a:lnTo>
                <a:lnTo>
                  <a:pt x="1061423" y="1478120"/>
                </a:lnTo>
                <a:lnTo>
                  <a:pt x="1071951" y="1469055"/>
                </a:lnTo>
                <a:lnTo>
                  <a:pt x="1076307" y="1464083"/>
                </a:lnTo>
                <a:close/>
              </a:path>
              <a:path w="1409700" h="1665604">
                <a:moveTo>
                  <a:pt x="1223868" y="0"/>
                </a:moveTo>
                <a:lnTo>
                  <a:pt x="1185189" y="24207"/>
                </a:lnTo>
                <a:lnTo>
                  <a:pt x="1146168" y="59610"/>
                </a:lnTo>
                <a:lnTo>
                  <a:pt x="1107469" y="95333"/>
                </a:lnTo>
                <a:lnTo>
                  <a:pt x="1069095" y="131380"/>
                </a:lnTo>
                <a:lnTo>
                  <a:pt x="1030524" y="168261"/>
                </a:lnTo>
                <a:lnTo>
                  <a:pt x="993330" y="204451"/>
                </a:lnTo>
                <a:lnTo>
                  <a:pt x="955944" y="241480"/>
                </a:lnTo>
                <a:lnTo>
                  <a:pt x="918893" y="278840"/>
                </a:lnTo>
                <a:lnTo>
                  <a:pt x="882179" y="316534"/>
                </a:lnTo>
                <a:lnTo>
                  <a:pt x="845804" y="354565"/>
                </a:lnTo>
                <a:lnTo>
                  <a:pt x="809771" y="392933"/>
                </a:lnTo>
                <a:lnTo>
                  <a:pt x="774082" y="431641"/>
                </a:lnTo>
                <a:lnTo>
                  <a:pt x="738740" y="470692"/>
                </a:lnTo>
                <a:lnTo>
                  <a:pt x="703748" y="510087"/>
                </a:lnTo>
                <a:lnTo>
                  <a:pt x="696668" y="517873"/>
                </a:lnTo>
                <a:lnTo>
                  <a:pt x="689222" y="525702"/>
                </a:lnTo>
                <a:lnTo>
                  <a:pt x="672953" y="542603"/>
                </a:lnTo>
                <a:lnTo>
                  <a:pt x="1117954" y="542603"/>
                </a:lnTo>
                <a:lnTo>
                  <a:pt x="1163615" y="491608"/>
                </a:lnTo>
                <a:lnTo>
                  <a:pt x="1198048" y="454025"/>
                </a:lnTo>
                <a:lnTo>
                  <a:pt x="1232825" y="416745"/>
                </a:lnTo>
                <a:lnTo>
                  <a:pt x="1267941" y="379764"/>
                </a:lnTo>
                <a:lnTo>
                  <a:pt x="1303392" y="343077"/>
                </a:lnTo>
                <a:lnTo>
                  <a:pt x="1339173" y="306682"/>
                </a:lnTo>
                <a:lnTo>
                  <a:pt x="1353278" y="292188"/>
                </a:lnTo>
                <a:lnTo>
                  <a:pt x="1379160" y="261192"/>
                </a:lnTo>
                <a:lnTo>
                  <a:pt x="1404814" y="216058"/>
                </a:lnTo>
                <a:lnTo>
                  <a:pt x="1409463" y="198093"/>
                </a:lnTo>
                <a:lnTo>
                  <a:pt x="1403462" y="181137"/>
                </a:lnTo>
                <a:lnTo>
                  <a:pt x="1377301" y="147050"/>
                </a:lnTo>
                <a:lnTo>
                  <a:pt x="1344042" y="136940"/>
                </a:lnTo>
                <a:lnTo>
                  <a:pt x="1321700" y="132725"/>
                </a:lnTo>
                <a:lnTo>
                  <a:pt x="1306631" y="121584"/>
                </a:lnTo>
                <a:lnTo>
                  <a:pt x="1299174" y="104621"/>
                </a:lnTo>
                <a:lnTo>
                  <a:pt x="1299201" y="95333"/>
                </a:lnTo>
                <a:lnTo>
                  <a:pt x="1299353" y="82221"/>
                </a:lnTo>
                <a:lnTo>
                  <a:pt x="1300599" y="75006"/>
                </a:lnTo>
                <a:lnTo>
                  <a:pt x="1299258" y="65438"/>
                </a:lnTo>
                <a:lnTo>
                  <a:pt x="1271526" y="30849"/>
                </a:lnTo>
                <a:lnTo>
                  <a:pt x="1240599" y="5334"/>
                </a:lnTo>
                <a:lnTo>
                  <a:pt x="1231908" y="1208"/>
                </a:lnTo>
                <a:lnTo>
                  <a:pt x="1223868" y="0"/>
                </a:lnTo>
                <a:close/>
              </a:path>
              <a:path w="1409700" h="1665604">
                <a:moveTo>
                  <a:pt x="344346" y="99202"/>
                </a:moveTo>
                <a:lnTo>
                  <a:pt x="309079" y="114265"/>
                </a:lnTo>
                <a:lnTo>
                  <a:pt x="298086" y="154900"/>
                </a:lnTo>
                <a:lnTo>
                  <a:pt x="290095" y="168261"/>
                </a:lnTo>
                <a:lnTo>
                  <a:pt x="277754" y="177850"/>
                </a:lnTo>
                <a:lnTo>
                  <a:pt x="261698" y="184639"/>
                </a:lnTo>
                <a:lnTo>
                  <a:pt x="432215" y="184639"/>
                </a:lnTo>
                <a:lnTo>
                  <a:pt x="419756" y="168253"/>
                </a:lnTo>
                <a:lnTo>
                  <a:pt x="398959" y="141521"/>
                </a:lnTo>
                <a:lnTo>
                  <a:pt x="378449" y="114594"/>
                </a:lnTo>
                <a:lnTo>
                  <a:pt x="368220" y="104621"/>
                </a:lnTo>
                <a:lnTo>
                  <a:pt x="356821" y="99856"/>
                </a:lnTo>
                <a:lnTo>
                  <a:pt x="344346" y="9920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1247" y="9943671"/>
            <a:ext cx="1788033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5" dirty="0">
                <a:solidFill>
                  <a:srgbClr val="FFFC66"/>
                </a:solidFill>
                <a:latin typeface="Arial"/>
                <a:cs typeface="Arial"/>
              </a:rPr>
              <a:t>String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25" dirty="0">
                <a:solidFill>
                  <a:srgbClr val="FFFC66"/>
                </a:solidFill>
                <a:latin typeface="Arial"/>
                <a:cs typeface="Arial"/>
              </a:rPr>
              <a:t>can’t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50" dirty="0">
                <a:solidFill>
                  <a:srgbClr val="FFFC66"/>
                </a:solidFill>
                <a:latin typeface="Arial"/>
                <a:cs typeface="Arial"/>
              </a:rPr>
              <a:t>be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5" dirty="0">
                <a:solidFill>
                  <a:srgbClr val="FFFC66"/>
                </a:solidFill>
                <a:latin typeface="Arial"/>
                <a:cs typeface="Arial"/>
              </a:rPr>
              <a:t>modified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30" dirty="0">
                <a:solidFill>
                  <a:srgbClr val="FFFC66"/>
                </a:solidFill>
                <a:latin typeface="Arial"/>
                <a:cs typeface="Arial"/>
              </a:rPr>
              <a:t>once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20" dirty="0">
                <a:solidFill>
                  <a:srgbClr val="FFFC66"/>
                </a:solidFill>
                <a:latin typeface="Arial"/>
                <a:cs typeface="Arial"/>
              </a:rPr>
              <a:t>initialised.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65" dirty="0">
                <a:solidFill>
                  <a:srgbClr val="FFFC66"/>
                </a:solidFill>
                <a:latin typeface="Arial"/>
                <a:cs typeface="Arial"/>
              </a:rPr>
              <a:t>Only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85" dirty="0">
                <a:solidFill>
                  <a:srgbClr val="FFFC66"/>
                </a:solidFill>
                <a:latin typeface="Arial"/>
                <a:cs typeface="Arial"/>
              </a:rPr>
              <a:t>a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60" dirty="0">
                <a:solidFill>
                  <a:srgbClr val="FFFC66"/>
                </a:solidFill>
                <a:latin typeface="Arial"/>
                <a:cs typeface="Arial"/>
              </a:rPr>
              <a:t>new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20" dirty="0">
                <a:solidFill>
                  <a:srgbClr val="FFFC66"/>
                </a:solidFill>
                <a:latin typeface="Arial"/>
                <a:cs typeface="Arial"/>
              </a:rPr>
              <a:t>string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35" dirty="0">
                <a:solidFill>
                  <a:srgbClr val="FFFC66"/>
                </a:solidFill>
                <a:latin typeface="Arial"/>
                <a:cs typeface="Arial"/>
              </a:rPr>
              <a:t>can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50" dirty="0">
                <a:solidFill>
                  <a:srgbClr val="FFFC66"/>
                </a:solidFill>
                <a:latin typeface="Arial"/>
                <a:cs typeface="Arial"/>
              </a:rPr>
              <a:t>be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65" dirty="0">
                <a:solidFill>
                  <a:srgbClr val="FFFC66"/>
                </a:solidFill>
                <a:latin typeface="Arial"/>
                <a:cs typeface="Arial"/>
              </a:rPr>
              <a:t>made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264" y="380001"/>
            <a:ext cx="101263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5525" algn="l"/>
                <a:tab pos="6156325" algn="l"/>
              </a:tabLst>
            </a:pPr>
            <a:r>
              <a:rPr dirty="0"/>
              <a:t>St</a:t>
            </a:r>
            <a:r>
              <a:rPr spc="-125" dirty="0"/>
              <a:t>r</a:t>
            </a:r>
            <a:r>
              <a:rPr spc="-105" dirty="0"/>
              <a:t>ongly</a:t>
            </a:r>
            <a:r>
              <a:rPr dirty="0"/>
              <a:t>	</a:t>
            </a:r>
            <a:r>
              <a:rPr spc="-740" dirty="0"/>
              <a:t>T</a:t>
            </a:r>
            <a:r>
              <a:rPr spc="-35" dirty="0"/>
              <a:t>yped</a:t>
            </a:r>
            <a:r>
              <a:rPr dirty="0"/>
              <a:t>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1882" y="2410141"/>
            <a:ext cx="69500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60" dirty="0">
                <a:solidFill>
                  <a:srgbClr val="0076BA"/>
                </a:solidFill>
                <a:latin typeface="Arial"/>
                <a:cs typeface="Arial"/>
              </a:rPr>
              <a:t>Integer</a:t>
            </a:r>
            <a:r>
              <a:rPr sz="8250" b="1" spc="59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60" dirty="0">
                <a:solidFill>
                  <a:srgbClr val="EE220C"/>
                </a:solidFill>
                <a:latin typeface="Arial"/>
                <a:cs typeface="Arial"/>
              </a:rPr>
              <a:t>num</a:t>
            </a:r>
            <a:r>
              <a:rPr sz="8250" b="1" spc="-7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=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4127" y="2329402"/>
            <a:ext cx="14357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0935" algn="l"/>
              </a:tabLst>
            </a:pPr>
            <a:r>
              <a:rPr sz="12375" b="1" spc="-7" baseline="-4377" dirty="0">
                <a:solidFill>
                  <a:srgbClr val="1DB100"/>
                </a:solidFill>
                <a:latin typeface="Arial"/>
                <a:cs typeface="Arial"/>
              </a:rPr>
              <a:t>1	</a:t>
            </a:r>
            <a:r>
              <a:rPr sz="8250" b="1" spc="-459" dirty="0">
                <a:solidFill>
                  <a:srgbClr val="FAE232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162" y="4935823"/>
            <a:ext cx="92208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4425" algn="l"/>
                <a:tab pos="4707890" algn="l"/>
                <a:tab pos="6089015" algn="l"/>
                <a:tab pos="8916035" algn="l"/>
              </a:tabLst>
            </a:pPr>
            <a:r>
              <a:rPr sz="12375" b="1" spc="225" baseline="-2020" dirty="0">
                <a:solidFill>
                  <a:srgbClr val="0076BA"/>
                </a:solidFill>
                <a:latin typeface="Arial"/>
                <a:cs typeface="Arial"/>
              </a:rPr>
              <a:t>Cat	</a:t>
            </a:r>
            <a:r>
              <a:rPr sz="8250" b="1" spc="145" dirty="0">
                <a:solidFill>
                  <a:srgbClr val="EE220C"/>
                </a:solidFill>
                <a:latin typeface="Arial"/>
                <a:cs typeface="Arial"/>
              </a:rPr>
              <a:t>cat	</a:t>
            </a:r>
            <a:r>
              <a:rPr sz="8250" b="1" spc="125" dirty="0">
                <a:solidFill>
                  <a:srgbClr val="FAE232"/>
                </a:solidFill>
                <a:latin typeface="Arial"/>
                <a:cs typeface="Arial"/>
              </a:rPr>
              <a:t>=	</a:t>
            </a:r>
            <a:r>
              <a:rPr sz="8250" b="1" spc="-35" dirty="0">
                <a:solidFill>
                  <a:srgbClr val="0076BA"/>
                </a:solidFill>
                <a:latin typeface="Arial"/>
                <a:cs typeface="Arial"/>
              </a:rPr>
              <a:t>Cat()	</a:t>
            </a:r>
            <a:r>
              <a:rPr sz="8250" b="1" spc="-459" dirty="0">
                <a:solidFill>
                  <a:srgbClr val="FAE232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913" y="8519913"/>
            <a:ext cx="76009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7160" algn="l"/>
                <a:tab pos="4620260" algn="l"/>
              </a:tabLst>
            </a:pPr>
            <a:r>
              <a:rPr sz="4950" b="1" spc="-5" dirty="0">
                <a:solidFill>
                  <a:srgbClr val="00A2FF"/>
                </a:solidFill>
                <a:latin typeface="Arial"/>
                <a:cs typeface="Arial"/>
              </a:rPr>
              <a:t>St</a:t>
            </a:r>
            <a:r>
              <a:rPr sz="4950" b="1" spc="-95" dirty="0">
                <a:solidFill>
                  <a:srgbClr val="00A2FF"/>
                </a:solidFill>
                <a:latin typeface="Arial"/>
                <a:cs typeface="Arial"/>
              </a:rPr>
              <a:t>r</a:t>
            </a:r>
            <a:r>
              <a:rPr sz="4950" b="1" spc="-80" dirty="0">
                <a:solidFill>
                  <a:srgbClr val="00A2FF"/>
                </a:solidFill>
                <a:latin typeface="Arial"/>
                <a:cs typeface="Arial"/>
              </a:rPr>
              <a:t>ongly</a:t>
            </a:r>
            <a:r>
              <a:rPr sz="4950" b="1" dirty="0">
                <a:solidFill>
                  <a:srgbClr val="00A2FF"/>
                </a:solidFill>
                <a:latin typeface="Arial"/>
                <a:cs typeface="Arial"/>
              </a:rPr>
              <a:t>	</a:t>
            </a:r>
            <a:r>
              <a:rPr sz="4950" b="1" spc="-555" dirty="0">
                <a:solidFill>
                  <a:srgbClr val="00A2FF"/>
                </a:solidFill>
                <a:latin typeface="Arial"/>
                <a:cs typeface="Arial"/>
              </a:rPr>
              <a:t>T</a:t>
            </a:r>
            <a:r>
              <a:rPr sz="4950" b="1" spc="-30" dirty="0">
                <a:solidFill>
                  <a:srgbClr val="00A2FF"/>
                </a:solidFill>
                <a:latin typeface="Arial"/>
                <a:cs typeface="Arial"/>
              </a:rPr>
              <a:t>yped</a:t>
            </a:r>
            <a:r>
              <a:rPr sz="4950" b="1" dirty="0">
                <a:solidFill>
                  <a:srgbClr val="00A2FF"/>
                </a:solidFill>
                <a:latin typeface="Arial"/>
                <a:cs typeface="Arial"/>
              </a:rPr>
              <a:t>	</a:t>
            </a:r>
            <a:r>
              <a:rPr sz="4950" b="1" spc="-5" dirty="0">
                <a:solidFill>
                  <a:srgbClr val="00A2FF"/>
                </a:solidFill>
                <a:latin typeface="Arial"/>
                <a:cs typeface="Arial"/>
              </a:rPr>
              <a:t>Language</a:t>
            </a:r>
            <a:endParaRPr sz="4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7373" y="8476626"/>
            <a:ext cx="50692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9820" algn="l"/>
                <a:tab pos="3192780" algn="l"/>
              </a:tabLst>
            </a:pPr>
            <a:r>
              <a:rPr sz="6600" b="1" spc="120" dirty="0">
                <a:solidFill>
                  <a:srgbClr val="FAE232"/>
                </a:solidFill>
                <a:latin typeface="Arial"/>
                <a:cs typeface="Arial"/>
              </a:rPr>
              <a:t>C	</a:t>
            </a:r>
            <a:r>
              <a:rPr sz="6600" b="1" spc="105" dirty="0">
                <a:solidFill>
                  <a:srgbClr val="FAE232"/>
                </a:solidFill>
                <a:latin typeface="Arial"/>
                <a:cs typeface="Arial"/>
              </a:rPr>
              <a:t>C++	</a:t>
            </a:r>
            <a:r>
              <a:rPr sz="6600" b="1" spc="-5" dirty="0">
                <a:solidFill>
                  <a:srgbClr val="FAE232"/>
                </a:solidFill>
                <a:latin typeface="Arial"/>
                <a:cs typeface="Arial"/>
              </a:rPr>
              <a:t>Java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9639" y="418588"/>
            <a:ext cx="97510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55" dirty="0">
                <a:solidFill>
                  <a:srgbClr val="00A2FF"/>
                </a:solidFill>
                <a:latin typeface="Arial"/>
                <a:cs typeface="Arial"/>
              </a:rPr>
              <a:t>includes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0050" y="2858798"/>
            <a:ext cx="97104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695" algn="l"/>
                <a:tab pos="5251450" algn="l"/>
                <a:tab pos="6170295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95" dirty="0">
                <a:solidFill>
                  <a:srgbClr val="1DB100"/>
                </a:solidFill>
              </a:rPr>
              <a:t>“Hello”</a:t>
            </a:r>
            <a:endParaRPr sz="8250"/>
          </a:p>
        </p:txBody>
      </p:sp>
      <p:sp>
        <p:nvSpPr>
          <p:cNvPr id="4" name="object 4"/>
          <p:cNvSpPr/>
          <p:nvPr/>
        </p:nvSpPr>
        <p:spPr>
          <a:xfrm>
            <a:off x="1690222" y="5599926"/>
            <a:ext cx="8011159" cy="1106170"/>
          </a:xfrm>
          <a:custGeom>
            <a:avLst/>
            <a:gdLst/>
            <a:ahLst/>
            <a:cxnLst/>
            <a:rect l="l" t="t" r="r" b="b"/>
            <a:pathLst>
              <a:path w="8011159" h="1106170">
                <a:moveTo>
                  <a:pt x="8010646" y="0"/>
                </a:moveTo>
                <a:lnTo>
                  <a:pt x="0" y="0"/>
                </a:lnTo>
                <a:lnTo>
                  <a:pt x="0" y="1105949"/>
                </a:lnTo>
                <a:lnTo>
                  <a:pt x="8010646" y="1105949"/>
                </a:lnTo>
                <a:lnTo>
                  <a:pt x="8010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3988" y="5606365"/>
            <a:ext cx="7703184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40" dirty="0">
                <a:solidFill>
                  <a:srgbClr val="FAE232"/>
                </a:solidFill>
                <a:latin typeface="Arial"/>
                <a:cs typeface="Arial"/>
              </a:rPr>
              <a:t>includes(‘e’)</a:t>
            </a:r>
            <a:endParaRPr sz="6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80878" y="562935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9800" y="7205657"/>
            <a:ext cx="7771765" cy="1075690"/>
          </a:xfrm>
          <a:custGeom>
            <a:avLst/>
            <a:gdLst/>
            <a:ahLst/>
            <a:cxnLst/>
            <a:rect l="l" t="t" r="r" b="b"/>
            <a:pathLst>
              <a:path w="7771765" h="1075690">
                <a:moveTo>
                  <a:pt x="7771491" y="0"/>
                </a:moveTo>
                <a:lnTo>
                  <a:pt x="0" y="0"/>
                </a:lnTo>
                <a:lnTo>
                  <a:pt x="0" y="1075144"/>
                </a:lnTo>
                <a:lnTo>
                  <a:pt x="7771491" y="1075144"/>
                </a:lnTo>
                <a:lnTo>
                  <a:pt x="7771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60655" y="7206776"/>
            <a:ext cx="74701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600" b="1" spc="-45" dirty="0">
                <a:solidFill>
                  <a:srgbClr val="FAE232"/>
                </a:solidFill>
                <a:latin typeface="Arial"/>
                <a:cs typeface="Arial"/>
              </a:rPr>
              <a:t>includes(‘z’)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24183" y="737403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66892" y="5160851"/>
            <a:ext cx="2409190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2405">
              <a:lnSpc>
                <a:spcPct val="126499"/>
              </a:lnSpc>
              <a:spcBef>
                <a:spcPts val="100"/>
              </a:spcBef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 </a:t>
            </a:r>
            <a:r>
              <a:rPr sz="8250" b="1" spc="-228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2001" y="8282479"/>
            <a:ext cx="1167130" cy="1457960"/>
          </a:xfrm>
          <a:custGeom>
            <a:avLst/>
            <a:gdLst/>
            <a:ahLst/>
            <a:cxnLst/>
            <a:rect l="l" t="t" r="r" b="b"/>
            <a:pathLst>
              <a:path w="1167129" h="1457959">
                <a:moveTo>
                  <a:pt x="1166722" y="0"/>
                </a:moveTo>
                <a:lnTo>
                  <a:pt x="315731" y="654650"/>
                </a:lnTo>
                <a:lnTo>
                  <a:pt x="458542" y="766416"/>
                </a:lnTo>
                <a:lnTo>
                  <a:pt x="0" y="1352321"/>
                </a:lnTo>
                <a:lnTo>
                  <a:pt x="134410" y="1457512"/>
                </a:lnTo>
                <a:lnTo>
                  <a:pt x="592951" y="871608"/>
                </a:lnTo>
                <a:lnTo>
                  <a:pt x="735761" y="983374"/>
                </a:lnTo>
                <a:lnTo>
                  <a:pt x="116672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32419" y="9378483"/>
            <a:ext cx="3630929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400"/>
              </a:spcBef>
            </a:pPr>
            <a:r>
              <a:rPr sz="4100" spc="160" dirty="0">
                <a:latin typeface="Arial MT"/>
                <a:cs typeface="Arial MT"/>
              </a:rPr>
              <a:t>not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45" dirty="0">
                <a:latin typeface="Arial MT"/>
                <a:cs typeface="Arial MT"/>
              </a:rPr>
              <a:t>found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6261" y="418588"/>
            <a:ext cx="7997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20" dirty="0">
                <a:solidFill>
                  <a:srgbClr val="00A2FF"/>
                </a:solidFill>
                <a:latin typeface="Arial"/>
                <a:cs typeface="Arial"/>
              </a:rPr>
              <a:t>trim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6613" y="2442441"/>
            <a:ext cx="109962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980" algn="l"/>
                <a:tab pos="5372735" algn="l"/>
                <a:tab pos="6291580" algn="l"/>
                <a:tab pos="7649845" algn="l"/>
                <a:tab pos="10497820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310" dirty="0">
                <a:solidFill>
                  <a:srgbClr val="1DB100"/>
                </a:solidFill>
              </a:rPr>
              <a:t>“</a:t>
            </a:r>
            <a:r>
              <a:rPr sz="8250" dirty="0">
                <a:solidFill>
                  <a:srgbClr val="1DB100"/>
                </a:solidFill>
              </a:rPr>
              <a:t>	</a:t>
            </a:r>
            <a:r>
              <a:rPr sz="8250" spc="-10" dirty="0">
                <a:solidFill>
                  <a:srgbClr val="1DB100"/>
                </a:solidFill>
              </a:rPr>
              <a:t>Hello</a:t>
            </a:r>
            <a:r>
              <a:rPr sz="8250" dirty="0">
                <a:solidFill>
                  <a:srgbClr val="1DB100"/>
                </a:solidFill>
              </a:rPr>
              <a:t>	</a:t>
            </a:r>
            <a:r>
              <a:rPr sz="8250" spc="-310" dirty="0">
                <a:solidFill>
                  <a:srgbClr val="1DB100"/>
                </a:solidFill>
              </a:rPr>
              <a:t>”</a:t>
            </a:r>
            <a:endParaRPr sz="8250"/>
          </a:p>
        </p:txBody>
      </p:sp>
      <p:sp>
        <p:nvSpPr>
          <p:cNvPr id="4" name="object 4"/>
          <p:cNvSpPr/>
          <p:nvPr/>
        </p:nvSpPr>
        <p:spPr>
          <a:xfrm>
            <a:off x="3073877" y="5599926"/>
            <a:ext cx="5243830" cy="1106170"/>
          </a:xfrm>
          <a:custGeom>
            <a:avLst/>
            <a:gdLst/>
            <a:ahLst/>
            <a:cxnLst/>
            <a:rect l="l" t="t" r="r" b="b"/>
            <a:pathLst>
              <a:path w="5243830" h="1106170">
                <a:moveTo>
                  <a:pt x="5243337" y="0"/>
                </a:moveTo>
                <a:lnTo>
                  <a:pt x="0" y="0"/>
                </a:lnTo>
                <a:lnTo>
                  <a:pt x="0" y="1105949"/>
                </a:lnTo>
                <a:lnTo>
                  <a:pt x="5243337" y="1105949"/>
                </a:lnTo>
                <a:lnTo>
                  <a:pt x="5243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7643" y="5606365"/>
            <a:ext cx="493585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13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750" b="1" spc="-12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ds.</a:t>
            </a:r>
            <a:r>
              <a:rPr sz="6750" b="1" spc="-65" dirty="0">
                <a:solidFill>
                  <a:srgbClr val="FAE232"/>
                </a:solidFill>
                <a:latin typeface="Arial"/>
                <a:cs typeface="Arial"/>
              </a:rPr>
              <a:t>trim()</a:t>
            </a:r>
            <a:endParaRPr sz="6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59951" y="562935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95181" y="5494672"/>
            <a:ext cx="3552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“Hello”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8641" y="5110472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8" y="0"/>
                </a:moveTo>
                <a:lnTo>
                  <a:pt x="852516" y="377906"/>
                </a:lnTo>
                <a:lnTo>
                  <a:pt x="760404" y="221696"/>
                </a:lnTo>
                <a:lnTo>
                  <a:pt x="0" y="979680"/>
                </a:lnTo>
                <a:lnTo>
                  <a:pt x="1031322" y="681140"/>
                </a:lnTo>
                <a:lnTo>
                  <a:pt x="939210" y="524929"/>
                </a:lnTo>
                <a:lnTo>
                  <a:pt x="1580093" y="147021"/>
                </a:lnTo>
                <a:lnTo>
                  <a:pt x="149339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32019" y="4335086"/>
            <a:ext cx="854964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400"/>
              </a:spcBef>
            </a:pPr>
            <a:r>
              <a:rPr sz="4100" spc="75" dirty="0">
                <a:latin typeface="Arial MT"/>
                <a:cs typeface="Arial MT"/>
              </a:rPr>
              <a:t>remove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white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space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at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start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-65" dirty="0">
                <a:latin typeface="Arial MT"/>
                <a:cs typeface="Arial MT"/>
              </a:rPr>
              <a:t>&amp;</a:t>
            </a:r>
            <a:r>
              <a:rPr sz="410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end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0910" y="10702473"/>
            <a:ext cx="2921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376" y="418588"/>
            <a:ext cx="83394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35" dirty="0">
                <a:solidFill>
                  <a:srgbClr val="00A2FF"/>
                </a:solidFill>
                <a:latin typeface="Arial"/>
                <a:cs typeface="Arial"/>
              </a:rPr>
              <a:t>Slice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4299" y="2208171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93545" algn="l"/>
                <a:tab pos="5067300" algn="l"/>
                <a:tab pos="5986780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95" dirty="0">
                <a:solidFill>
                  <a:srgbClr val="1DB100"/>
                </a:solidFill>
              </a:rPr>
              <a:t>“Hello”</a:t>
            </a:r>
            <a:endParaRPr sz="8250"/>
          </a:p>
        </p:txBody>
      </p:sp>
      <p:sp>
        <p:nvSpPr>
          <p:cNvPr id="6" name="object 6"/>
          <p:cNvSpPr/>
          <p:nvPr/>
        </p:nvSpPr>
        <p:spPr>
          <a:xfrm>
            <a:off x="2350066" y="5599926"/>
            <a:ext cx="6690995" cy="1106170"/>
          </a:xfrm>
          <a:custGeom>
            <a:avLst/>
            <a:gdLst/>
            <a:ahLst/>
            <a:cxnLst/>
            <a:rect l="l" t="t" r="r" b="b"/>
            <a:pathLst>
              <a:path w="6690995" h="1106170">
                <a:moveTo>
                  <a:pt x="6690958" y="0"/>
                </a:moveTo>
                <a:lnTo>
                  <a:pt x="0" y="0"/>
                </a:lnTo>
                <a:lnTo>
                  <a:pt x="0" y="1105949"/>
                </a:lnTo>
                <a:lnTo>
                  <a:pt x="6690958" y="1105949"/>
                </a:lnTo>
                <a:lnTo>
                  <a:pt x="6690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3832" y="5606365"/>
            <a:ext cx="638365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40" dirty="0">
                <a:solidFill>
                  <a:srgbClr val="FAE232"/>
                </a:solidFill>
                <a:latin typeface="Arial"/>
                <a:cs typeface="Arial"/>
              </a:rPr>
              <a:t>slice(1,3)</a:t>
            </a:r>
            <a:endParaRPr sz="6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59951" y="562935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16347" y="6983131"/>
            <a:ext cx="5975350" cy="11061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60"/>
              </a:spcBef>
            </a:pPr>
            <a:r>
              <a:rPr sz="6750" b="1" spc="-45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45" dirty="0">
                <a:solidFill>
                  <a:srgbClr val="FAE232"/>
                </a:solidFill>
                <a:latin typeface="Arial"/>
                <a:cs typeface="Arial"/>
              </a:rPr>
              <a:t>slice(1)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68192" y="701256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591368" y="5367975"/>
            <a:ext cx="2776220" cy="2792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90"/>
              </a:spcBef>
            </a:pPr>
            <a:r>
              <a:rPr sz="8250" b="1" spc="-160" dirty="0">
                <a:solidFill>
                  <a:srgbClr val="1DB100"/>
                </a:solidFill>
                <a:latin typeface="Arial"/>
                <a:cs typeface="Arial"/>
              </a:rPr>
              <a:t>“el”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8250" b="1" spc="-135" dirty="0">
                <a:solidFill>
                  <a:srgbClr val="1DB100"/>
                </a:solidFill>
                <a:latin typeface="Arial"/>
                <a:cs typeface="Arial"/>
              </a:rPr>
              <a:t>“ello”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4551" y="8235801"/>
            <a:ext cx="6324600" cy="1106170"/>
          </a:xfrm>
          <a:custGeom>
            <a:avLst/>
            <a:gdLst/>
            <a:ahLst/>
            <a:cxnLst/>
            <a:rect l="l" t="t" r="r" b="b"/>
            <a:pathLst>
              <a:path w="6324600" h="1106170">
                <a:moveTo>
                  <a:pt x="6324330" y="0"/>
                </a:moveTo>
                <a:lnTo>
                  <a:pt x="0" y="0"/>
                </a:lnTo>
                <a:lnTo>
                  <a:pt x="0" y="1105949"/>
                </a:lnTo>
                <a:lnTo>
                  <a:pt x="6324330" y="1105949"/>
                </a:lnTo>
                <a:lnTo>
                  <a:pt x="6324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8317" y="8242239"/>
            <a:ext cx="6017260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1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10" dirty="0">
                <a:solidFill>
                  <a:srgbClr val="FAE232"/>
                </a:solidFill>
                <a:latin typeface="Arial"/>
                <a:cs typeface="Arial"/>
              </a:rPr>
              <a:t>slice(-1)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61124" y="826523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4963" y="8130546"/>
            <a:ext cx="163512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“o”</a:t>
            </a:r>
            <a:endParaRPr sz="8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9989" y="4854797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6" y="377907"/>
                </a:lnTo>
                <a:lnTo>
                  <a:pt x="760404" y="221696"/>
                </a:lnTo>
                <a:lnTo>
                  <a:pt x="0" y="979680"/>
                </a:lnTo>
                <a:lnTo>
                  <a:pt x="1031323" y="681140"/>
                </a:lnTo>
                <a:lnTo>
                  <a:pt x="939211" y="524929"/>
                </a:lnTo>
                <a:lnTo>
                  <a:pt x="1580093" y="147021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43368" y="4079413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400"/>
              </a:spcBef>
            </a:pPr>
            <a:r>
              <a:rPr sz="4100" spc="110" dirty="0">
                <a:latin typeface="Arial MT"/>
                <a:cs typeface="Arial MT"/>
              </a:rPr>
              <a:t>end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80" dirty="0">
                <a:latin typeface="Arial MT"/>
                <a:cs typeface="Arial MT"/>
              </a:rPr>
              <a:t>index(excluded)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573" y="4884517"/>
            <a:ext cx="1461770" cy="906780"/>
          </a:xfrm>
          <a:custGeom>
            <a:avLst/>
            <a:gdLst/>
            <a:ahLst/>
            <a:cxnLst/>
            <a:rect l="l" t="t" r="r" b="b"/>
            <a:pathLst>
              <a:path w="1461770" h="906779">
                <a:moveTo>
                  <a:pt x="80196" y="0"/>
                </a:moveTo>
                <a:lnTo>
                  <a:pt x="0" y="136004"/>
                </a:lnTo>
                <a:lnTo>
                  <a:pt x="592854" y="485590"/>
                </a:lnTo>
                <a:lnTo>
                  <a:pt x="507644" y="630094"/>
                </a:lnTo>
                <a:lnTo>
                  <a:pt x="1461680" y="906262"/>
                </a:lnTo>
                <a:lnTo>
                  <a:pt x="758260" y="205082"/>
                </a:lnTo>
                <a:lnTo>
                  <a:pt x="673051" y="349587"/>
                </a:lnTo>
                <a:lnTo>
                  <a:pt x="80196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73009" y="4140326"/>
            <a:ext cx="3825240" cy="92392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4100" spc="130" dirty="0">
                <a:latin typeface="Arial MT"/>
                <a:cs typeface="Arial MT"/>
              </a:rPr>
              <a:t>start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14" dirty="0">
                <a:latin typeface="Arial MT"/>
                <a:cs typeface="Arial MT"/>
              </a:rPr>
              <a:t>index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01938" y="8008169"/>
            <a:ext cx="5102225" cy="2400300"/>
          </a:xfrm>
          <a:custGeom>
            <a:avLst/>
            <a:gdLst/>
            <a:ahLst/>
            <a:cxnLst/>
            <a:rect l="l" t="t" r="r" b="b"/>
            <a:pathLst>
              <a:path w="5102225" h="2400300">
                <a:moveTo>
                  <a:pt x="5102161" y="1401787"/>
                </a:moveTo>
                <a:lnTo>
                  <a:pt x="2960370" y="1401787"/>
                </a:lnTo>
                <a:lnTo>
                  <a:pt x="2563203" y="813968"/>
                </a:lnTo>
                <a:lnTo>
                  <a:pt x="2713469" y="712444"/>
                </a:lnTo>
                <a:lnTo>
                  <a:pt x="1910232" y="0"/>
                </a:lnTo>
                <a:lnTo>
                  <a:pt x="2271522" y="1011047"/>
                </a:lnTo>
                <a:lnTo>
                  <a:pt x="2421775" y="909523"/>
                </a:lnTo>
                <a:lnTo>
                  <a:pt x="2754376" y="1401787"/>
                </a:lnTo>
                <a:lnTo>
                  <a:pt x="0" y="1401787"/>
                </a:lnTo>
                <a:lnTo>
                  <a:pt x="0" y="2400122"/>
                </a:lnTo>
                <a:lnTo>
                  <a:pt x="5102161" y="2400122"/>
                </a:lnTo>
                <a:lnTo>
                  <a:pt x="5102161" y="1401787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05137" y="9572111"/>
            <a:ext cx="453580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60" dirty="0">
                <a:latin typeface="Arial MT"/>
                <a:cs typeface="Arial MT"/>
              </a:rPr>
              <a:t>go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till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end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of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20" dirty="0">
                <a:latin typeface="Arial MT"/>
                <a:cs typeface="Arial MT"/>
              </a:rPr>
              <a:t>string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81511" y="8933109"/>
            <a:ext cx="7454265" cy="2094864"/>
          </a:xfrm>
          <a:custGeom>
            <a:avLst/>
            <a:gdLst/>
            <a:ahLst/>
            <a:cxnLst/>
            <a:rect l="l" t="t" r="r" b="b"/>
            <a:pathLst>
              <a:path w="7454265" h="2094865">
                <a:moveTo>
                  <a:pt x="7454112" y="1096010"/>
                </a:moveTo>
                <a:lnTo>
                  <a:pt x="2236901" y="1096010"/>
                </a:lnTo>
                <a:lnTo>
                  <a:pt x="2412530" y="871613"/>
                </a:lnTo>
                <a:lnTo>
                  <a:pt x="2555341" y="983373"/>
                </a:lnTo>
                <a:lnTo>
                  <a:pt x="2986303" y="0"/>
                </a:lnTo>
                <a:lnTo>
                  <a:pt x="2135301" y="654659"/>
                </a:lnTo>
                <a:lnTo>
                  <a:pt x="2278113" y="766419"/>
                </a:lnTo>
                <a:lnTo>
                  <a:pt x="2020163" y="1096010"/>
                </a:lnTo>
                <a:lnTo>
                  <a:pt x="0" y="1096010"/>
                </a:lnTo>
                <a:lnTo>
                  <a:pt x="0" y="2094344"/>
                </a:lnTo>
                <a:lnTo>
                  <a:pt x="7454112" y="2094344"/>
                </a:lnTo>
                <a:lnTo>
                  <a:pt x="7454112" y="109601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48451" y="10191274"/>
            <a:ext cx="613346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100" spc="85" dirty="0">
                <a:latin typeface="Arial MT"/>
                <a:cs typeface="Arial MT"/>
              </a:rPr>
              <a:t>negative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70" dirty="0">
                <a:latin typeface="Arial MT"/>
                <a:cs typeface="Arial MT"/>
              </a:rPr>
              <a:t>means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from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end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51403" y="5101303"/>
            <a:ext cx="6611620" cy="1106170"/>
          </a:xfrm>
          <a:custGeom>
            <a:avLst/>
            <a:gdLst/>
            <a:ahLst/>
            <a:cxnLst/>
            <a:rect l="l" t="t" r="r" b="b"/>
            <a:pathLst>
              <a:path w="6611620" h="1106170">
                <a:moveTo>
                  <a:pt x="6611107" y="0"/>
                </a:moveTo>
                <a:lnTo>
                  <a:pt x="0" y="0"/>
                </a:lnTo>
                <a:lnTo>
                  <a:pt x="0" y="1105949"/>
                </a:lnTo>
                <a:lnTo>
                  <a:pt x="6611107" y="1105949"/>
                </a:lnTo>
                <a:lnTo>
                  <a:pt x="6611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5169" y="5107742"/>
            <a:ext cx="630364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38800" algn="l"/>
              </a:tabLst>
            </a:pPr>
            <a:r>
              <a:rPr sz="6750" b="1" spc="13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750" b="1" spc="-12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ds.</a:t>
            </a:r>
            <a:r>
              <a:rPr sz="6750" b="1" spc="-110" dirty="0">
                <a:solidFill>
                  <a:srgbClr val="FAE232"/>
                </a:solidFill>
                <a:latin typeface="Arial"/>
                <a:cs typeface="Arial"/>
              </a:rPr>
              <a:t>split(“</a:t>
            </a:r>
            <a:r>
              <a:rPr sz="6750" b="1" dirty="0">
                <a:solidFill>
                  <a:srgbClr val="FAE232"/>
                </a:solidFill>
                <a:latin typeface="Arial"/>
                <a:cs typeface="Arial"/>
              </a:rPr>
              <a:t>	</a:t>
            </a:r>
            <a:r>
              <a:rPr sz="6750" b="1" spc="-250" dirty="0">
                <a:solidFill>
                  <a:srgbClr val="FAE232"/>
                </a:solidFill>
                <a:latin typeface="Arial"/>
                <a:cs typeface="Arial"/>
              </a:rPr>
              <a:t>”)</a:t>
            </a:r>
            <a:endParaRPr sz="6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1641" y="52602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93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4307" y="2021127"/>
            <a:ext cx="126498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1345" algn="l"/>
                <a:tab pos="5245100" algn="l"/>
                <a:tab pos="6163945" algn="l"/>
                <a:tab pos="9342120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110" dirty="0">
                <a:solidFill>
                  <a:srgbClr val="1DB100"/>
                </a:solidFill>
              </a:rPr>
              <a:t>“hello</a:t>
            </a:r>
            <a:r>
              <a:rPr sz="8250" dirty="0">
                <a:solidFill>
                  <a:srgbClr val="1DB100"/>
                </a:solidFill>
              </a:rPr>
              <a:t>	</a:t>
            </a:r>
            <a:r>
              <a:rPr sz="8250" spc="-35" dirty="0">
                <a:solidFill>
                  <a:srgbClr val="1DB100"/>
                </a:solidFill>
              </a:rPr>
              <a:t>world”</a:t>
            </a:r>
            <a:endParaRPr sz="8250"/>
          </a:p>
        </p:txBody>
      </p:sp>
      <p:sp>
        <p:nvSpPr>
          <p:cNvPr id="7" name="object 7"/>
          <p:cNvSpPr/>
          <p:nvPr/>
        </p:nvSpPr>
        <p:spPr>
          <a:xfrm>
            <a:off x="9585880" y="706282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3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85880" y="88653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3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71010" y="4449994"/>
            <a:ext cx="9712325" cy="5475217"/>
          </a:xfrm>
          <a:prstGeom prst="rect">
            <a:avLst/>
          </a:prstGeom>
        </p:spPr>
        <p:txBody>
          <a:bodyPr vert="horz" wrap="square" lIns="0" tIns="5581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95"/>
              </a:spcBef>
              <a:tabLst>
                <a:tab pos="639445" algn="l"/>
                <a:tab pos="4592955" algn="l"/>
              </a:tabLst>
            </a:pPr>
            <a:r>
              <a:rPr sz="8250" b="1" spc="-5" dirty="0">
                <a:solidFill>
                  <a:srgbClr val="61D836"/>
                </a:solidFill>
                <a:latin typeface="Arial"/>
                <a:cs typeface="Arial"/>
              </a:rPr>
              <a:t>[	</a:t>
            </a:r>
            <a:r>
              <a:rPr sz="8250" b="1" spc="-120" dirty="0">
                <a:solidFill>
                  <a:srgbClr val="61D836"/>
                </a:solidFill>
                <a:latin typeface="Arial"/>
                <a:cs typeface="Arial"/>
              </a:rPr>
              <a:t>“hello”,	</a:t>
            </a:r>
            <a:r>
              <a:rPr sz="8250" b="1" spc="-65" dirty="0">
                <a:solidFill>
                  <a:srgbClr val="61D836"/>
                </a:solidFill>
                <a:latin typeface="Arial"/>
                <a:cs typeface="Arial"/>
              </a:rPr>
              <a:t>“world”]</a:t>
            </a:r>
            <a:endParaRPr sz="8250" dirty="0">
              <a:latin typeface="Arial"/>
              <a:cs typeface="Arial"/>
            </a:endParaRPr>
          </a:p>
          <a:p>
            <a:pPr marR="85090" algn="r">
              <a:lnSpc>
                <a:spcPct val="100000"/>
              </a:lnSpc>
              <a:spcBef>
                <a:spcPts val="4290"/>
              </a:spcBef>
              <a:tabLst>
                <a:tab pos="639445" algn="l"/>
                <a:tab pos="4166235" algn="l"/>
              </a:tabLst>
            </a:pPr>
            <a:r>
              <a:rPr sz="8250" b="1" spc="-5" dirty="0">
                <a:latin typeface="Arial"/>
                <a:cs typeface="Arial"/>
              </a:rPr>
              <a:t>[	</a:t>
            </a:r>
            <a:r>
              <a:rPr sz="8250" b="1" spc="-95" dirty="0">
                <a:solidFill>
                  <a:srgbClr val="1DB100"/>
                </a:solidFill>
                <a:latin typeface="Arial"/>
                <a:cs typeface="Arial"/>
              </a:rPr>
              <a:t>[“hello	</a:t>
            </a:r>
            <a:r>
              <a:rPr sz="8250" b="1" spc="-25" dirty="0">
                <a:solidFill>
                  <a:srgbClr val="1DB100"/>
                </a:solidFill>
                <a:latin typeface="Arial"/>
                <a:cs typeface="Arial"/>
              </a:rPr>
              <a:t>world”]</a:t>
            </a:r>
            <a:r>
              <a:rPr sz="8250" b="1" spc="-25" dirty="0">
                <a:latin typeface="Arial"/>
                <a:cs typeface="Arial"/>
              </a:rPr>
              <a:t>]</a:t>
            </a:r>
            <a:endParaRPr sz="8250" dirty="0">
              <a:latin typeface="Arial"/>
              <a:cs typeface="Arial"/>
            </a:endParaRPr>
          </a:p>
          <a:p>
            <a:pPr marR="115570" algn="r">
              <a:lnSpc>
                <a:spcPct val="100000"/>
              </a:lnSpc>
              <a:spcBef>
                <a:spcPts val="4295"/>
              </a:spcBef>
              <a:tabLst>
                <a:tab pos="639445" algn="l"/>
                <a:tab pos="2812415" algn="l"/>
                <a:tab pos="4768215" algn="l"/>
              </a:tabLst>
            </a:pPr>
            <a:r>
              <a:rPr sz="8250" b="1" spc="-5" dirty="0">
                <a:solidFill>
                  <a:srgbClr val="61D836"/>
                </a:solidFill>
                <a:latin typeface="Arial"/>
                <a:cs typeface="Arial"/>
              </a:rPr>
              <a:t>[	</a:t>
            </a:r>
            <a:r>
              <a:rPr sz="8250" b="1" spc="-195" dirty="0">
                <a:solidFill>
                  <a:srgbClr val="61D836"/>
                </a:solidFill>
                <a:latin typeface="Arial"/>
                <a:cs typeface="Arial"/>
              </a:rPr>
              <a:t>“h”,	</a:t>
            </a:r>
            <a:r>
              <a:rPr sz="8250" b="1" spc="-160" dirty="0">
                <a:solidFill>
                  <a:srgbClr val="61D836"/>
                </a:solidFill>
                <a:latin typeface="Arial"/>
                <a:cs typeface="Arial"/>
              </a:rPr>
              <a:t>“llo	</a:t>
            </a:r>
            <a:r>
              <a:rPr sz="8250" b="1" spc="-30" dirty="0">
                <a:solidFill>
                  <a:srgbClr val="61D836"/>
                </a:solidFill>
                <a:latin typeface="Arial"/>
                <a:cs typeface="Arial"/>
              </a:rPr>
              <a:t>world</a:t>
            </a:r>
            <a:r>
              <a:rPr sz="8250" b="1" spc="-30" dirty="0" smtClean="0">
                <a:solidFill>
                  <a:srgbClr val="61D836"/>
                </a:solidFill>
                <a:latin typeface="Arial"/>
                <a:cs typeface="Arial"/>
              </a:rPr>
              <a:t>”]</a:t>
            </a:r>
            <a:endParaRPr sz="825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18552" y="4424436"/>
            <a:ext cx="2193290" cy="1793875"/>
            <a:chOff x="6518552" y="4424436"/>
            <a:chExt cx="2193290" cy="1793875"/>
          </a:xfrm>
        </p:grpSpPr>
        <p:sp>
          <p:nvSpPr>
            <p:cNvPr id="11" name="object 11"/>
            <p:cNvSpPr/>
            <p:nvPr/>
          </p:nvSpPr>
          <p:spPr>
            <a:xfrm>
              <a:off x="7227526" y="5223546"/>
              <a:ext cx="1431925" cy="942975"/>
            </a:xfrm>
            <a:custGeom>
              <a:avLst/>
              <a:gdLst/>
              <a:ahLst/>
              <a:cxnLst/>
              <a:rect l="l" t="t" r="r" b="b"/>
              <a:pathLst>
                <a:path w="1431925" h="942975">
                  <a:moveTo>
                    <a:pt x="0" y="0"/>
                  </a:moveTo>
                  <a:lnTo>
                    <a:pt x="1431356" y="0"/>
                  </a:lnTo>
                  <a:lnTo>
                    <a:pt x="1431356" y="942379"/>
                  </a:lnTo>
                  <a:lnTo>
                    <a:pt x="0" y="942379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8552" y="4424436"/>
              <a:ext cx="1461770" cy="906780"/>
            </a:xfrm>
            <a:custGeom>
              <a:avLst/>
              <a:gdLst/>
              <a:ahLst/>
              <a:cxnLst/>
              <a:rect l="l" t="t" r="r" b="b"/>
              <a:pathLst>
                <a:path w="1461770" h="906779">
                  <a:moveTo>
                    <a:pt x="80197" y="0"/>
                  </a:moveTo>
                  <a:lnTo>
                    <a:pt x="0" y="136004"/>
                  </a:lnTo>
                  <a:lnTo>
                    <a:pt x="592854" y="485591"/>
                  </a:lnTo>
                  <a:lnTo>
                    <a:pt x="507645" y="630095"/>
                  </a:lnTo>
                  <a:lnTo>
                    <a:pt x="1461681" y="906263"/>
                  </a:lnTo>
                  <a:lnTo>
                    <a:pt x="758260" y="205082"/>
                  </a:lnTo>
                  <a:lnTo>
                    <a:pt x="673051" y="349587"/>
                  </a:lnTo>
                  <a:lnTo>
                    <a:pt x="80197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59049" y="6850536"/>
            <a:ext cx="5577840" cy="11061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60"/>
              </a:spcBef>
            </a:pP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40" dirty="0">
                <a:solidFill>
                  <a:srgbClr val="FAE232"/>
                </a:solidFill>
                <a:latin typeface="Arial"/>
                <a:cs typeface="Arial"/>
              </a:rPr>
              <a:t>split(</a:t>
            </a:r>
            <a:r>
              <a:rPr sz="6750" b="1" spc="-50" dirty="0">
                <a:solidFill>
                  <a:srgbClr val="FAE232"/>
                </a:solidFill>
                <a:latin typeface="Arial"/>
                <a:cs typeface="Arial"/>
              </a:rPr>
              <a:t> </a:t>
            </a:r>
            <a:r>
              <a:rPr sz="6750" b="1" spc="-250" dirty="0">
                <a:solidFill>
                  <a:srgbClr val="FAE232"/>
                </a:solidFill>
                <a:latin typeface="Arial"/>
                <a:cs typeface="Arial"/>
              </a:rPr>
              <a:t>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3676" y="8588741"/>
            <a:ext cx="6626859" cy="1106170"/>
          </a:xfrm>
          <a:custGeom>
            <a:avLst/>
            <a:gdLst/>
            <a:ahLst/>
            <a:cxnLst/>
            <a:rect l="l" t="t" r="r" b="b"/>
            <a:pathLst>
              <a:path w="6626859" h="1106170">
                <a:moveTo>
                  <a:pt x="6626562" y="0"/>
                </a:moveTo>
                <a:lnTo>
                  <a:pt x="0" y="0"/>
                </a:lnTo>
                <a:lnTo>
                  <a:pt x="0" y="1105949"/>
                </a:lnTo>
                <a:lnTo>
                  <a:pt x="6626562" y="1105949"/>
                </a:lnTo>
                <a:lnTo>
                  <a:pt x="662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7442" y="8595180"/>
            <a:ext cx="6319520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7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70" dirty="0">
                <a:solidFill>
                  <a:srgbClr val="FAE232"/>
                </a:solidFill>
                <a:latin typeface="Arial"/>
                <a:cs typeface="Arial"/>
              </a:rPr>
              <a:t>split(“e”)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2861" y="418588"/>
            <a:ext cx="81845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55" dirty="0">
                <a:solidFill>
                  <a:srgbClr val="00A2FF"/>
                </a:solidFill>
                <a:latin typeface="Arial"/>
                <a:cs typeface="Arial"/>
              </a:rPr>
              <a:t>Split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1936" y="8024729"/>
            <a:ext cx="1791970" cy="2256155"/>
          </a:xfrm>
          <a:custGeom>
            <a:avLst/>
            <a:gdLst/>
            <a:ahLst/>
            <a:cxnLst/>
            <a:rect l="l" t="t" r="r" b="b"/>
            <a:pathLst>
              <a:path w="1791970" h="2256154">
                <a:moveTo>
                  <a:pt x="1791584" y="0"/>
                </a:moveTo>
                <a:lnTo>
                  <a:pt x="940592" y="654650"/>
                </a:lnTo>
                <a:lnTo>
                  <a:pt x="1083402" y="766416"/>
                </a:lnTo>
                <a:lnTo>
                  <a:pt x="0" y="2150741"/>
                </a:lnTo>
                <a:lnTo>
                  <a:pt x="134410" y="2255933"/>
                </a:lnTo>
                <a:lnTo>
                  <a:pt x="1217813" y="871608"/>
                </a:lnTo>
                <a:lnTo>
                  <a:pt x="1360623" y="983374"/>
                </a:lnTo>
                <a:lnTo>
                  <a:pt x="17915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82354" y="9919154"/>
            <a:ext cx="777875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400"/>
              </a:spcBef>
            </a:pPr>
            <a:r>
              <a:rPr sz="4100" spc="125" dirty="0">
                <a:latin typeface="Arial MT"/>
                <a:cs typeface="Arial MT"/>
              </a:rPr>
              <a:t>no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separator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70" dirty="0">
                <a:latin typeface="Arial MT"/>
                <a:cs typeface="Arial MT"/>
              </a:rPr>
              <a:t>mean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310" dirty="0">
                <a:latin typeface="Arial MT"/>
                <a:cs typeface="Arial MT"/>
              </a:rPr>
              <a:t>“,”</a:t>
            </a:r>
            <a:r>
              <a:rPr sz="4100" spc="-5" dirty="0">
                <a:latin typeface="Arial MT"/>
                <a:cs typeface="Arial MT"/>
              </a:rPr>
              <a:t> </a:t>
            </a:r>
            <a:r>
              <a:rPr sz="4100" spc="45" dirty="0">
                <a:latin typeface="Arial MT"/>
                <a:cs typeface="Arial MT"/>
              </a:rPr>
              <a:t>(comma)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3989" y="3680245"/>
            <a:ext cx="3825240" cy="92392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5890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070"/>
              </a:spcBef>
            </a:pPr>
            <a:r>
              <a:rPr sz="4100" spc="100" dirty="0">
                <a:latin typeface="Arial MT"/>
                <a:cs typeface="Arial MT"/>
              </a:rPr>
              <a:t>separator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90339" y="52602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81452" y="2021127"/>
            <a:ext cx="938212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4339" algn="l"/>
                <a:tab pos="5078095" algn="l"/>
                <a:tab pos="5997575" algn="l"/>
              </a:tabLst>
            </a:pPr>
            <a:r>
              <a:rPr sz="8250" spc="40" dirty="0">
                <a:solidFill>
                  <a:srgbClr val="0076BA"/>
                </a:solidFill>
              </a:rPr>
              <a:t>let	</a:t>
            </a:r>
            <a:r>
              <a:rPr sz="8250" spc="145" dirty="0">
                <a:solidFill>
                  <a:srgbClr val="EE220C"/>
                </a:solidFill>
              </a:rPr>
              <a:t>wo</a:t>
            </a:r>
            <a:r>
              <a:rPr sz="8250" spc="-155" dirty="0">
                <a:solidFill>
                  <a:srgbClr val="EE220C"/>
                </a:solidFill>
              </a:rPr>
              <a:t>r</a:t>
            </a:r>
            <a:r>
              <a:rPr sz="8250" spc="-85" dirty="0">
                <a:solidFill>
                  <a:srgbClr val="EE220C"/>
                </a:solidFill>
              </a:rPr>
              <a:t>ds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125" dirty="0">
                <a:solidFill>
                  <a:srgbClr val="EE220C"/>
                </a:solidFill>
              </a:rPr>
              <a:t>=</a:t>
            </a:r>
            <a:r>
              <a:rPr sz="8250" dirty="0">
                <a:solidFill>
                  <a:srgbClr val="EE220C"/>
                </a:solidFill>
              </a:rPr>
              <a:t>	</a:t>
            </a:r>
            <a:r>
              <a:rPr sz="8250" spc="-140" dirty="0">
                <a:solidFill>
                  <a:srgbClr val="1DB100"/>
                </a:solidFill>
              </a:rPr>
              <a:t>“hello”</a:t>
            </a:r>
            <a:endParaRPr sz="8250"/>
          </a:p>
        </p:txBody>
      </p:sp>
      <p:sp>
        <p:nvSpPr>
          <p:cNvPr id="5" name="object 5"/>
          <p:cNvSpPr/>
          <p:nvPr/>
        </p:nvSpPr>
        <p:spPr>
          <a:xfrm>
            <a:off x="9271754" y="706282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85880" y="88653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3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90964" y="4449994"/>
            <a:ext cx="9428480" cy="543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43400"/>
              </a:lnSpc>
              <a:spcBef>
                <a:spcPts val="95"/>
              </a:spcBef>
              <a:tabLst>
                <a:tab pos="652145" algn="l"/>
                <a:tab pos="813435" algn="l"/>
              </a:tabLst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	</a:t>
            </a:r>
            <a:r>
              <a:rPr sz="8250" b="1" spc="-170" dirty="0">
                <a:solidFill>
                  <a:srgbClr val="1DB100"/>
                </a:solidFill>
                <a:latin typeface="Arial"/>
                <a:cs typeface="Arial"/>
              </a:rPr>
              <a:t>“h”,”e”,”l”,”l”,”o”]  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		</a:t>
            </a:r>
            <a:r>
              <a:rPr sz="8250" b="1" spc="-155" dirty="0">
                <a:solidFill>
                  <a:srgbClr val="1DB100"/>
                </a:solidFill>
                <a:latin typeface="Arial"/>
                <a:cs typeface="Arial"/>
              </a:rPr>
              <a:t>“he”,””,”o”]</a:t>
            </a:r>
            <a:endParaRPr sz="8250">
              <a:latin typeface="Arial"/>
              <a:cs typeface="Arial"/>
            </a:endParaRPr>
          </a:p>
          <a:p>
            <a:pPr marL="655955">
              <a:lnSpc>
                <a:spcPct val="100000"/>
              </a:lnSpc>
              <a:spcBef>
                <a:spcPts val="4295"/>
              </a:spcBef>
              <a:tabLst>
                <a:tab pos="1296035" algn="l"/>
                <a:tab pos="4610100" algn="l"/>
              </a:tabLst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	</a:t>
            </a:r>
            <a:r>
              <a:rPr sz="8250" b="1" spc="-140" dirty="0">
                <a:solidFill>
                  <a:srgbClr val="1DB100"/>
                </a:solidFill>
                <a:latin typeface="Arial"/>
                <a:cs typeface="Arial"/>
              </a:rPr>
              <a:t>“hell”,	</a:t>
            </a: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“”]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098" y="5101303"/>
            <a:ext cx="6134100" cy="11061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60"/>
              </a:spcBef>
            </a:pPr>
            <a:r>
              <a:rPr sz="6750" b="1" spc="-85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85" dirty="0">
                <a:solidFill>
                  <a:srgbClr val="FAE232"/>
                </a:solidFill>
                <a:latin typeface="Arial"/>
                <a:cs typeface="Arial"/>
              </a:rPr>
              <a:t>split(“”)</a:t>
            </a:r>
            <a:endParaRPr sz="6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9337" y="6845021"/>
            <a:ext cx="6355715" cy="11061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60"/>
              </a:spcBef>
            </a:pPr>
            <a:r>
              <a:rPr sz="6750" b="1" spc="-85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6750" b="1" spc="-85" dirty="0">
                <a:solidFill>
                  <a:srgbClr val="FAE232"/>
                </a:solidFill>
                <a:latin typeface="Arial"/>
                <a:cs typeface="Arial"/>
              </a:rPr>
              <a:t>split(“l”)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7792" y="8835952"/>
            <a:ext cx="6658609" cy="1106170"/>
          </a:xfrm>
          <a:custGeom>
            <a:avLst/>
            <a:gdLst/>
            <a:ahLst/>
            <a:cxnLst/>
            <a:rect l="l" t="t" r="r" b="b"/>
            <a:pathLst>
              <a:path w="6658609" h="1106170">
                <a:moveTo>
                  <a:pt x="6658331" y="0"/>
                </a:moveTo>
                <a:lnTo>
                  <a:pt x="0" y="0"/>
                </a:lnTo>
                <a:lnTo>
                  <a:pt x="0" y="1105949"/>
                </a:lnTo>
                <a:lnTo>
                  <a:pt x="6658331" y="1105949"/>
                </a:lnTo>
                <a:lnTo>
                  <a:pt x="6658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1558" y="8842392"/>
            <a:ext cx="6351270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130" dirty="0">
                <a:solidFill>
                  <a:srgbClr val="EE220C"/>
                </a:solidFill>
                <a:latin typeface="Arial"/>
                <a:cs typeface="Arial"/>
              </a:rPr>
              <a:t>wo</a:t>
            </a:r>
            <a:r>
              <a:rPr sz="6750" b="1" spc="-125" dirty="0">
                <a:solidFill>
                  <a:srgbClr val="EE220C"/>
                </a:solidFill>
                <a:latin typeface="Arial"/>
                <a:cs typeface="Arial"/>
              </a:rPr>
              <a:t>r</a:t>
            </a:r>
            <a:r>
              <a:rPr sz="6750" b="1" spc="-40" dirty="0">
                <a:solidFill>
                  <a:srgbClr val="EE220C"/>
                </a:solidFill>
                <a:latin typeface="Arial"/>
                <a:cs typeface="Arial"/>
              </a:rPr>
              <a:t>ds.</a:t>
            </a:r>
            <a:r>
              <a:rPr sz="6750" b="1" spc="-125" dirty="0">
                <a:solidFill>
                  <a:srgbClr val="FAE232"/>
                </a:solidFill>
                <a:latin typeface="Arial"/>
                <a:cs typeface="Arial"/>
              </a:rPr>
              <a:t>split(“o”)</a:t>
            </a:r>
            <a:endParaRPr sz="6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861" y="418588"/>
            <a:ext cx="81845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3980" algn="l"/>
                <a:tab pos="5922645" algn="l"/>
                <a:tab pos="6388735" algn="l"/>
              </a:tabLst>
            </a:pPr>
            <a:r>
              <a:rPr sz="6600" b="1" spc="-45" dirty="0">
                <a:solidFill>
                  <a:srgbClr val="00A2FF"/>
                </a:solidFill>
                <a:latin typeface="Arial"/>
                <a:cs typeface="Arial"/>
              </a:rPr>
              <a:t>String	</a:t>
            </a:r>
            <a:r>
              <a:rPr sz="6600" b="1" spc="100" dirty="0">
                <a:solidFill>
                  <a:srgbClr val="00A2FF"/>
                </a:solidFill>
                <a:latin typeface="Arial"/>
                <a:cs typeface="Arial"/>
              </a:rPr>
              <a:t>Method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55" dirty="0">
                <a:solidFill>
                  <a:srgbClr val="00A2FF"/>
                </a:solidFill>
                <a:latin typeface="Arial"/>
                <a:cs typeface="Arial"/>
              </a:rPr>
              <a:t>Split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440" y="1567747"/>
            <a:ext cx="8173062" cy="8173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8094" y="10723026"/>
            <a:ext cx="276415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60" dirty="0">
                <a:solidFill>
                  <a:srgbClr val="FFFFFF"/>
                </a:solidFill>
                <a:latin typeface="Arial"/>
                <a:cs typeface="Arial"/>
              </a:rPr>
              <a:t>https://ww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.youtu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78885" y="1567747"/>
            <a:ext cx="8886825" cy="8693785"/>
            <a:chOff x="10478885" y="1567747"/>
            <a:chExt cx="8886825" cy="8693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601" y="1567747"/>
              <a:ext cx="8173062" cy="81730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78884" y="5387739"/>
              <a:ext cx="1209675" cy="4873625"/>
            </a:xfrm>
            <a:custGeom>
              <a:avLst/>
              <a:gdLst/>
              <a:ahLst/>
              <a:cxnLst/>
              <a:rect l="l" t="t" r="r" b="b"/>
              <a:pathLst>
                <a:path w="1209675" h="4873625">
                  <a:moveTo>
                    <a:pt x="1047089" y="523544"/>
                  </a:moveTo>
                  <a:lnTo>
                    <a:pt x="376948" y="0"/>
                  </a:lnTo>
                  <a:lnTo>
                    <a:pt x="376948" y="356006"/>
                  </a:lnTo>
                  <a:lnTo>
                    <a:pt x="0" y="356006"/>
                  </a:lnTo>
                  <a:lnTo>
                    <a:pt x="0" y="691070"/>
                  </a:lnTo>
                  <a:lnTo>
                    <a:pt x="376948" y="691070"/>
                  </a:lnTo>
                  <a:lnTo>
                    <a:pt x="376948" y="1047089"/>
                  </a:lnTo>
                  <a:lnTo>
                    <a:pt x="1047089" y="523544"/>
                  </a:lnTo>
                  <a:close/>
                </a:path>
                <a:path w="1209675" h="4873625">
                  <a:moveTo>
                    <a:pt x="1209662" y="4349966"/>
                  </a:moveTo>
                  <a:lnTo>
                    <a:pt x="539534" y="3826421"/>
                  </a:lnTo>
                  <a:lnTo>
                    <a:pt x="539534" y="4182427"/>
                  </a:lnTo>
                  <a:lnTo>
                    <a:pt x="162572" y="4182427"/>
                  </a:lnTo>
                  <a:lnTo>
                    <a:pt x="162572" y="4517491"/>
                  </a:lnTo>
                  <a:lnTo>
                    <a:pt x="539534" y="4517491"/>
                  </a:lnTo>
                  <a:lnTo>
                    <a:pt x="539534" y="4873510"/>
                  </a:lnTo>
                  <a:lnTo>
                    <a:pt x="1209662" y="4349966"/>
                  </a:lnTo>
                  <a:close/>
                </a:path>
                <a:path w="1209675" h="4873625">
                  <a:moveTo>
                    <a:pt x="1209662" y="3074492"/>
                  </a:moveTo>
                  <a:lnTo>
                    <a:pt x="539534" y="2550947"/>
                  </a:lnTo>
                  <a:lnTo>
                    <a:pt x="539534" y="2906953"/>
                  </a:lnTo>
                  <a:lnTo>
                    <a:pt x="162572" y="2906953"/>
                  </a:lnTo>
                  <a:lnTo>
                    <a:pt x="162572" y="3242018"/>
                  </a:lnTo>
                  <a:lnTo>
                    <a:pt x="539534" y="3242018"/>
                  </a:lnTo>
                  <a:lnTo>
                    <a:pt x="539534" y="3598037"/>
                  </a:lnTo>
                  <a:lnTo>
                    <a:pt x="1209662" y="3074492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29493" y="305400"/>
            <a:ext cx="25387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8752" y="9225888"/>
            <a:ext cx="501142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495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0689" y="5502909"/>
            <a:ext cx="387667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495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2807" y="8033743"/>
            <a:ext cx="538988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495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address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0796" y="1687543"/>
            <a:ext cx="5011420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46890" y="1687543"/>
            <a:ext cx="6903084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name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“john”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316" y="2972077"/>
            <a:ext cx="652462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address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{}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96849" y="2972077"/>
            <a:ext cx="614616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cities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[]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59580" y="6663213"/>
            <a:ext cx="1229360" cy="4645660"/>
          </a:xfrm>
          <a:custGeom>
            <a:avLst/>
            <a:gdLst/>
            <a:ahLst/>
            <a:cxnLst/>
            <a:rect l="l" t="t" r="r" b="b"/>
            <a:pathLst>
              <a:path w="1229359" h="4645659">
                <a:moveTo>
                  <a:pt x="1047089" y="523544"/>
                </a:moveTo>
                <a:lnTo>
                  <a:pt x="376948" y="0"/>
                </a:lnTo>
                <a:lnTo>
                  <a:pt x="376948" y="356006"/>
                </a:lnTo>
                <a:lnTo>
                  <a:pt x="0" y="356006"/>
                </a:lnTo>
                <a:lnTo>
                  <a:pt x="0" y="691070"/>
                </a:lnTo>
                <a:lnTo>
                  <a:pt x="376948" y="691070"/>
                </a:lnTo>
                <a:lnTo>
                  <a:pt x="376948" y="1047089"/>
                </a:lnTo>
                <a:lnTo>
                  <a:pt x="1047089" y="523544"/>
                </a:lnTo>
                <a:close/>
              </a:path>
              <a:path w="1229359" h="4645659">
                <a:moveTo>
                  <a:pt x="1228966" y="4163187"/>
                </a:moveTo>
                <a:lnTo>
                  <a:pt x="558838" y="3639642"/>
                </a:lnTo>
                <a:lnTo>
                  <a:pt x="558838" y="3995648"/>
                </a:lnTo>
                <a:lnTo>
                  <a:pt x="181876" y="3995648"/>
                </a:lnTo>
                <a:lnTo>
                  <a:pt x="181876" y="4330725"/>
                </a:lnTo>
                <a:lnTo>
                  <a:pt x="558838" y="4330725"/>
                </a:lnTo>
                <a:lnTo>
                  <a:pt x="558838" y="4645342"/>
                </a:lnTo>
                <a:lnTo>
                  <a:pt x="611797" y="4645342"/>
                </a:lnTo>
                <a:lnTo>
                  <a:pt x="1228966" y="4163187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68581" y="6825918"/>
            <a:ext cx="425513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495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name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09897" y="5177849"/>
            <a:ext cx="3220720" cy="4951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895" marR="5080" indent="-36830">
              <a:lnSpc>
                <a:spcPct val="118500"/>
              </a:lnSpc>
              <a:spcBef>
                <a:spcPts val="180"/>
              </a:spcBef>
            </a:pPr>
            <a:r>
              <a:rPr sz="6600" b="1" spc="30" dirty="0">
                <a:solidFill>
                  <a:srgbClr val="1DB100"/>
                </a:solidFill>
                <a:latin typeface="Arial"/>
                <a:cs typeface="Arial"/>
              </a:rPr>
              <a:t>Number  </a:t>
            </a:r>
            <a:r>
              <a:rPr sz="6600" b="1" spc="-45" dirty="0">
                <a:solidFill>
                  <a:srgbClr val="1DB100"/>
                </a:solidFill>
                <a:latin typeface="Arial"/>
                <a:cs typeface="Arial"/>
              </a:rPr>
              <a:t>String </a:t>
            </a:r>
            <a:r>
              <a:rPr sz="6600" b="1" spc="-4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6600" b="1" spc="55" dirty="0">
                <a:solidFill>
                  <a:srgbClr val="1DB100"/>
                </a:solidFill>
                <a:latin typeface="Arial"/>
                <a:cs typeface="Arial"/>
              </a:rPr>
              <a:t>Object</a:t>
            </a:r>
            <a:endParaRPr sz="6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2625"/>
              </a:spcBef>
            </a:pPr>
            <a:r>
              <a:rPr sz="6600" b="1" spc="55" dirty="0">
                <a:solidFill>
                  <a:srgbClr val="1DB100"/>
                </a:solidFill>
                <a:latin typeface="Arial"/>
                <a:cs typeface="Arial"/>
              </a:rPr>
              <a:t>Object</a:t>
            </a:r>
            <a:endParaRPr sz="6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71259" y="4179904"/>
            <a:ext cx="425513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course;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38752" y="10418029"/>
            <a:ext cx="5011420" cy="817244"/>
          </a:xfrm>
          <a:custGeom>
            <a:avLst/>
            <a:gdLst/>
            <a:ahLst/>
            <a:cxnLst/>
            <a:rect l="l" t="t" r="r" b="b"/>
            <a:pathLst>
              <a:path w="5011420" h="817245">
                <a:moveTo>
                  <a:pt x="5011361" y="0"/>
                </a:moveTo>
                <a:lnTo>
                  <a:pt x="0" y="0"/>
                </a:lnTo>
                <a:lnTo>
                  <a:pt x="0" y="816729"/>
                </a:lnTo>
                <a:lnTo>
                  <a:pt x="5011361" y="816729"/>
                </a:lnTo>
                <a:lnTo>
                  <a:pt x="501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1850" y="10281505"/>
            <a:ext cx="129540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25" b="1" spc="7" baseline="-1122" dirty="0">
                <a:solidFill>
                  <a:srgbClr val="0000FF"/>
                </a:solidFill>
                <a:latin typeface="Courier New"/>
                <a:cs typeface="Courier New"/>
              </a:rPr>
              <a:t>typeof </a:t>
            </a:r>
            <a:r>
              <a:rPr sz="7425" b="1" spc="7" baseline="-1122" dirty="0">
                <a:latin typeface="Courier New"/>
                <a:cs typeface="Courier New"/>
              </a:rPr>
              <a:t>course</a:t>
            </a:r>
            <a:r>
              <a:rPr sz="7425" b="1" spc="-3352" baseline="-1122" dirty="0">
                <a:latin typeface="Courier New"/>
                <a:cs typeface="Courier New"/>
              </a:rPr>
              <a:t> </a:t>
            </a:r>
            <a:r>
              <a:rPr lang="en-US" sz="2450" b="1" spc="1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</a:t>
            </a:r>
            <a:r>
              <a:rPr lang="en-US" sz="6600" b="1" spc="-5" dirty="0" smtClean="0">
                <a:solidFill>
                  <a:srgbClr val="1DB100"/>
                </a:solidFill>
                <a:latin typeface="Arial"/>
                <a:cs typeface="Arial"/>
              </a:rPr>
              <a:t>und</a:t>
            </a:r>
            <a:r>
              <a:rPr sz="6600" b="1" spc="-5" dirty="0" smtClean="0">
                <a:solidFill>
                  <a:srgbClr val="1DB100"/>
                </a:solidFill>
                <a:latin typeface="Arial"/>
                <a:cs typeface="Arial"/>
              </a:rPr>
              <a:t>efined</a:t>
            </a:r>
            <a:endParaRPr sz="6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5359" y="3938925"/>
            <a:ext cx="1847214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7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1550" y="5398513"/>
            <a:ext cx="1414145" cy="1075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Diff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904" y="3482100"/>
            <a:ext cx="2477135" cy="294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5080" indent="-71120">
              <a:lnSpc>
                <a:spcPct val="116100"/>
              </a:lnSpc>
              <a:spcBef>
                <a:spcPts val="100"/>
              </a:spcBef>
              <a:tabLst>
                <a:tab pos="904240" algn="l"/>
                <a:tab pos="975360" algn="l"/>
                <a:tab pos="1692275" algn="l"/>
                <a:tab pos="182372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+	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 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	</a:t>
            </a:r>
            <a:r>
              <a:rPr sz="8250" b="1" spc="605" dirty="0">
                <a:solidFill>
                  <a:srgbClr val="EE220C"/>
                </a:solidFill>
                <a:latin typeface="Arial"/>
                <a:cs typeface="Arial"/>
              </a:rPr>
              <a:t>-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3244" y="6858101"/>
            <a:ext cx="3151505" cy="1075690"/>
          </a:xfrm>
          <a:custGeom>
            <a:avLst/>
            <a:gdLst/>
            <a:ahLst/>
            <a:cxnLst/>
            <a:rect l="l" t="t" r="r" b="b"/>
            <a:pathLst>
              <a:path w="3151504" h="1075690">
                <a:moveTo>
                  <a:pt x="3150898" y="0"/>
                </a:moveTo>
                <a:lnTo>
                  <a:pt x="0" y="0"/>
                </a:lnTo>
                <a:lnTo>
                  <a:pt x="0" y="1075144"/>
                </a:lnTo>
                <a:lnTo>
                  <a:pt x="3150898" y="1075144"/>
                </a:lnTo>
                <a:lnTo>
                  <a:pt x="3150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97664" y="6649802"/>
            <a:ext cx="591693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4425" algn="l"/>
                <a:tab pos="4546600" algn="l"/>
                <a:tab pos="5264150" algn="l"/>
              </a:tabLst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Multiply	</a:t>
            </a:r>
            <a:r>
              <a:rPr sz="12375" b="1" spc="209" baseline="2356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12375" b="1" spc="217" baseline="2356" dirty="0">
                <a:solidFill>
                  <a:srgbClr val="EE220C"/>
                </a:solidFill>
                <a:latin typeface="Arial"/>
                <a:cs typeface="Arial"/>
              </a:rPr>
              <a:t>*	</a:t>
            </a:r>
            <a:r>
              <a:rPr sz="12375" b="1" spc="-7" baseline="2356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12375" baseline="235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8674" y="8317689"/>
            <a:ext cx="2515235" cy="1075690"/>
          </a:xfrm>
          <a:custGeom>
            <a:avLst/>
            <a:gdLst/>
            <a:ahLst/>
            <a:cxnLst/>
            <a:rect l="l" t="t" r="r" b="b"/>
            <a:pathLst>
              <a:path w="2515234" h="1075690">
                <a:moveTo>
                  <a:pt x="2515106" y="0"/>
                </a:moveTo>
                <a:lnTo>
                  <a:pt x="0" y="0"/>
                </a:lnTo>
                <a:lnTo>
                  <a:pt x="0" y="1075144"/>
                </a:lnTo>
                <a:lnTo>
                  <a:pt x="2515106" y="1075144"/>
                </a:lnTo>
                <a:lnTo>
                  <a:pt x="2515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43092" y="8318808"/>
            <a:ext cx="2446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Divide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6340" y="8063948"/>
            <a:ext cx="223710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4240" algn="l"/>
                <a:tab pos="158369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765" dirty="0">
                <a:solidFill>
                  <a:srgbClr val="EE220C"/>
                </a:solidFill>
                <a:latin typeface="Arial"/>
                <a:cs typeface="Arial"/>
              </a:rPr>
              <a:t>/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9511" y="2119814"/>
            <a:ext cx="1030224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12925" algn="l"/>
                <a:tab pos="2705100" algn="l"/>
                <a:tab pos="3624579" algn="l"/>
                <a:tab pos="5412105" algn="l"/>
                <a:tab pos="7167880" algn="l"/>
                <a:tab pos="8098155" algn="l"/>
                <a:tab pos="9017635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	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r>
              <a:rPr sz="8250" b="1" spc="45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12121" dirty="0">
                <a:latin typeface="Arial"/>
                <a:cs typeface="Arial"/>
              </a:rPr>
              <a:t>;</a:t>
            </a:r>
            <a:endParaRPr sz="12375" baseline="1212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7452" y="9777279"/>
            <a:ext cx="3027045" cy="1075690"/>
          </a:xfrm>
          <a:custGeom>
            <a:avLst/>
            <a:gdLst/>
            <a:ahLst/>
            <a:cxnLst/>
            <a:rect l="l" t="t" r="r" b="b"/>
            <a:pathLst>
              <a:path w="3027045" h="1075690">
                <a:moveTo>
                  <a:pt x="3026923" y="0"/>
                </a:moveTo>
                <a:lnTo>
                  <a:pt x="0" y="0"/>
                </a:lnTo>
                <a:lnTo>
                  <a:pt x="0" y="1075144"/>
                </a:lnTo>
                <a:lnTo>
                  <a:pt x="3026923" y="1075144"/>
                </a:lnTo>
                <a:lnTo>
                  <a:pt x="3026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1872" y="9568980"/>
            <a:ext cx="61658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74490" algn="l"/>
                <a:tab pos="5512435" algn="l"/>
              </a:tabLst>
            </a:pPr>
            <a:r>
              <a:rPr sz="6600" spc="240" dirty="0">
                <a:solidFill>
                  <a:srgbClr val="FFFFFF"/>
                </a:solidFill>
                <a:latin typeface="Arial MT"/>
                <a:cs typeface="Arial MT"/>
              </a:rPr>
              <a:t>Modulo</a:t>
            </a:r>
            <a:r>
              <a:rPr sz="6600" spc="8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375" b="1" spc="209" baseline="2356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12375" b="1" baseline="2356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12375" b="1" spc="1357" baseline="2356" dirty="0">
                <a:solidFill>
                  <a:srgbClr val="EE220C"/>
                </a:solidFill>
                <a:latin typeface="Arial"/>
                <a:cs typeface="Arial"/>
              </a:rPr>
              <a:t>%</a:t>
            </a:r>
            <a:r>
              <a:rPr sz="12375" b="1" baseline="2356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12375" b="1" spc="-7" baseline="2356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12375" baseline="235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9973" y="3352576"/>
            <a:ext cx="2587625" cy="7323455"/>
          </a:xfrm>
          <a:prstGeom prst="rect">
            <a:avLst/>
          </a:prstGeom>
        </p:spPr>
        <p:txBody>
          <a:bodyPr vert="horz" wrap="square" lIns="0" tIns="466090" rIns="0" bIns="0" rtlCol="0">
            <a:spAutoFit/>
          </a:bodyPr>
          <a:lstStyle/>
          <a:p>
            <a:pPr marR="433070" algn="ctr">
              <a:lnSpc>
                <a:spcPct val="100000"/>
              </a:lnSpc>
              <a:spcBef>
                <a:spcPts val="367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</a:t>
            </a:r>
            <a:endParaRPr sz="6600">
              <a:latin typeface="Arial"/>
              <a:cs typeface="Arial"/>
            </a:endParaRPr>
          </a:p>
          <a:p>
            <a:pPr marR="433070" algn="ctr">
              <a:lnSpc>
                <a:spcPct val="100000"/>
              </a:lnSpc>
              <a:spcBef>
                <a:spcPts val="3575"/>
              </a:spcBef>
            </a:pPr>
            <a:r>
              <a:rPr sz="6600" b="1" spc="240" dirty="0">
                <a:solidFill>
                  <a:srgbClr val="1DB100"/>
                </a:solidFill>
                <a:latin typeface="Arial"/>
                <a:cs typeface="Arial"/>
              </a:rPr>
              <a:t>-1</a:t>
            </a:r>
            <a:endParaRPr sz="6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6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7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0.8333</a:t>
            </a:r>
            <a:endParaRPr sz="6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5</a:t>
            </a:r>
            <a:endParaRPr sz="6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55484" y="380001"/>
            <a:ext cx="88176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4040" algn="l"/>
              </a:tabLst>
            </a:pPr>
            <a:r>
              <a:rPr spc="-5" dirty="0"/>
              <a:t>Arithmetic	Operations</a:t>
            </a:r>
          </a:p>
        </p:txBody>
      </p:sp>
      <p:sp>
        <p:nvSpPr>
          <p:cNvPr id="15" name="object 15"/>
          <p:cNvSpPr/>
          <p:nvPr/>
        </p:nvSpPr>
        <p:spPr>
          <a:xfrm>
            <a:off x="13472427" y="3952957"/>
            <a:ext cx="1246505" cy="6752590"/>
          </a:xfrm>
          <a:custGeom>
            <a:avLst/>
            <a:gdLst/>
            <a:ahLst/>
            <a:cxnLst/>
            <a:rect l="l" t="t" r="r" b="b"/>
            <a:pathLst>
              <a:path w="1246505" h="6752590">
                <a:moveTo>
                  <a:pt x="1047089" y="4769231"/>
                </a:moveTo>
                <a:lnTo>
                  <a:pt x="376961" y="4245686"/>
                </a:lnTo>
                <a:lnTo>
                  <a:pt x="376961" y="4601692"/>
                </a:lnTo>
                <a:lnTo>
                  <a:pt x="0" y="4601692"/>
                </a:lnTo>
                <a:lnTo>
                  <a:pt x="0" y="4936756"/>
                </a:lnTo>
                <a:lnTo>
                  <a:pt x="376961" y="4936756"/>
                </a:lnTo>
                <a:lnTo>
                  <a:pt x="376961" y="5292776"/>
                </a:lnTo>
                <a:lnTo>
                  <a:pt x="1047089" y="4769231"/>
                </a:lnTo>
                <a:close/>
              </a:path>
              <a:path w="1246505" h="6752590">
                <a:moveTo>
                  <a:pt x="1047089" y="3442716"/>
                </a:moveTo>
                <a:lnTo>
                  <a:pt x="376961" y="2919184"/>
                </a:lnTo>
                <a:lnTo>
                  <a:pt x="376961" y="3275190"/>
                </a:lnTo>
                <a:lnTo>
                  <a:pt x="0" y="3275190"/>
                </a:lnTo>
                <a:lnTo>
                  <a:pt x="0" y="3610254"/>
                </a:lnTo>
                <a:lnTo>
                  <a:pt x="376961" y="3610254"/>
                </a:lnTo>
                <a:lnTo>
                  <a:pt x="376961" y="3966260"/>
                </a:lnTo>
                <a:lnTo>
                  <a:pt x="1047089" y="3442716"/>
                </a:lnTo>
                <a:close/>
              </a:path>
              <a:path w="1246505" h="6752590">
                <a:moveTo>
                  <a:pt x="1047089" y="1983130"/>
                </a:moveTo>
                <a:lnTo>
                  <a:pt x="376961" y="1459585"/>
                </a:lnTo>
                <a:lnTo>
                  <a:pt x="376961" y="1815604"/>
                </a:lnTo>
                <a:lnTo>
                  <a:pt x="0" y="1815604"/>
                </a:lnTo>
                <a:lnTo>
                  <a:pt x="0" y="2150668"/>
                </a:lnTo>
                <a:lnTo>
                  <a:pt x="376961" y="2150668"/>
                </a:lnTo>
                <a:lnTo>
                  <a:pt x="376961" y="2506675"/>
                </a:lnTo>
                <a:lnTo>
                  <a:pt x="1047089" y="1983130"/>
                </a:lnTo>
                <a:close/>
              </a:path>
              <a:path w="1246505" h="6752590">
                <a:moveTo>
                  <a:pt x="1047089" y="523544"/>
                </a:moveTo>
                <a:lnTo>
                  <a:pt x="376961" y="0"/>
                </a:lnTo>
                <a:lnTo>
                  <a:pt x="376961" y="356006"/>
                </a:lnTo>
                <a:lnTo>
                  <a:pt x="0" y="356006"/>
                </a:lnTo>
                <a:lnTo>
                  <a:pt x="0" y="691083"/>
                </a:lnTo>
                <a:lnTo>
                  <a:pt x="376961" y="691083"/>
                </a:lnTo>
                <a:lnTo>
                  <a:pt x="376961" y="1047089"/>
                </a:lnTo>
                <a:lnTo>
                  <a:pt x="1047089" y="523544"/>
                </a:lnTo>
                <a:close/>
              </a:path>
              <a:path w="1246505" h="6752590">
                <a:moveTo>
                  <a:pt x="1245997" y="6228816"/>
                </a:moveTo>
                <a:lnTo>
                  <a:pt x="575856" y="5705272"/>
                </a:lnTo>
                <a:lnTo>
                  <a:pt x="575856" y="6061278"/>
                </a:lnTo>
                <a:lnTo>
                  <a:pt x="198907" y="6061278"/>
                </a:lnTo>
                <a:lnTo>
                  <a:pt x="198907" y="6396355"/>
                </a:lnTo>
                <a:lnTo>
                  <a:pt x="575856" y="6396355"/>
                </a:lnTo>
                <a:lnTo>
                  <a:pt x="575856" y="6752361"/>
                </a:lnTo>
                <a:lnTo>
                  <a:pt x="1245997" y="622881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8440" y="1567747"/>
            <a:ext cx="8950325" cy="8173084"/>
            <a:chOff x="738440" y="1567747"/>
            <a:chExt cx="8950325" cy="81730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40" y="1567747"/>
              <a:ext cx="8173062" cy="81730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48893" y="3938925"/>
              <a:ext cx="3540125" cy="1075690"/>
            </a:xfrm>
            <a:custGeom>
              <a:avLst/>
              <a:gdLst/>
              <a:ahLst/>
              <a:cxnLst/>
              <a:rect l="l" t="t" r="r" b="b"/>
              <a:pathLst>
                <a:path w="3540125" h="1075689">
                  <a:moveTo>
                    <a:pt x="3539578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3539578" y="1075144"/>
                  </a:lnTo>
                  <a:lnTo>
                    <a:pt x="3539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2601" y="1567747"/>
            <a:ext cx="8173062" cy="81730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83312" y="3940044"/>
            <a:ext cx="34709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80" dirty="0">
                <a:solidFill>
                  <a:srgbClr val="FFFFFF"/>
                </a:solidFill>
                <a:latin typeface="Arial MT"/>
                <a:cs typeface="Arial MT"/>
              </a:rPr>
              <a:t>Brackets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07327" y="5398513"/>
            <a:ext cx="2562225" cy="1075690"/>
          </a:xfrm>
          <a:custGeom>
            <a:avLst/>
            <a:gdLst/>
            <a:ahLst/>
            <a:cxnLst/>
            <a:rect l="l" t="t" r="r" b="b"/>
            <a:pathLst>
              <a:path w="2562225" h="1075689">
                <a:moveTo>
                  <a:pt x="2562016" y="0"/>
                </a:moveTo>
                <a:lnTo>
                  <a:pt x="0" y="0"/>
                </a:lnTo>
                <a:lnTo>
                  <a:pt x="0" y="1075144"/>
                </a:lnTo>
                <a:lnTo>
                  <a:pt x="2562016" y="1075144"/>
                </a:lnTo>
                <a:lnTo>
                  <a:pt x="256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1746" y="5399632"/>
            <a:ext cx="24936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4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8011" y="3482100"/>
            <a:ext cx="937894" cy="294513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689"/>
              </a:spcBef>
              <a:tabLst>
                <a:tab pos="614680" algn="l"/>
              </a:tabLst>
            </a:pP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(	)</a:t>
            </a:r>
            <a:endParaRPr sz="8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8250" b="1" spc="145" dirty="0">
                <a:solidFill>
                  <a:srgbClr val="EE220C"/>
                </a:solidFill>
                <a:latin typeface="Arial"/>
                <a:cs typeface="Arial"/>
              </a:rPr>
              <a:t>**</a:t>
            </a:r>
            <a:endParaRPr sz="8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848" y="6858102"/>
            <a:ext cx="10026015" cy="1075690"/>
          </a:xfrm>
          <a:custGeom>
            <a:avLst/>
            <a:gdLst/>
            <a:ahLst/>
            <a:cxnLst/>
            <a:rect l="l" t="t" r="r" b="b"/>
            <a:pathLst>
              <a:path w="10026015" h="1075690">
                <a:moveTo>
                  <a:pt x="10025663" y="0"/>
                </a:moveTo>
                <a:lnTo>
                  <a:pt x="0" y="0"/>
                </a:lnTo>
                <a:lnTo>
                  <a:pt x="0" y="1075144"/>
                </a:lnTo>
                <a:lnTo>
                  <a:pt x="10025663" y="1075144"/>
                </a:lnTo>
                <a:lnTo>
                  <a:pt x="10025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267" y="6649804"/>
            <a:ext cx="131654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0" algn="l"/>
                <a:tab pos="3829685" algn="l"/>
                <a:tab pos="6483350" algn="l"/>
                <a:tab pos="7011034" algn="l"/>
                <a:tab pos="10417175" algn="l"/>
                <a:tab pos="11425555" algn="l"/>
                <a:tab pos="12105005" algn="l"/>
              </a:tabLst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Multiply	</a:t>
            </a:r>
            <a:r>
              <a:rPr sz="6600" spc="484" dirty="0">
                <a:solidFill>
                  <a:srgbClr val="FFFFFF"/>
                </a:solidFill>
                <a:latin typeface="Arial MT"/>
                <a:cs typeface="Arial MT"/>
              </a:rPr>
              <a:t>/	</a:t>
            </a:r>
            <a:r>
              <a:rPr sz="6600" spc="120" dirty="0">
                <a:solidFill>
                  <a:srgbClr val="FFFFFF"/>
                </a:solidFill>
                <a:latin typeface="Arial MT"/>
                <a:cs typeface="Arial MT"/>
              </a:rPr>
              <a:t>Divide	</a:t>
            </a:r>
            <a:r>
              <a:rPr sz="6600" spc="484" dirty="0">
                <a:solidFill>
                  <a:srgbClr val="FFFFFF"/>
                </a:solidFill>
                <a:latin typeface="Arial MT"/>
                <a:cs typeface="Arial MT"/>
              </a:rPr>
              <a:t>/	</a:t>
            </a:r>
            <a:r>
              <a:rPr sz="6600" spc="240" dirty="0">
                <a:solidFill>
                  <a:srgbClr val="FFFFFF"/>
                </a:solidFill>
                <a:latin typeface="Arial MT"/>
                <a:cs typeface="Arial MT"/>
              </a:rPr>
              <a:t>Modulo	</a:t>
            </a:r>
            <a:r>
              <a:rPr sz="12375" b="1" spc="217" baseline="2356" dirty="0">
                <a:solidFill>
                  <a:srgbClr val="EE220C"/>
                </a:solidFill>
                <a:latin typeface="Arial"/>
                <a:cs typeface="Arial"/>
              </a:rPr>
              <a:t>*	</a:t>
            </a:r>
            <a:r>
              <a:rPr sz="12375" b="1" spc="1147" baseline="2356" dirty="0">
                <a:solidFill>
                  <a:srgbClr val="EE220C"/>
                </a:solidFill>
                <a:latin typeface="Arial"/>
                <a:cs typeface="Arial"/>
              </a:rPr>
              <a:t>/	</a:t>
            </a:r>
            <a:r>
              <a:rPr sz="12375" b="1" spc="1357" baseline="2356" dirty="0">
                <a:solidFill>
                  <a:srgbClr val="EE220C"/>
                </a:solidFill>
                <a:latin typeface="Arial"/>
                <a:cs typeface="Arial"/>
              </a:rPr>
              <a:t>%</a:t>
            </a:r>
            <a:endParaRPr sz="12375" baseline="235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9336" y="8317691"/>
            <a:ext cx="5756910" cy="1075690"/>
          </a:xfrm>
          <a:custGeom>
            <a:avLst/>
            <a:gdLst/>
            <a:ahLst/>
            <a:cxnLst/>
            <a:rect l="l" t="t" r="r" b="b"/>
            <a:pathLst>
              <a:path w="5756909" h="1075690">
                <a:moveTo>
                  <a:pt x="5756892" y="0"/>
                </a:moveTo>
                <a:lnTo>
                  <a:pt x="0" y="0"/>
                </a:lnTo>
                <a:lnTo>
                  <a:pt x="0" y="1075144"/>
                </a:lnTo>
                <a:lnTo>
                  <a:pt x="5756892" y="1075144"/>
                </a:lnTo>
                <a:lnTo>
                  <a:pt x="5756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13756" y="8318810"/>
            <a:ext cx="56883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7530" algn="l"/>
                <a:tab pos="2355215" algn="l"/>
              </a:tabLst>
            </a:pPr>
            <a:r>
              <a:rPr sz="6600" spc="235" dirty="0">
                <a:solidFill>
                  <a:srgbClr val="FFFFFF"/>
                </a:solidFill>
                <a:latin typeface="Arial MT"/>
                <a:cs typeface="Arial MT"/>
              </a:rPr>
              <a:t>Add	</a:t>
            </a:r>
            <a:r>
              <a:rPr sz="6600" spc="484" dirty="0">
                <a:solidFill>
                  <a:srgbClr val="FFFFFF"/>
                </a:solidFill>
                <a:latin typeface="Arial MT"/>
                <a:cs typeface="Arial MT"/>
              </a:rPr>
              <a:t>/	</a:t>
            </a: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Subtract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9312" y="8063948"/>
            <a:ext cx="13709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1544" algn="l"/>
              </a:tabLst>
            </a:pP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+	</a:t>
            </a:r>
            <a:r>
              <a:rPr sz="8250" b="1" spc="605" dirty="0">
                <a:solidFill>
                  <a:srgbClr val="EE220C"/>
                </a:solidFill>
                <a:latin typeface="Arial"/>
                <a:cs typeface="Arial"/>
              </a:rPr>
              <a:t>-</a:t>
            </a:r>
            <a:endParaRPr sz="8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3574" y="3806959"/>
            <a:ext cx="48793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8825" algn="l"/>
              </a:tabLst>
            </a:pPr>
            <a:r>
              <a:rPr sz="6600" b="1" spc="-55" dirty="0">
                <a:solidFill>
                  <a:srgbClr val="1DB100"/>
                </a:solidFill>
                <a:latin typeface="Arial"/>
                <a:cs typeface="Arial"/>
              </a:rPr>
              <a:t>First	</a:t>
            </a:r>
            <a:r>
              <a:rPr sz="6600" b="1" spc="-50" dirty="0">
                <a:solidFill>
                  <a:srgbClr val="1DB100"/>
                </a:solidFill>
                <a:latin typeface="Arial"/>
                <a:cs typeface="Arial"/>
              </a:rPr>
              <a:t>priority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4614" y="8185724"/>
            <a:ext cx="48177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723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Last	</a:t>
            </a:r>
            <a:r>
              <a:rPr sz="6600" b="1" spc="-50" dirty="0">
                <a:solidFill>
                  <a:srgbClr val="1DB100"/>
                </a:solidFill>
                <a:latin typeface="Arial"/>
                <a:cs typeface="Arial"/>
              </a:rPr>
              <a:t>priority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24677" y="380001"/>
            <a:ext cx="1427924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4040" algn="l"/>
                <a:tab pos="9037320" algn="l"/>
                <a:tab pos="9503410" algn="l"/>
              </a:tabLst>
            </a:pPr>
            <a:r>
              <a:rPr spc="-5" dirty="0"/>
              <a:t>Arithmetic	Operations	</a:t>
            </a:r>
            <a:r>
              <a:rPr spc="-365" dirty="0"/>
              <a:t>:	</a:t>
            </a:r>
            <a:r>
              <a:rPr spc="40" dirty="0"/>
              <a:t>Precedence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71719" y="9943671"/>
            <a:ext cx="1447926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In </a:t>
            </a:r>
            <a:r>
              <a:rPr sz="4100" b="1" spc="45" dirty="0">
                <a:solidFill>
                  <a:srgbClr val="FFFC66"/>
                </a:solidFill>
                <a:latin typeface="Arial"/>
                <a:cs typeface="Arial"/>
              </a:rPr>
              <a:t>case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of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45" dirty="0">
                <a:solidFill>
                  <a:srgbClr val="FFFC66"/>
                </a:solidFill>
                <a:latin typeface="Arial"/>
                <a:cs typeface="Arial"/>
              </a:rPr>
              <a:t>same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FFFC66"/>
                </a:solidFill>
                <a:latin typeface="Arial"/>
                <a:cs typeface="Arial"/>
              </a:rPr>
              <a:t>priority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310" dirty="0">
                <a:solidFill>
                  <a:srgbClr val="FFFC66"/>
                </a:solidFill>
                <a:latin typeface="Arial"/>
                <a:cs typeface="Arial"/>
              </a:rPr>
              <a:t>-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25" dirty="0">
                <a:solidFill>
                  <a:srgbClr val="FFFC66"/>
                </a:solidFill>
                <a:latin typeface="Arial"/>
                <a:cs typeface="Arial"/>
              </a:rPr>
              <a:t>Left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50" dirty="0">
                <a:solidFill>
                  <a:srgbClr val="FFFC66"/>
                </a:solidFill>
                <a:latin typeface="Arial"/>
                <a:cs typeface="Arial"/>
              </a:rPr>
              <a:t>to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FC66"/>
                </a:solidFill>
                <a:latin typeface="Arial"/>
                <a:cs typeface="Arial"/>
              </a:rPr>
              <a:t>Right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FC66"/>
                </a:solidFill>
                <a:latin typeface="Arial"/>
                <a:cs typeface="Arial"/>
              </a:rPr>
              <a:t>evaluation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happens</a:t>
            </a:r>
            <a:endParaRPr sz="4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400222" y="210638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95779" y="1971704"/>
            <a:ext cx="1561909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8575" algn="l"/>
                <a:tab pos="3778885" algn="l"/>
                <a:tab pos="5622925" algn="l"/>
                <a:tab pos="6542405" algn="l"/>
                <a:tab pos="8423910" algn="l"/>
                <a:tab pos="9343390" algn="l"/>
                <a:tab pos="14441169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104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250" dirty="0">
                <a:solidFill>
                  <a:srgbClr val="1DB100"/>
                </a:solidFill>
                <a:latin typeface="Arial"/>
                <a:cs typeface="Arial"/>
              </a:rPr>
              <a:t>6/6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1DB100"/>
                </a:solidFill>
                <a:latin typeface="Arial"/>
                <a:cs typeface="Arial"/>
              </a:rPr>
              <a:t>+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45" dirty="0">
                <a:solidFill>
                  <a:srgbClr val="1DB100"/>
                </a:solidFill>
                <a:latin typeface="Arial"/>
                <a:cs typeface="Arial"/>
              </a:rPr>
              <a:t>2*7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1DB100"/>
                </a:solidFill>
                <a:latin typeface="Arial"/>
                <a:cs typeface="Arial"/>
              </a:rPr>
              <a:t>+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15" dirty="0">
                <a:solidFill>
                  <a:srgbClr val="1DB100"/>
                </a:solidFill>
                <a:latin typeface="Arial"/>
                <a:cs typeface="Arial"/>
              </a:rPr>
              <a:t>(7-2)*8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55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484" y="380001"/>
            <a:ext cx="88176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4040" algn="l"/>
              </a:tabLst>
            </a:pPr>
            <a:r>
              <a:rPr spc="-5" dirty="0"/>
              <a:t>Arithmetic	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3664" y="4028655"/>
            <a:ext cx="3973829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0" dirty="0">
                <a:solidFill>
                  <a:srgbClr val="FFFFFF"/>
                </a:solidFill>
                <a:latin typeface="Arial MT"/>
                <a:cs typeface="Arial MT"/>
              </a:rPr>
              <a:t>Increment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4023" y="5697661"/>
            <a:ext cx="3973829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30" dirty="0">
                <a:solidFill>
                  <a:srgbClr val="FFFFFF"/>
                </a:solidFill>
                <a:latin typeface="Arial MT"/>
                <a:cs typeface="Arial MT"/>
              </a:rPr>
              <a:t>Increment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3133" y="7261959"/>
            <a:ext cx="433070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Decrement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9919" y="1955263"/>
            <a:ext cx="41941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7525" algn="l"/>
                <a:tab pos="2679700" algn="l"/>
                <a:tab pos="3599179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6900" y="8717712"/>
            <a:ext cx="433070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Decrement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5483" y="3362413"/>
            <a:ext cx="2465705" cy="642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8270">
              <a:lnSpc>
                <a:spcPct val="132700"/>
              </a:lnSpc>
              <a:spcBef>
                <a:spcPts val="105"/>
              </a:spcBef>
            </a:pPr>
            <a:r>
              <a:rPr sz="8250" b="1" spc="130" dirty="0">
                <a:solidFill>
                  <a:srgbClr val="EE220C"/>
                </a:solidFill>
                <a:latin typeface="Arial"/>
                <a:cs typeface="Arial"/>
              </a:rPr>
              <a:t>a++ </a:t>
            </a:r>
            <a:r>
              <a:rPr sz="8250" b="1" spc="13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95" dirty="0">
                <a:solidFill>
                  <a:srgbClr val="EE220C"/>
                </a:solidFill>
                <a:latin typeface="Arial"/>
                <a:cs typeface="Arial"/>
              </a:rPr>
              <a:t>a+=2</a:t>
            </a:r>
            <a:endParaRPr sz="8250">
              <a:latin typeface="Arial"/>
              <a:cs typeface="Arial"/>
            </a:endParaRPr>
          </a:p>
          <a:p>
            <a:pPr marL="55880" marR="163195" indent="335915">
              <a:lnSpc>
                <a:spcPct val="115799"/>
              </a:lnSpc>
              <a:spcBef>
                <a:spcPts val="1155"/>
              </a:spcBef>
            </a:pPr>
            <a:r>
              <a:rPr sz="8250" b="1" spc="450" dirty="0">
                <a:solidFill>
                  <a:srgbClr val="EE220C"/>
                </a:solidFill>
                <a:latin typeface="Arial"/>
                <a:cs typeface="Arial"/>
              </a:rPr>
              <a:t>a-- </a:t>
            </a:r>
            <a:r>
              <a:rPr sz="8250" b="1" spc="4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215" dirty="0">
                <a:solidFill>
                  <a:srgbClr val="EE220C"/>
                </a:solidFill>
                <a:latin typeface="Arial"/>
                <a:cs typeface="Arial"/>
              </a:rPr>
              <a:t>a-=2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06609" y="1892269"/>
            <a:ext cx="706755" cy="776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88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22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7</a:t>
            </a:r>
            <a:endParaRPr sz="66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522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4</a:t>
            </a:r>
            <a:endParaRPr sz="66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302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38395" y="40426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87591" y="55786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87591" y="724761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87591" y="863724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6870" y="10042447"/>
            <a:ext cx="6776084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00" dirty="0">
                <a:solidFill>
                  <a:srgbClr val="FFFC66"/>
                </a:solidFill>
                <a:latin typeface="Arial"/>
                <a:cs typeface="Arial"/>
              </a:rPr>
              <a:t>All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5" dirty="0">
                <a:solidFill>
                  <a:srgbClr val="FFFC66"/>
                </a:solidFill>
                <a:latin typeface="Arial"/>
                <a:cs typeface="Arial"/>
              </a:rPr>
              <a:t>operation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done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50" dirty="0">
                <a:solidFill>
                  <a:srgbClr val="FFFC66"/>
                </a:solidFill>
                <a:latin typeface="Arial"/>
                <a:cs typeface="Arial"/>
              </a:rPr>
              <a:t>to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FFFC66"/>
                </a:solidFill>
                <a:latin typeface="Arial"/>
                <a:cs typeface="Arial"/>
              </a:rPr>
              <a:t>“a=5”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7822" y="380001"/>
            <a:ext cx="75933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9760" algn="l"/>
              </a:tabLst>
            </a:pPr>
            <a:r>
              <a:rPr spc="-25" dirty="0"/>
              <a:t>Logical	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0116" y="4028655"/>
            <a:ext cx="132080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-12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488" y="5697661"/>
            <a:ext cx="1863089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69" y="7261959"/>
            <a:ext cx="319786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Equality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635" y="2109344"/>
            <a:ext cx="131133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3325" algn="l"/>
                <a:tab pos="3392804" algn="l"/>
                <a:tab pos="6390005" algn="l"/>
                <a:tab pos="8364220" algn="l"/>
                <a:tab pos="9295130" algn="l"/>
                <a:tab pos="10213975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29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r>
              <a:rPr sz="8250" b="1" spc="-63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0052" y="8717712"/>
            <a:ext cx="504444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60" dirty="0">
                <a:solidFill>
                  <a:srgbClr val="FFFFFF"/>
                </a:solidFill>
                <a:latin typeface="Arial MT"/>
                <a:cs typeface="Arial MT"/>
              </a:rPr>
              <a:t>Non-equality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2649" y="3362413"/>
            <a:ext cx="3307079" cy="6422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44805">
              <a:lnSpc>
                <a:spcPct val="130100"/>
              </a:lnSpc>
              <a:spcBef>
                <a:spcPts val="360"/>
              </a:spcBef>
              <a:tabLst>
                <a:tab pos="904240" algn="l"/>
                <a:tab pos="1249680" algn="l"/>
                <a:tab pos="2007870" algn="l"/>
                <a:tab pos="2451735" algn="l"/>
                <a:tab pos="263017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-470" dirty="0">
                <a:solidFill>
                  <a:srgbClr val="EE220C"/>
                </a:solidFill>
                <a:latin typeface="Arial"/>
                <a:cs typeface="Arial"/>
              </a:rPr>
              <a:t>||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 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-315" dirty="0">
                <a:solidFill>
                  <a:srgbClr val="EE220C"/>
                </a:solidFill>
                <a:latin typeface="Arial"/>
                <a:cs typeface="Arial"/>
              </a:rPr>
              <a:t>&amp;&amp;	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 </a:t>
            </a:r>
            <a:r>
              <a:rPr sz="8250" b="1" spc="-22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==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825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1565"/>
              </a:spcBef>
              <a:tabLst>
                <a:tab pos="1128395" algn="l"/>
                <a:tab pos="233934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-165" dirty="0">
                <a:solidFill>
                  <a:srgbClr val="EE220C"/>
                </a:solidFill>
                <a:latin typeface="Arial"/>
                <a:cs typeface="Arial"/>
              </a:rPr>
              <a:t>!=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3270" y="3877397"/>
            <a:ext cx="1966595" cy="575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95"/>
              </a:spcBef>
            </a:pPr>
            <a:r>
              <a:rPr sz="6600" b="1" spc="2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  <a:p>
            <a:pPr marL="12700" indent="33655">
              <a:lnSpc>
                <a:spcPct val="100000"/>
              </a:lnSpc>
              <a:spcBef>
                <a:spcPts val="5220"/>
              </a:spcBef>
            </a:pPr>
            <a:r>
              <a:rPr sz="660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6600">
              <a:latin typeface="Arial"/>
              <a:cs typeface="Arial"/>
            </a:endParaRPr>
          </a:p>
          <a:p>
            <a:pPr marL="166370" marR="38735" indent="-154305">
              <a:lnSpc>
                <a:spcPct val="138200"/>
              </a:lnSpc>
              <a:spcBef>
                <a:spcPts val="2195"/>
              </a:spcBef>
            </a:pPr>
            <a:r>
              <a:rPr sz="6600" b="1" spc="-10" dirty="0">
                <a:solidFill>
                  <a:srgbClr val="1DB100"/>
                </a:solidFill>
                <a:latin typeface="Arial"/>
                <a:cs typeface="Arial"/>
              </a:rPr>
              <a:t>false  </a:t>
            </a:r>
            <a:r>
              <a:rPr sz="6600" b="1" spc="2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29265" y="40426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24955" y="570469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24955" y="727598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24955" y="863724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98852" y="10189036"/>
            <a:ext cx="99314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5" dirty="0">
                <a:solidFill>
                  <a:srgbClr val="FFFC66"/>
                </a:solidFill>
                <a:latin typeface="Arial"/>
                <a:cs typeface="Arial"/>
              </a:rPr>
              <a:t>logical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5" dirty="0">
                <a:solidFill>
                  <a:srgbClr val="FFFC66"/>
                </a:solidFill>
                <a:latin typeface="Arial"/>
                <a:cs typeface="Arial"/>
              </a:rPr>
              <a:t>operation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5" dirty="0">
                <a:solidFill>
                  <a:srgbClr val="FFFC66"/>
                </a:solidFill>
                <a:latin typeface="Arial"/>
                <a:cs typeface="Arial"/>
              </a:rPr>
              <a:t>always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FFFC66"/>
                </a:solidFill>
                <a:latin typeface="Arial"/>
                <a:cs typeface="Arial"/>
              </a:rPr>
              <a:t>return</a:t>
            </a:r>
            <a:r>
              <a:rPr sz="4100" b="1" dirty="0">
                <a:solidFill>
                  <a:srgbClr val="FFFC66"/>
                </a:solidFill>
                <a:latin typeface="Arial"/>
                <a:cs typeface="Arial"/>
              </a:rPr>
              <a:t> Boolean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5648" y="444074"/>
            <a:ext cx="51142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91940" algn="l"/>
              </a:tabLst>
            </a:pPr>
            <a:r>
              <a:rPr spc="-20" dirty="0"/>
              <a:t>Attaching	</a:t>
            </a:r>
            <a:r>
              <a:rPr spc="-65" dirty="0"/>
              <a:t>JS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9094" y="1563007"/>
            <a:ext cx="14653894" cy="8356600"/>
            <a:chOff x="3249094" y="1563007"/>
            <a:chExt cx="14653894" cy="8356600"/>
          </a:xfrm>
        </p:grpSpPr>
        <p:sp>
          <p:nvSpPr>
            <p:cNvPr id="4" name="object 4"/>
            <p:cNvSpPr/>
            <p:nvPr/>
          </p:nvSpPr>
          <p:spPr>
            <a:xfrm>
              <a:off x="3275446" y="1589360"/>
              <a:ext cx="14601190" cy="8303895"/>
            </a:xfrm>
            <a:custGeom>
              <a:avLst/>
              <a:gdLst/>
              <a:ahLst/>
              <a:cxnLst/>
              <a:rect l="l" t="t" r="r" b="b"/>
              <a:pathLst>
                <a:path w="14601190" h="8303895">
                  <a:moveTo>
                    <a:pt x="0" y="0"/>
                  </a:moveTo>
                  <a:lnTo>
                    <a:pt x="14600720" y="0"/>
                  </a:lnTo>
                  <a:lnTo>
                    <a:pt x="14600720" y="8303412"/>
                  </a:lnTo>
                  <a:lnTo>
                    <a:pt x="0" y="830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5446" y="1589360"/>
              <a:ext cx="14601190" cy="8303895"/>
            </a:xfrm>
            <a:custGeom>
              <a:avLst/>
              <a:gdLst/>
              <a:ahLst/>
              <a:cxnLst/>
              <a:rect l="l" t="t" r="r" b="b"/>
              <a:pathLst>
                <a:path w="14601190" h="8303895">
                  <a:moveTo>
                    <a:pt x="0" y="0"/>
                  </a:moveTo>
                  <a:lnTo>
                    <a:pt x="14600717" y="0"/>
                  </a:lnTo>
                  <a:lnTo>
                    <a:pt x="14600717" y="8303412"/>
                  </a:lnTo>
                  <a:lnTo>
                    <a:pt x="0" y="830341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36043" y="7988799"/>
            <a:ext cx="2761615" cy="1569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070"/>
              </a:lnSpc>
              <a:spcBef>
                <a:spcPts val="110"/>
              </a:spcBef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&lt;/body&gt;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7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&lt;/html&gt;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6043" y="1873803"/>
            <a:ext cx="13327380" cy="5391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070"/>
              </a:lnSpc>
              <a:spcBef>
                <a:spcPts val="110"/>
              </a:spcBef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&lt;!DOCTYPE</a:t>
            </a:r>
            <a:r>
              <a:rPr sz="5100" spc="-35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html&gt;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&lt;html</a:t>
            </a:r>
            <a:r>
              <a:rPr sz="5100" spc="-30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lang="en"&gt;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&lt;head&gt;</a:t>
            </a:r>
            <a:endParaRPr sz="5100">
              <a:latin typeface="Courier New"/>
              <a:cs typeface="Courier New"/>
            </a:endParaRPr>
          </a:p>
          <a:p>
            <a:pPr marL="794385">
              <a:lnSpc>
                <a:spcPts val="601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&lt;title&gt;Document&lt;/title&gt;</a:t>
            </a:r>
            <a:endParaRPr sz="5100">
              <a:latin typeface="Courier New"/>
              <a:cs typeface="Courier New"/>
            </a:endParaRPr>
          </a:p>
          <a:p>
            <a:pPr marL="80645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&lt;script</a:t>
            </a:r>
            <a:r>
              <a:rPr sz="5100" spc="-30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5100" spc="1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5100" spc="15" dirty="0">
                <a:solidFill>
                  <a:srgbClr val="FFFC66"/>
                </a:solidFill>
                <a:latin typeface="Courier New"/>
                <a:cs typeface="Courier New"/>
              </a:rPr>
              <a:t>index.js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&gt;&lt;/script&gt;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5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&lt;/head&gt;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7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&lt;body&gt;</a:t>
            </a:r>
            <a:endParaRPr sz="5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90349" y="7807462"/>
            <a:ext cx="8629650" cy="2947035"/>
            <a:chOff x="7290349" y="7807462"/>
            <a:chExt cx="8629650" cy="2947035"/>
          </a:xfrm>
        </p:grpSpPr>
        <p:sp>
          <p:nvSpPr>
            <p:cNvPr id="9" name="object 9"/>
            <p:cNvSpPr/>
            <p:nvPr/>
          </p:nvSpPr>
          <p:spPr>
            <a:xfrm>
              <a:off x="9285710" y="9913612"/>
              <a:ext cx="3119755" cy="840740"/>
            </a:xfrm>
            <a:custGeom>
              <a:avLst/>
              <a:gdLst/>
              <a:ahLst/>
              <a:cxnLst/>
              <a:rect l="l" t="t" r="r" b="b"/>
              <a:pathLst>
                <a:path w="3119754" h="840740">
                  <a:moveTo>
                    <a:pt x="3119276" y="0"/>
                  </a:moveTo>
                  <a:lnTo>
                    <a:pt x="0" y="0"/>
                  </a:lnTo>
                  <a:lnTo>
                    <a:pt x="0" y="840388"/>
                  </a:lnTo>
                  <a:lnTo>
                    <a:pt x="3119276" y="840388"/>
                  </a:lnTo>
                  <a:lnTo>
                    <a:pt x="3119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0349" y="7807462"/>
              <a:ext cx="8629650" cy="1075690"/>
            </a:xfrm>
            <a:custGeom>
              <a:avLst/>
              <a:gdLst/>
              <a:ahLst/>
              <a:cxnLst/>
              <a:rect l="l" t="t" r="r" b="b"/>
              <a:pathLst>
                <a:path w="8629650" h="1075690">
                  <a:moveTo>
                    <a:pt x="8629266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8629266" y="1075144"/>
                  </a:lnTo>
                  <a:lnTo>
                    <a:pt x="8629266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24768" y="7808582"/>
            <a:ext cx="85604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7615" algn="l"/>
                <a:tab pos="4745355" algn="l"/>
                <a:tab pos="7305675" algn="l"/>
              </a:tabLst>
            </a:pPr>
            <a:r>
              <a:rPr sz="6600" spc="55" dirty="0">
                <a:latin typeface="Arial MT"/>
                <a:cs typeface="Arial MT"/>
              </a:rPr>
              <a:t>JS	</a:t>
            </a:r>
            <a:r>
              <a:rPr sz="6600" spc="180" dirty="0">
                <a:latin typeface="Arial MT"/>
                <a:cs typeface="Arial MT"/>
              </a:rPr>
              <a:t>fi</a:t>
            </a:r>
            <a:r>
              <a:rPr sz="6600" spc="75" dirty="0">
                <a:latin typeface="Arial MT"/>
                <a:cs typeface="Arial MT"/>
              </a:rPr>
              <a:t>lename	</a:t>
            </a:r>
            <a:r>
              <a:rPr sz="6600" spc="-5" dirty="0">
                <a:latin typeface="Arial MT"/>
                <a:cs typeface="Arial MT"/>
              </a:rPr>
              <a:t>(same	</a:t>
            </a:r>
            <a:r>
              <a:rPr sz="6600" spc="60" dirty="0">
                <a:latin typeface="Arial MT"/>
                <a:cs typeface="Arial MT"/>
              </a:rPr>
              <a:t>dir)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37898" y="5831202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8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7822" y="380001"/>
            <a:ext cx="75933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9760" algn="l"/>
              </a:tabLst>
            </a:pPr>
            <a:r>
              <a:rPr spc="-25" dirty="0"/>
              <a:t>Logical	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0380" y="4028655"/>
            <a:ext cx="492061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3166110" algn="l"/>
              </a:tabLst>
            </a:pPr>
            <a:r>
              <a:rPr sz="6600" spc="50" dirty="0">
                <a:solidFill>
                  <a:srgbClr val="FFFFFF"/>
                </a:solidFill>
                <a:latin typeface="Arial MT"/>
                <a:cs typeface="Arial MT"/>
              </a:rPr>
              <a:t>Greater	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6010" y="5697661"/>
            <a:ext cx="3850004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095500" algn="l"/>
              </a:tabLst>
            </a:pPr>
            <a:r>
              <a:rPr sz="6600" spc="85" dirty="0">
                <a:solidFill>
                  <a:srgbClr val="FFFFFF"/>
                </a:solidFill>
                <a:latin typeface="Arial MT"/>
                <a:cs typeface="Arial MT"/>
              </a:rPr>
              <a:t>Less	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1319" y="7233584"/>
            <a:ext cx="727900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3166110" algn="l"/>
                <a:tab pos="5105400" algn="l"/>
              </a:tabLst>
            </a:pPr>
            <a:r>
              <a:rPr sz="6600" spc="50" dirty="0">
                <a:solidFill>
                  <a:srgbClr val="FFFFFF"/>
                </a:solidFill>
                <a:latin typeface="Arial MT"/>
                <a:cs typeface="Arial MT"/>
              </a:rPr>
              <a:t>Greater	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than	</a:t>
            </a: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4911" y="2119814"/>
            <a:ext cx="419417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7525" algn="l"/>
                <a:tab pos="2679700" algn="l"/>
                <a:tab pos="3599179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871" y="8717712"/>
            <a:ext cx="620839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095500" algn="l"/>
                <a:tab pos="4034790" algn="l"/>
              </a:tabLst>
            </a:pPr>
            <a:r>
              <a:rPr sz="6600" spc="85" dirty="0">
                <a:solidFill>
                  <a:srgbClr val="FFFFFF"/>
                </a:solidFill>
                <a:latin typeface="Arial MT"/>
                <a:cs typeface="Arial MT"/>
              </a:rPr>
              <a:t>Less	</a:t>
            </a:r>
            <a:r>
              <a:rPr sz="6600" spc="145" dirty="0">
                <a:solidFill>
                  <a:srgbClr val="FFFFFF"/>
                </a:solidFill>
                <a:latin typeface="Arial MT"/>
                <a:cs typeface="Arial MT"/>
              </a:rPr>
              <a:t>than	</a:t>
            </a:r>
            <a:r>
              <a:rPr sz="6600" spc="114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3600" y="1700280"/>
            <a:ext cx="4914900" cy="808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880" marR="30480" indent="-399415">
              <a:lnSpc>
                <a:spcPct val="132500"/>
              </a:lnSpc>
              <a:spcBef>
                <a:spcPts val="95"/>
              </a:spcBef>
              <a:tabLst>
                <a:tab pos="1793239" algn="l"/>
                <a:tab pos="2724150" algn="l"/>
                <a:tab pos="3643629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r>
              <a:rPr sz="8250" b="1" spc="44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11447" dirty="0">
                <a:latin typeface="Arial"/>
                <a:cs typeface="Arial"/>
              </a:rPr>
              <a:t>; </a:t>
            </a:r>
            <a:r>
              <a:rPr sz="12375" b="1" spc="-3420" baseline="11447" dirty="0">
                <a:latin typeface="Arial"/>
                <a:cs typeface="Arial"/>
              </a:rPr>
              <a:t> </a:t>
            </a:r>
            <a:r>
              <a:rPr sz="8250" b="1" spc="90" dirty="0">
                <a:solidFill>
                  <a:srgbClr val="EE220C"/>
                </a:solidFill>
                <a:latin typeface="Arial"/>
                <a:cs typeface="Arial"/>
              </a:rPr>
              <a:t>a&gt;b</a:t>
            </a:r>
            <a:endParaRPr sz="8250">
              <a:latin typeface="Arial"/>
              <a:cs typeface="Arial"/>
            </a:endParaRPr>
          </a:p>
          <a:p>
            <a:pPr marL="172720" marR="2181225" indent="426720">
              <a:lnSpc>
                <a:spcPct val="121600"/>
              </a:lnSpc>
              <a:spcBef>
                <a:spcPts val="1105"/>
              </a:spcBef>
            </a:pPr>
            <a:r>
              <a:rPr sz="8250" b="1" spc="90" dirty="0">
                <a:solidFill>
                  <a:srgbClr val="EE220C"/>
                </a:solidFill>
                <a:latin typeface="Arial"/>
                <a:cs typeface="Arial"/>
              </a:rPr>
              <a:t>a&lt;b </a:t>
            </a:r>
            <a:r>
              <a:rPr sz="8250" b="1" spc="-22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00" dirty="0">
                <a:solidFill>
                  <a:srgbClr val="EE220C"/>
                </a:solidFill>
                <a:latin typeface="Arial"/>
                <a:cs typeface="Arial"/>
              </a:rPr>
              <a:t>a&gt;=b </a:t>
            </a:r>
            <a:r>
              <a:rPr sz="8250" b="1" spc="-22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100" dirty="0">
                <a:solidFill>
                  <a:srgbClr val="EE220C"/>
                </a:solidFill>
                <a:latin typeface="Arial"/>
                <a:cs typeface="Arial"/>
              </a:rPr>
              <a:t>a&lt;=b</a:t>
            </a:r>
            <a:endParaRPr sz="8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9231" y="3896690"/>
            <a:ext cx="1953260" cy="575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95"/>
              </a:spcBef>
            </a:pPr>
            <a:r>
              <a:rPr sz="660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6600">
              <a:latin typeface="Arial"/>
              <a:cs typeface="Arial"/>
            </a:endParaRPr>
          </a:p>
          <a:p>
            <a:pPr marR="12700" algn="ctr">
              <a:lnSpc>
                <a:spcPct val="100000"/>
              </a:lnSpc>
              <a:spcBef>
                <a:spcPts val="5220"/>
              </a:spcBef>
            </a:pPr>
            <a:r>
              <a:rPr sz="6600" b="1" spc="2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  <a:p>
            <a:pPr marL="12700" marR="25400" algn="ctr">
              <a:lnSpc>
                <a:spcPct val="138200"/>
              </a:lnSpc>
              <a:spcBef>
                <a:spcPts val="2195"/>
              </a:spcBef>
            </a:pPr>
            <a:r>
              <a:rPr sz="6600" b="1" spc="-10" dirty="0">
                <a:solidFill>
                  <a:srgbClr val="1DB100"/>
                </a:solidFill>
                <a:latin typeface="Arial"/>
                <a:cs typeface="Arial"/>
              </a:rPr>
              <a:t>false  </a:t>
            </a:r>
            <a:r>
              <a:rPr sz="6600" b="1" spc="2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87886" y="40426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8592" y="557860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8592" y="724761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64191" y="863724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3392" y="286106"/>
            <a:ext cx="7637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6210" algn="l"/>
                <a:tab pos="6123305" algn="l"/>
              </a:tabLst>
            </a:pPr>
            <a:r>
              <a:rPr spc="-30" dirty="0"/>
              <a:t>Loose	</a:t>
            </a:r>
            <a:r>
              <a:rPr spc="-70" dirty="0"/>
              <a:t>Equality	</a:t>
            </a:r>
            <a:r>
              <a:rPr spc="-75" dirty="0"/>
              <a:t>(==)</a:t>
            </a:r>
          </a:p>
        </p:txBody>
      </p:sp>
      <p:sp>
        <p:nvSpPr>
          <p:cNvPr id="3" name="object 3"/>
          <p:cNvSpPr/>
          <p:nvPr/>
        </p:nvSpPr>
        <p:spPr>
          <a:xfrm>
            <a:off x="4184090" y="5179004"/>
            <a:ext cx="11347450" cy="733425"/>
          </a:xfrm>
          <a:custGeom>
            <a:avLst/>
            <a:gdLst/>
            <a:ahLst/>
            <a:cxnLst/>
            <a:rect l="l" t="t" r="r" b="b"/>
            <a:pathLst>
              <a:path w="11347450" h="733425">
                <a:moveTo>
                  <a:pt x="11347206" y="0"/>
                </a:moveTo>
                <a:lnTo>
                  <a:pt x="0" y="0"/>
                </a:lnTo>
                <a:lnTo>
                  <a:pt x="0" y="732961"/>
                </a:lnTo>
                <a:lnTo>
                  <a:pt x="11347206" y="732961"/>
                </a:lnTo>
                <a:lnTo>
                  <a:pt x="11347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4090" y="4446042"/>
            <a:ext cx="75780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==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20){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4090" y="5179004"/>
            <a:ext cx="113474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"adult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090" y="5911966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6273" y="2864641"/>
            <a:ext cx="5011420" cy="1550035"/>
          </a:xfrm>
          <a:custGeom>
            <a:avLst/>
            <a:gdLst/>
            <a:ahLst/>
            <a:cxnLst/>
            <a:rect l="l" t="t" r="r" b="b"/>
            <a:pathLst>
              <a:path w="5011420" h="1550035">
                <a:moveTo>
                  <a:pt x="5011361" y="0"/>
                </a:moveTo>
                <a:lnTo>
                  <a:pt x="0" y="0"/>
                </a:lnTo>
                <a:lnTo>
                  <a:pt x="0" y="1549691"/>
                </a:lnTo>
                <a:lnTo>
                  <a:pt x="5011361" y="1549691"/>
                </a:lnTo>
                <a:lnTo>
                  <a:pt x="501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8157" y="2908161"/>
            <a:ext cx="49174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17242" y="3932079"/>
            <a:ext cx="2023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6213" y="2716723"/>
            <a:ext cx="1709420" cy="1047115"/>
          </a:xfrm>
          <a:custGeom>
            <a:avLst/>
            <a:gdLst/>
            <a:ahLst/>
            <a:cxnLst/>
            <a:rect l="l" t="t" r="r" b="b"/>
            <a:pathLst>
              <a:path w="1709419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708879" y="691078"/>
                </a:lnTo>
                <a:lnTo>
                  <a:pt x="1708879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8391" y="2831903"/>
            <a:ext cx="5768340" cy="817244"/>
          </a:xfrm>
          <a:custGeom>
            <a:avLst/>
            <a:gdLst/>
            <a:ahLst/>
            <a:cxnLst/>
            <a:rect l="l" t="t" r="r" b="b"/>
            <a:pathLst>
              <a:path w="5768340" h="817245">
                <a:moveTo>
                  <a:pt x="5767842" y="0"/>
                </a:moveTo>
                <a:lnTo>
                  <a:pt x="0" y="0"/>
                </a:lnTo>
                <a:lnTo>
                  <a:pt x="0" y="816729"/>
                </a:lnTo>
                <a:lnTo>
                  <a:pt x="5767842" y="816729"/>
                </a:lnTo>
                <a:lnTo>
                  <a:pt x="57678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8391" y="2817628"/>
            <a:ext cx="57683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age</a:t>
            </a:r>
            <a:r>
              <a:rPr sz="4950" b="1" spc="-20" dirty="0">
                <a:solidFill>
                  <a:srgbClr val="EE220C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“20”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00126" y="424119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9521" y="286106"/>
            <a:ext cx="78454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1570" algn="l"/>
                <a:tab pos="5828030" algn="l"/>
              </a:tabLst>
            </a:pPr>
            <a:r>
              <a:rPr spc="15" dirty="0"/>
              <a:t>Strict	</a:t>
            </a:r>
            <a:r>
              <a:rPr spc="-70" dirty="0"/>
              <a:t>Equality	</a:t>
            </a:r>
            <a:r>
              <a:rPr spc="-40" dirty="0"/>
              <a:t>(===)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4090" y="4446042"/>
            <a:ext cx="79724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===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20){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4090" y="5179004"/>
            <a:ext cx="113474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"adult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4090" y="5911966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8157" y="2908161"/>
            <a:ext cx="49174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8116" y="406676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96213" y="2716723"/>
            <a:ext cx="1709420" cy="1047115"/>
          </a:xfrm>
          <a:custGeom>
            <a:avLst/>
            <a:gdLst/>
            <a:ahLst/>
            <a:cxnLst/>
            <a:rect l="l" t="t" r="r" b="b"/>
            <a:pathLst>
              <a:path w="1709419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708879" y="691078"/>
                </a:lnTo>
                <a:lnTo>
                  <a:pt x="1708879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8391" y="2831903"/>
            <a:ext cx="5768340" cy="158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“20”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7632" y="3932079"/>
            <a:ext cx="2409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1235" dirty="0">
                <a:solidFill>
                  <a:srgbClr val="1DB100"/>
                </a:solidFill>
                <a:latin typeface="Arial"/>
                <a:cs typeface="Arial"/>
              </a:rPr>
              <a:t>f</a:t>
            </a:r>
            <a:r>
              <a:rPr sz="8250" b="1" spc="-1525" dirty="0">
                <a:solidFill>
                  <a:srgbClr val="1DB100"/>
                </a:solidFill>
                <a:latin typeface="Arial"/>
                <a:cs typeface="Arial"/>
              </a:rPr>
              <a:t>t</a:t>
            </a:r>
            <a:r>
              <a:rPr sz="8250" b="1" spc="-2920" dirty="0">
                <a:solidFill>
                  <a:srgbClr val="1DB100"/>
                </a:solidFill>
                <a:latin typeface="Arial"/>
                <a:cs typeface="Arial"/>
              </a:rPr>
              <a:t>a</a:t>
            </a:r>
            <a:r>
              <a:rPr sz="8250" b="1" spc="-155" dirty="0">
                <a:solidFill>
                  <a:srgbClr val="1DB100"/>
                </a:solidFill>
                <a:latin typeface="Arial"/>
                <a:cs typeface="Arial"/>
              </a:rPr>
              <a:t>r</a:t>
            </a:r>
            <a:r>
              <a:rPr sz="8250" b="1" spc="-2145" dirty="0">
                <a:solidFill>
                  <a:srgbClr val="1DB100"/>
                </a:solidFill>
                <a:latin typeface="Arial"/>
                <a:cs typeface="Arial"/>
              </a:rPr>
              <a:t>l</a:t>
            </a:r>
            <a:r>
              <a:rPr sz="8250" b="1" spc="-3070" dirty="0">
                <a:solidFill>
                  <a:srgbClr val="1DB100"/>
                </a:solidFill>
                <a:latin typeface="Arial"/>
                <a:cs typeface="Arial"/>
              </a:rPr>
              <a:t>u</a:t>
            </a:r>
            <a:r>
              <a:rPr sz="8250" b="1" spc="-1685" dirty="0">
                <a:solidFill>
                  <a:srgbClr val="1DB100"/>
                </a:solidFill>
                <a:latin typeface="Arial"/>
                <a:cs typeface="Arial"/>
              </a:rPr>
              <a:t>s</a:t>
            </a:r>
            <a:r>
              <a:rPr sz="8250" b="1" spc="-3080" dirty="0">
                <a:solidFill>
                  <a:srgbClr val="1DB100"/>
                </a:solidFill>
                <a:latin typeface="Arial"/>
                <a:cs typeface="Arial"/>
              </a:rPr>
              <a:t>e</a:t>
            </a:r>
            <a:r>
              <a:rPr sz="8250" b="1" spc="140" dirty="0">
                <a:solidFill>
                  <a:srgbClr val="1DB100"/>
                </a:solidFill>
                <a:latin typeface="Arial"/>
                <a:cs typeface="Arial"/>
              </a:rPr>
              <a:t>e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7218" y="380001"/>
            <a:ext cx="57346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1689" algn="l"/>
              </a:tabLst>
            </a:pPr>
            <a:r>
              <a:rPr spc="-740" dirty="0"/>
              <a:t>T</a:t>
            </a:r>
            <a:r>
              <a:rPr spc="-45" dirty="0"/>
              <a:t>ype</a:t>
            </a:r>
            <a:r>
              <a:rPr dirty="0"/>
              <a:t>	</a:t>
            </a:r>
            <a:r>
              <a:rPr spc="75" dirty="0"/>
              <a:t>Coe</a:t>
            </a:r>
            <a:r>
              <a:rPr spc="-125" dirty="0"/>
              <a:t>r</a:t>
            </a:r>
            <a:r>
              <a:rPr spc="-35" dirty="0"/>
              <a:t>cion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2169" y="4703937"/>
            <a:ext cx="2748280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240" dirty="0">
                <a:solidFill>
                  <a:srgbClr val="FFFFFF"/>
                </a:solidFill>
                <a:latin typeface="Arial MT"/>
                <a:cs typeface="Arial MT"/>
              </a:rPr>
              <a:t>concat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069" y="6372943"/>
            <a:ext cx="315150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Multiply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196" y="7908866"/>
            <a:ext cx="341439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Subtract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2887" y="4037695"/>
            <a:ext cx="2477135" cy="49663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54025" marR="5080" indent="-441959">
              <a:lnSpc>
                <a:spcPct val="130100"/>
              </a:lnSpc>
              <a:spcBef>
                <a:spcPts val="360"/>
              </a:spcBef>
              <a:tabLst>
                <a:tab pos="904240" algn="l"/>
                <a:tab pos="182372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+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  </a:t>
            </a:r>
            <a:r>
              <a:rPr sz="8250" b="1" spc="95" dirty="0">
                <a:solidFill>
                  <a:srgbClr val="EE220C"/>
                </a:solidFill>
                <a:latin typeface="Arial"/>
                <a:cs typeface="Arial"/>
              </a:rPr>
              <a:t>a*b </a:t>
            </a:r>
            <a:r>
              <a:rPr sz="8250" b="1" spc="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250" dirty="0">
                <a:solidFill>
                  <a:srgbClr val="EE220C"/>
                </a:solidFill>
                <a:latin typeface="Arial"/>
                <a:cs typeface="Arial"/>
              </a:rPr>
              <a:t>a-b</a:t>
            </a:r>
            <a:endParaRPr sz="8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211" y="2119814"/>
            <a:ext cx="112725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800225" algn="l"/>
                <a:tab pos="2692400" algn="l"/>
                <a:tab pos="3611879" algn="l"/>
                <a:tab pos="5399405" algn="l"/>
                <a:tab pos="7174230" algn="l"/>
                <a:tab pos="8105140" algn="l"/>
                <a:tab pos="902462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	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“6”</a:t>
            </a:r>
            <a:r>
              <a:rPr sz="8250" b="1" spc="61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7744" dirty="0">
                <a:latin typeface="Arial"/>
                <a:cs typeface="Arial"/>
              </a:rPr>
              <a:t>;</a:t>
            </a:r>
            <a:endParaRPr sz="12375" baseline="77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83488" y="4571972"/>
            <a:ext cx="1732914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600" b="1" spc="-125" dirty="0">
                <a:solidFill>
                  <a:srgbClr val="1DB100"/>
                </a:solidFill>
                <a:latin typeface="Arial"/>
                <a:cs typeface="Arial"/>
              </a:rPr>
              <a:t>“56”</a:t>
            </a:r>
            <a:endParaRPr sz="6600">
              <a:latin typeface="Arial"/>
              <a:cs typeface="Arial"/>
            </a:endParaRPr>
          </a:p>
          <a:p>
            <a:pPr marL="88900" algn="ctr">
              <a:lnSpc>
                <a:spcPct val="100000"/>
              </a:lnSpc>
              <a:spcBef>
                <a:spcPts val="522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30</a:t>
            </a:r>
            <a:endParaRPr sz="6600">
              <a:latin typeface="Arial"/>
              <a:cs typeface="Arial"/>
            </a:endParaRPr>
          </a:p>
          <a:p>
            <a:pPr marR="33655" algn="ctr">
              <a:lnSpc>
                <a:spcPct val="100000"/>
              </a:lnSpc>
              <a:spcBef>
                <a:spcPts val="5225"/>
              </a:spcBef>
            </a:pPr>
            <a:r>
              <a:rPr sz="6600" b="1" spc="240" dirty="0">
                <a:solidFill>
                  <a:srgbClr val="1DB100"/>
                </a:solidFill>
                <a:latin typeface="Arial"/>
                <a:cs typeface="Arial"/>
              </a:rPr>
              <a:t>-1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67961" y="471796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69455" y="625388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69455" y="785677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5737" y="4747821"/>
            <a:ext cx="288734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75" dirty="0">
                <a:solidFill>
                  <a:srgbClr val="FFFFFF"/>
                </a:solidFill>
                <a:latin typeface="Arial MT"/>
                <a:cs typeface="Arial MT"/>
              </a:rPr>
              <a:t>Concat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4163" y="6416827"/>
            <a:ext cx="315150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Multiply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2648" y="7952750"/>
            <a:ext cx="3414395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6600" spc="195" dirty="0">
                <a:solidFill>
                  <a:srgbClr val="FFFFFF"/>
                </a:solidFill>
                <a:latin typeface="Arial MT"/>
                <a:cs typeface="Arial MT"/>
              </a:rPr>
              <a:t>Subtract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5982" y="4081580"/>
            <a:ext cx="2477135" cy="49663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54025" marR="5080" indent="-441959">
              <a:lnSpc>
                <a:spcPct val="130100"/>
              </a:lnSpc>
              <a:spcBef>
                <a:spcPts val="360"/>
              </a:spcBef>
              <a:tabLst>
                <a:tab pos="904240" algn="l"/>
                <a:tab pos="1823720" algn="l"/>
              </a:tabLst>
            </a:pP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+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  </a:t>
            </a:r>
            <a:r>
              <a:rPr sz="8250" b="1" spc="95" dirty="0">
                <a:solidFill>
                  <a:srgbClr val="EE220C"/>
                </a:solidFill>
                <a:latin typeface="Arial"/>
                <a:cs typeface="Arial"/>
              </a:rPr>
              <a:t>a*b </a:t>
            </a:r>
            <a:r>
              <a:rPr sz="8250" b="1" spc="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250" dirty="0">
                <a:solidFill>
                  <a:srgbClr val="EE220C"/>
                </a:solidFill>
                <a:latin typeface="Arial"/>
                <a:cs typeface="Arial"/>
              </a:rPr>
              <a:t>a-b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5305" y="2163699"/>
            <a:ext cx="1127252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800225" algn="l"/>
                <a:tab pos="2692400" algn="l"/>
                <a:tab pos="3611879" algn="l"/>
                <a:tab pos="5399405" algn="l"/>
                <a:tab pos="7950834" algn="l"/>
                <a:tab pos="8870315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	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12375" b="1" spc="1057" baseline="10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235" dirty="0">
                <a:solidFill>
                  <a:srgbClr val="1DB100"/>
                </a:solidFill>
                <a:latin typeface="Arial"/>
                <a:cs typeface="Arial"/>
              </a:rPr>
              <a:t>“hi”</a:t>
            </a:r>
            <a:r>
              <a:rPr sz="8250" b="1" spc="-52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7744" dirty="0">
                <a:latin typeface="Arial"/>
                <a:cs typeface="Arial"/>
              </a:rPr>
              <a:t>;</a:t>
            </a:r>
            <a:endParaRPr sz="12375" baseline="77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72204" y="4615857"/>
            <a:ext cx="1979930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50" dirty="0">
                <a:solidFill>
                  <a:srgbClr val="1DB100"/>
                </a:solidFill>
                <a:latin typeface="Arial"/>
                <a:cs typeface="Arial"/>
              </a:rPr>
              <a:t>“5hi”</a:t>
            </a:r>
            <a:endParaRPr sz="6600">
              <a:latin typeface="Arial"/>
              <a:cs typeface="Arial"/>
            </a:endParaRPr>
          </a:p>
          <a:p>
            <a:pPr marL="107314" marR="76200" indent="65405">
              <a:lnSpc>
                <a:spcPct val="165900"/>
              </a:lnSpc>
            </a:pPr>
            <a:r>
              <a:rPr sz="6600" b="1" spc="90" dirty="0">
                <a:solidFill>
                  <a:srgbClr val="1DB100"/>
                </a:solidFill>
                <a:latin typeface="Arial"/>
                <a:cs typeface="Arial"/>
              </a:rPr>
              <a:t>NaN  </a:t>
            </a: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NaN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446" y="462876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87446" y="6297772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20153" y="790065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47925" y="9872191"/>
            <a:ext cx="82848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7230" algn="l"/>
                <a:tab pos="2703195" algn="l"/>
                <a:tab pos="4363085" algn="l"/>
                <a:tab pos="5076825" algn="l"/>
              </a:tabLst>
            </a:pPr>
            <a:r>
              <a:rPr sz="6600" b="1" spc="114" dirty="0">
                <a:solidFill>
                  <a:srgbClr val="FFFFFF"/>
                </a:solidFill>
                <a:latin typeface="Arial"/>
                <a:cs typeface="Arial"/>
              </a:rPr>
              <a:t>NaN	</a:t>
            </a:r>
            <a:r>
              <a:rPr sz="6600" b="1" spc="1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6600" b="1" spc="80" dirty="0">
                <a:solidFill>
                  <a:srgbClr val="FFFFFF"/>
                </a:solidFill>
                <a:latin typeface="Arial"/>
                <a:cs typeface="Arial"/>
              </a:rPr>
              <a:t>Not	</a:t>
            </a:r>
            <a:r>
              <a:rPr sz="6600" b="1" spc="114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6600" b="1" spc="3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83761" y="380001"/>
            <a:ext cx="57346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1689" algn="l"/>
              </a:tabLst>
            </a:pPr>
            <a:r>
              <a:rPr spc="-740" dirty="0"/>
              <a:t>T</a:t>
            </a:r>
            <a:r>
              <a:rPr spc="-45" dirty="0"/>
              <a:t>ype</a:t>
            </a:r>
            <a:r>
              <a:rPr dirty="0"/>
              <a:t>	</a:t>
            </a:r>
            <a:r>
              <a:rPr spc="75" dirty="0"/>
              <a:t>Coe</a:t>
            </a:r>
            <a:r>
              <a:rPr spc="-125" dirty="0"/>
              <a:t>r</a:t>
            </a:r>
            <a:r>
              <a:rPr spc="-35" dirty="0"/>
              <a:t>cion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012" y="380001"/>
            <a:ext cx="66509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1689" algn="l"/>
              </a:tabLst>
            </a:pPr>
            <a:r>
              <a:rPr spc="-220" dirty="0"/>
              <a:t>Type	</a:t>
            </a:r>
            <a:r>
              <a:rPr spc="-5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6003" y="4747821"/>
            <a:ext cx="6718934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2575560" algn="l"/>
                <a:tab pos="3583940" algn="l"/>
              </a:tabLst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String	</a:t>
            </a:r>
            <a:r>
              <a:rPr sz="6600" spc="300" dirty="0">
                <a:solidFill>
                  <a:srgbClr val="FFFFFF"/>
                </a:solidFill>
                <a:latin typeface="Arial MT"/>
                <a:cs typeface="Arial MT"/>
              </a:rPr>
              <a:t>to	</a:t>
            </a: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718" y="2163699"/>
            <a:ext cx="104394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1905" algn="l"/>
                <a:tab pos="3461385" algn="l"/>
                <a:tab pos="5733415" algn="l"/>
                <a:tab pos="7994015" algn="l"/>
                <a:tab pos="8924290" algn="l"/>
                <a:tab pos="984377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84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14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“5”</a:t>
            </a:r>
            <a:r>
              <a:rPr sz="8250" b="1" dirty="0">
                <a:solidFill>
                  <a:srgbClr val="1DB100"/>
                </a:solidFill>
                <a:latin typeface="Arial"/>
                <a:cs typeface="Arial"/>
              </a:rPr>
              <a:t>	</a:t>
            </a:r>
            <a:r>
              <a:rPr sz="12375" b="1" spc="60" baseline="101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12375" b="1" baseline="1010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b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125" dirty="0">
                <a:solidFill>
                  <a:srgbClr val="EE220C"/>
                </a:solidFill>
                <a:latin typeface="Arial"/>
                <a:cs typeface="Arial"/>
              </a:rPr>
              <a:t>=</a:t>
            </a:r>
            <a:r>
              <a:rPr sz="8250" b="1" dirty="0">
                <a:solidFill>
                  <a:srgbClr val="EE220C"/>
                </a:solidFill>
                <a:latin typeface="Arial"/>
                <a:cs typeface="Arial"/>
              </a:rPr>
              <a:t>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8186" y="2016709"/>
            <a:ext cx="3168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6361" y="6743319"/>
            <a:ext cx="6718934" cy="1075690"/>
          </a:xfrm>
          <a:prstGeom prst="rect">
            <a:avLst/>
          </a:prstGeom>
          <a:solidFill>
            <a:srgbClr val="B517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3366135" algn="l"/>
                <a:tab pos="4375150" algn="l"/>
              </a:tabLst>
            </a:pP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Number	</a:t>
            </a:r>
            <a:r>
              <a:rPr sz="6600" spc="300" dirty="0">
                <a:solidFill>
                  <a:srgbClr val="FFFFFF"/>
                </a:solidFill>
                <a:latin typeface="Arial MT"/>
                <a:cs typeface="Arial MT"/>
              </a:rPr>
              <a:t>to	</a:t>
            </a:r>
            <a:r>
              <a:rPr sz="6600" spc="13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1268" y="3888173"/>
            <a:ext cx="5240020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5080" indent="-434975">
              <a:lnSpc>
                <a:spcPct val="158700"/>
              </a:lnSpc>
              <a:spcBef>
                <a:spcPts val="100"/>
              </a:spcBef>
            </a:pPr>
            <a:r>
              <a:rPr sz="8250" b="1" spc="-20" dirty="0">
                <a:solidFill>
                  <a:srgbClr val="1DB100"/>
                </a:solidFill>
                <a:latin typeface="Arial"/>
                <a:cs typeface="Arial"/>
              </a:rPr>
              <a:t>Number(a)  </a:t>
            </a:r>
            <a:r>
              <a:rPr sz="8250" b="1" spc="-105" dirty="0">
                <a:solidFill>
                  <a:srgbClr val="1DB100"/>
                </a:solidFill>
                <a:latin typeface="Arial"/>
                <a:cs typeface="Arial"/>
              </a:rPr>
              <a:t>String(b)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97893" y="498049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90139" y="675734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22658" y="4625941"/>
            <a:ext cx="1577340" cy="3279140"/>
          </a:xfrm>
          <a:prstGeom prst="rect">
            <a:avLst/>
          </a:prstGeom>
        </p:spPr>
        <p:txBody>
          <a:bodyPr vert="horz" wrap="square" lIns="0" tIns="38227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301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</a:t>
            </a:r>
            <a:endParaRPr sz="8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8250" b="1" spc="-210" dirty="0">
                <a:solidFill>
                  <a:srgbClr val="1DB100"/>
                </a:solidFill>
                <a:latin typeface="Arial"/>
                <a:cs typeface="Arial"/>
              </a:rPr>
              <a:t>“6”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1775" y="418588"/>
            <a:ext cx="21666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Array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5277" y="3110383"/>
            <a:ext cx="12296775" cy="2085975"/>
            <a:chOff x="4035277" y="3110383"/>
            <a:chExt cx="12296775" cy="2085975"/>
          </a:xfrm>
        </p:grpSpPr>
        <p:sp>
          <p:nvSpPr>
            <p:cNvPr id="4" name="object 4"/>
            <p:cNvSpPr/>
            <p:nvPr/>
          </p:nvSpPr>
          <p:spPr>
            <a:xfrm>
              <a:off x="408766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766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939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939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66888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66888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273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92732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46109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6109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46069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46069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9973" y="3616642"/>
            <a:ext cx="10865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81810" algn="l"/>
                <a:tab pos="3796029" algn="l"/>
                <a:tab pos="6083935" algn="l"/>
                <a:tab pos="7825740" algn="l"/>
                <a:tab pos="992060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	11	18	4	40	25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179" y="4653806"/>
            <a:ext cx="2235835" cy="3051810"/>
          </a:xfrm>
          <a:custGeom>
            <a:avLst/>
            <a:gdLst/>
            <a:ahLst/>
            <a:cxnLst/>
            <a:rect l="l" t="t" r="r" b="b"/>
            <a:pathLst>
              <a:path w="2235835" h="3051809">
                <a:moveTo>
                  <a:pt x="2235327" y="1976259"/>
                </a:moveTo>
                <a:lnTo>
                  <a:pt x="1235125" y="1976259"/>
                </a:lnTo>
                <a:lnTo>
                  <a:pt x="1235125" y="849998"/>
                </a:lnTo>
                <a:lnTo>
                  <a:pt x="1484744" y="849998"/>
                </a:lnTo>
                <a:lnTo>
                  <a:pt x="1117663" y="0"/>
                </a:lnTo>
                <a:lnTo>
                  <a:pt x="750582" y="849998"/>
                </a:lnTo>
                <a:lnTo>
                  <a:pt x="1000201" y="849998"/>
                </a:lnTo>
                <a:lnTo>
                  <a:pt x="1000201" y="1976259"/>
                </a:lnTo>
                <a:lnTo>
                  <a:pt x="0" y="1976259"/>
                </a:lnTo>
                <a:lnTo>
                  <a:pt x="0" y="3051403"/>
                </a:lnTo>
                <a:lnTo>
                  <a:pt x="2235327" y="3051403"/>
                </a:lnTo>
                <a:lnTo>
                  <a:pt x="2235327" y="1976259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9604" y="6631179"/>
            <a:ext cx="7431405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505"/>
              </a:lnSpc>
              <a:spcBef>
                <a:spcPts val="95"/>
              </a:spcBef>
            </a:pPr>
            <a:r>
              <a:rPr sz="6600" spc="140" dirty="0">
                <a:latin typeface="Arial MT"/>
                <a:cs typeface="Arial MT"/>
              </a:rPr>
              <a:t>Index</a:t>
            </a:r>
            <a:endParaRPr sz="6600">
              <a:latin typeface="Arial MT"/>
              <a:cs typeface="Arial MT"/>
            </a:endParaRPr>
          </a:p>
          <a:p>
            <a:pPr marL="791845">
              <a:lnSpc>
                <a:spcPts val="9485"/>
              </a:lnSpc>
              <a:tabLst>
                <a:tab pos="2806700" algn="l"/>
                <a:tab pos="4821555" algn="l"/>
                <a:tab pos="6836409" algn="l"/>
              </a:tabLst>
            </a:pPr>
            <a:r>
              <a:rPr sz="8250" b="1" spc="-5" dirty="0">
                <a:solidFill>
                  <a:srgbClr val="FFFC66"/>
                </a:solidFill>
                <a:latin typeface="Arial"/>
                <a:cs typeface="Arial"/>
              </a:rPr>
              <a:t>0	1	2	3</a:t>
            </a:r>
            <a:endParaRPr sz="8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68216" y="7490572"/>
            <a:ext cx="270256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6930" algn="l"/>
              </a:tabLst>
            </a:pPr>
            <a:r>
              <a:rPr sz="8250" b="1" spc="-5" dirty="0">
                <a:solidFill>
                  <a:srgbClr val="FFFC66"/>
                </a:solidFill>
                <a:latin typeface="Arial"/>
                <a:cs typeface="Arial"/>
              </a:rPr>
              <a:t>4	5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083" y="418588"/>
            <a:ext cx="86461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4030" algn="l"/>
                <a:tab pos="6677659" algn="l"/>
                <a:tab pos="7623175" algn="l"/>
              </a:tabLst>
            </a:pPr>
            <a:r>
              <a:rPr sz="6600" b="1" spc="-60" dirty="0">
                <a:solidFill>
                  <a:srgbClr val="00A2FF"/>
                </a:solidFill>
                <a:latin typeface="Arial"/>
                <a:cs typeface="Arial"/>
              </a:rPr>
              <a:t>Initialising	</a:t>
            </a:r>
            <a:r>
              <a:rPr sz="6600" b="1" spc="-80" dirty="0">
                <a:solidFill>
                  <a:srgbClr val="00A2FF"/>
                </a:solidFill>
                <a:latin typeface="Arial"/>
                <a:cs typeface="Arial"/>
              </a:rPr>
              <a:t>Array	</a:t>
            </a:r>
            <a:r>
              <a:rPr sz="6600" b="1" spc="-130" dirty="0">
                <a:solidFill>
                  <a:srgbClr val="00A2FF"/>
                </a:solidFill>
                <a:latin typeface="Arial"/>
                <a:cs typeface="Arial"/>
              </a:rPr>
              <a:t>in	</a:t>
            </a:r>
            <a:r>
              <a:rPr sz="6600" b="1" spc="-65" dirty="0">
                <a:solidFill>
                  <a:srgbClr val="00A2FF"/>
                </a:solidFill>
                <a:latin typeface="Arial"/>
                <a:cs typeface="Arial"/>
              </a:rPr>
              <a:t>JS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8668" y="3110416"/>
            <a:ext cx="12296775" cy="2085975"/>
            <a:chOff x="6948668" y="3110416"/>
            <a:chExt cx="12296775" cy="2085975"/>
          </a:xfrm>
        </p:grpSpPr>
        <p:sp>
          <p:nvSpPr>
            <p:cNvPr id="4" name="object 4"/>
            <p:cNvSpPr/>
            <p:nvPr/>
          </p:nvSpPr>
          <p:spPr>
            <a:xfrm>
              <a:off x="700102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1022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75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75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80249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80249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0609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09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5946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5946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942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5942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3332" y="3616642"/>
            <a:ext cx="10865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81810" algn="l"/>
                <a:tab pos="3796029" algn="l"/>
                <a:tab pos="6083935" algn="l"/>
                <a:tab pos="7825740" algn="l"/>
                <a:tab pos="992060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	11	18	4	40	25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b="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3241" y="5848451"/>
            <a:ext cx="15841344" cy="3811270"/>
          </a:xfrm>
          <a:prstGeom prst="rect">
            <a:avLst/>
          </a:prstGeom>
        </p:spPr>
        <p:txBody>
          <a:bodyPr vert="horz" wrap="square" lIns="0" tIns="64833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5105"/>
              </a:spcBef>
              <a:tabLst>
                <a:tab pos="2335530" algn="l"/>
                <a:tab pos="7027545" algn="l"/>
                <a:tab pos="7947025" algn="l"/>
                <a:tab pos="858647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	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	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	]</a:t>
            </a:r>
            <a:r>
              <a:rPr sz="8250" b="1" spc="-4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005"/>
              </a:spcBef>
              <a:tabLst>
                <a:tab pos="6371590" algn="l"/>
                <a:tab pos="7291070" algn="l"/>
              </a:tabLst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79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numbers	</a:t>
            </a:r>
            <a:r>
              <a:rPr sz="8250" b="1" spc="12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[3,11,18,4,40,25]</a:t>
            </a:r>
            <a:r>
              <a:rPr sz="8250" b="1" spc="-50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2375" b="1" spc="-690" baseline="8080" dirty="0">
                <a:latin typeface="Arial"/>
                <a:cs typeface="Arial"/>
              </a:rPr>
              <a:t>;</a:t>
            </a:r>
            <a:endParaRPr sz="12375" baseline="808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80670" y="6460106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8" y="377907"/>
                </a:lnTo>
                <a:lnTo>
                  <a:pt x="760406" y="221696"/>
                </a:lnTo>
                <a:lnTo>
                  <a:pt x="0" y="979680"/>
                </a:lnTo>
                <a:lnTo>
                  <a:pt x="1031329" y="681140"/>
                </a:lnTo>
                <a:lnTo>
                  <a:pt x="939217" y="524929"/>
                </a:lnTo>
                <a:lnTo>
                  <a:pt x="1580098" y="147021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094051" y="5684721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100" spc="114" dirty="0">
                <a:latin typeface="Arial MT"/>
                <a:cs typeface="Arial MT"/>
              </a:rPr>
              <a:t>Empty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55" dirty="0">
                <a:latin typeface="Arial MT"/>
                <a:cs typeface="Arial MT"/>
              </a:rPr>
              <a:t>Array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71" y="418588"/>
            <a:ext cx="5702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pc="-5" dirty="0"/>
              <a:t>Reading	</a:t>
            </a:r>
            <a:r>
              <a:rPr spc="-80" dirty="0"/>
              <a:t>Array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48668" y="3110416"/>
            <a:ext cx="12296775" cy="2085975"/>
            <a:chOff x="6948668" y="3110416"/>
            <a:chExt cx="12296775" cy="2085975"/>
          </a:xfrm>
        </p:grpSpPr>
        <p:sp>
          <p:nvSpPr>
            <p:cNvPr id="4" name="object 4"/>
            <p:cNvSpPr/>
            <p:nvPr/>
          </p:nvSpPr>
          <p:spPr>
            <a:xfrm>
              <a:off x="700102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1022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75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75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80249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80249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0609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09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5946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5946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9425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5942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3332" y="3616642"/>
            <a:ext cx="10865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81810" algn="l"/>
                <a:tab pos="3796029" algn="l"/>
                <a:tab pos="6083935" algn="l"/>
                <a:tab pos="7825740" algn="l"/>
                <a:tab pos="992060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	11	18	4	40	25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95448" y="662832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3346" y="6376396"/>
            <a:ext cx="6592570" cy="2948940"/>
          </a:xfrm>
          <a:custGeom>
            <a:avLst/>
            <a:gdLst/>
            <a:ahLst/>
            <a:cxnLst/>
            <a:rect l="l" t="t" r="r" b="b"/>
            <a:pathLst>
              <a:path w="6592570" h="2948940">
                <a:moveTo>
                  <a:pt x="6523190" y="1474558"/>
                </a:moveTo>
                <a:lnTo>
                  <a:pt x="0" y="1474558"/>
                </a:lnTo>
                <a:lnTo>
                  <a:pt x="0" y="2948355"/>
                </a:lnTo>
                <a:lnTo>
                  <a:pt x="6523190" y="2948355"/>
                </a:lnTo>
                <a:lnTo>
                  <a:pt x="6523190" y="1474558"/>
                </a:lnTo>
                <a:close/>
              </a:path>
              <a:path w="6592570" h="2948940">
                <a:moveTo>
                  <a:pt x="6592125" y="0"/>
                </a:moveTo>
                <a:lnTo>
                  <a:pt x="68935" y="0"/>
                </a:lnTo>
                <a:lnTo>
                  <a:pt x="68935" y="1473784"/>
                </a:lnTo>
                <a:lnTo>
                  <a:pt x="6592125" y="1473784"/>
                </a:lnTo>
                <a:lnTo>
                  <a:pt x="6592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0780" y="6368374"/>
            <a:ext cx="6197600" cy="290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8580">
              <a:lnSpc>
                <a:spcPts val="11610"/>
              </a:lnSpc>
            </a:pPr>
            <a:r>
              <a:rPr sz="9200" spc="225" dirty="0">
                <a:solidFill>
                  <a:srgbClr val="EE220C"/>
                </a:solidFill>
                <a:latin typeface="Arial MT"/>
                <a:cs typeface="Arial MT"/>
              </a:rPr>
              <a:t>numbers[</a:t>
            </a:r>
            <a:r>
              <a:rPr sz="9200" spc="15" dirty="0">
                <a:solidFill>
                  <a:srgbClr val="FAE232"/>
                </a:solidFill>
                <a:latin typeface="Arial MT"/>
                <a:cs typeface="Arial MT"/>
              </a:rPr>
              <a:t>0</a:t>
            </a:r>
            <a:r>
              <a:rPr sz="9200" spc="175" dirty="0">
                <a:solidFill>
                  <a:srgbClr val="EE220C"/>
                </a:solidFill>
                <a:latin typeface="Arial MT"/>
                <a:cs typeface="Arial MT"/>
              </a:rPr>
              <a:t>]  </a:t>
            </a:r>
            <a:r>
              <a:rPr sz="9200" spc="200" dirty="0">
                <a:solidFill>
                  <a:srgbClr val="EE220C"/>
                </a:solidFill>
                <a:latin typeface="Arial MT"/>
                <a:cs typeface="Arial MT"/>
              </a:rPr>
              <a:t>numbers[</a:t>
            </a:r>
            <a:r>
              <a:rPr sz="9200" spc="200" dirty="0">
                <a:solidFill>
                  <a:srgbClr val="FAE232"/>
                </a:solidFill>
                <a:latin typeface="Arial MT"/>
                <a:cs typeface="Arial MT"/>
              </a:rPr>
              <a:t>4</a:t>
            </a:r>
            <a:r>
              <a:rPr sz="9200" spc="200" dirty="0">
                <a:solidFill>
                  <a:srgbClr val="EE220C"/>
                </a:solidFill>
                <a:latin typeface="Arial MT"/>
                <a:cs typeface="Arial MT"/>
              </a:rPr>
              <a:t>]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26518" y="81028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155632" y="6107469"/>
            <a:ext cx="956944" cy="2974975"/>
          </a:xfrm>
          <a:prstGeom prst="rect">
            <a:avLst/>
          </a:prstGeom>
        </p:spPr>
        <p:txBody>
          <a:bodyPr vert="horz" wrap="square" lIns="0" tIns="481330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379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690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40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6743" y="418588"/>
            <a:ext cx="52368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2290" algn="l"/>
              </a:tabLst>
            </a:pPr>
            <a:r>
              <a:rPr spc="-125" dirty="0"/>
              <a:t>W</a:t>
            </a:r>
            <a:r>
              <a:rPr spc="-45" dirty="0"/>
              <a:t>riting</a:t>
            </a:r>
            <a:r>
              <a:rPr dirty="0"/>
              <a:t>	</a:t>
            </a:r>
            <a:r>
              <a:rPr spc="-80" dirty="0"/>
              <a:t>Array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48634" y="3110383"/>
            <a:ext cx="12296775" cy="2085975"/>
            <a:chOff x="6948634" y="3110383"/>
            <a:chExt cx="12296775" cy="2085975"/>
          </a:xfrm>
        </p:grpSpPr>
        <p:sp>
          <p:nvSpPr>
            <p:cNvPr id="4" name="object 4"/>
            <p:cNvSpPr/>
            <p:nvPr/>
          </p:nvSpPr>
          <p:spPr>
            <a:xfrm>
              <a:off x="700102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1022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75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75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80248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80248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0609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09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5946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5946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942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59424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3332" y="3650284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19618" y="3650284"/>
            <a:ext cx="931544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40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1160" y="6434270"/>
            <a:ext cx="6592570" cy="2948940"/>
          </a:xfrm>
          <a:custGeom>
            <a:avLst/>
            <a:gdLst/>
            <a:ahLst/>
            <a:cxnLst/>
            <a:rect l="l" t="t" r="r" b="b"/>
            <a:pathLst>
              <a:path w="6592569" h="2948940">
                <a:moveTo>
                  <a:pt x="6523202" y="1474571"/>
                </a:moveTo>
                <a:lnTo>
                  <a:pt x="0" y="1474571"/>
                </a:lnTo>
                <a:lnTo>
                  <a:pt x="0" y="2948355"/>
                </a:lnTo>
                <a:lnTo>
                  <a:pt x="6523202" y="2948355"/>
                </a:lnTo>
                <a:lnTo>
                  <a:pt x="6523202" y="1474571"/>
                </a:lnTo>
                <a:close/>
              </a:path>
              <a:path w="6592569" h="2948940">
                <a:moveTo>
                  <a:pt x="6592138" y="0"/>
                </a:moveTo>
                <a:lnTo>
                  <a:pt x="68935" y="0"/>
                </a:lnTo>
                <a:lnTo>
                  <a:pt x="68935" y="1473796"/>
                </a:lnTo>
                <a:lnTo>
                  <a:pt x="6592138" y="1473796"/>
                </a:lnTo>
                <a:lnTo>
                  <a:pt x="6592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3201" y="6426255"/>
            <a:ext cx="8096250" cy="2907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35"/>
              </a:spcBef>
              <a:tabLst>
                <a:tab pos="7359015" algn="l"/>
              </a:tabLst>
            </a:pPr>
            <a:r>
              <a:rPr sz="9200" spc="240" dirty="0">
                <a:solidFill>
                  <a:srgbClr val="EE220C"/>
                </a:solidFill>
                <a:latin typeface="Arial MT"/>
                <a:cs typeface="Arial MT"/>
              </a:rPr>
              <a:t>numbers[0]</a:t>
            </a:r>
            <a:r>
              <a:rPr sz="9900" b="1" spc="359" baseline="8417" dirty="0">
                <a:solidFill>
                  <a:srgbClr val="FAE232"/>
                </a:solidFill>
                <a:latin typeface="Arial"/>
                <a:cs typeface="Arial"/>
              </a:rPr>
              <a:t>=	</a:t>
            </a:r>
            <a:r>
              <a:rPr sz="9900" b="1" spc="-7" baseline="8417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9900" baseline="841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9200" spc="200" dirty="0">
                <a:solidFill>
                  <a:srgbClr val="EE220C"/>
                </a:solidFill>
                <a:latin typeface="Arial MT"/>
                <a:cs typeface="Arial MT"/>
              </a:rPr>
              <a:t>numbers[4]</a:t>
            </a:r>
            <a:r>
              <a:rPr sz="9200" spc="-1500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9900" b="1" spc="150" baseline="21043" dirty="0">
                <a:solidFill>
                  <a:srgbClr val="FFFC66"/>
                </a:solidFill>
                <a:latin typeface="Arial"/>
                <a:cs typeface="Arial"/>
              </a:rPr>
              <a:t>=</a:t>
            </a:r>
            <a:r>
              <a:rPr sz="9900" b="1" spc="1364" baseline="21043" dirty="0">
                <a:solidFill>
                  <a:srgbClr val="FFFC66"/>
                </a:solidFill>
                <a:latin typeface="Arial"/>
                <a:cs typeface="Arial"/>
              </a:rPr>
              <a:t> </a:t>
            </a:r>
            <a:r>
              <a:rPr sz="9900" b="1" spc="-7" baseline="8417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endParaRPr sz="9900" baseline="841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01013" y="3615530"/>
            <a:ext cx="8866505" cy="1075690"/>
          </a:xfrm>
          <a:custGeom>
            <a:avLst/>
            <a:gdLst/>
            <a:ahLst/>
            <a:cxnLst/>
            <a:rect l="l" t="t" r="r" b="b"/>
            <a:pathLst>
              <a:path w="8866505" h="1075689">
                <a:moveTo>
                  <a:pt x="559981" y="0"/>
                </a:moveTo>
                <a:lnTo>
                  <a:pt x="0" y="0"/>
                </a:lnTo>
                <a:lnTo>
                  <a:pt x="0" y="1075143"/>
                </a:lnTo>
                <a:lnTo>
                  <a:pt x="559981" y="1075143"/>
                </a:lnTo>
                <a:lnTo>
                  <a:pt x="559981" y="0"/>
                </a:lnTo>
                <a:close/>
              </a:path>
              <a:path w="8866505" h="1075689">
                <a:moveTo>
                  <a:pt x="8865883" y="0"/>
                </a:moveTo>
                <a:lnTo>
                  <a:pt x="7840154" y="0"/>
                </a:lnTo>
                <a:lnTo>
                  <a:pt x="7840154" y="1075143"/>
                </a:lnTo>
                <a:lnTo>
                  <a:pt x="8865883" y="1075143"/>
                </a:lnTo>
                <a:lnTo>
                  <a:pt x="8865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48132" y="3616642"/>
            <a:ext cx="109105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26895" algn="l"/>
                <a:tab pos="3841750" algn="l"/>
                <a:tab pos="6129020" algn="l"/>
                <a:tab pos="7839709" algn="l"/>
                <a:tab pos="996569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	11	18	4	10	25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9094" y="1563007"/>
            <a:ext cx="16116935" cy="8356600"/>
            <a:chOff x="3249094" y="1563007"/>
            <a:chExt cx="16116935" cy="8356600"/>
          </a:xfrm>
        </p:grpSpPr>
        <p:sp>
          <p:nvSpPr>
            <p:cNvPr id="3" name="object 3"/>
            <p:cNvSpPr/>
            <p:nvPr/>
          </p:nvSpPr>
          <p:spPr>
            <a:xfrm>
              <a:off x="3275446" y="1589360"/>
              <a:ext cx="14601190" cy="8303895"/>
            </a:xfrm>
            <a:custGeom>
              <a:avLst/>
              <a:gdLst/>
              <a:ahLst/>
              <a:cxnLst/>
              <a:rect l="l" t="t" r="r" b="b"/>
              <a:pathLst>
                <a:path w="14601190" h="8303895">
                  <a:moveTo>
                    <a:pt x="0" y="0"/>
                  </a:moveTo>
                  <a:lnTo>
                    <a:pt x="14600720" y="0"/>
                  </a:lnTo>
                  <a:lnTo>
                    <a:pt x="14600720" y="8303412"/>
                  </a:lnTo>
                  <a:lnTo>
                    <a:pt x="0" y="830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5446" y="1589360"/>
              <a:ext cx="14601190" cy="8303895"/>
            </a:xfrm>
            <a:custGeom>
              <a:avLst/>
              <a:gdLst/>
              <a:ahLst/>
              <a:cxnLst/>
              <a:rect l="l" t="t" r="r" b="b"/>
              <a:pathLst>
                <a:path w="14601190" h="8303895">
                  <a:moveTo>
                    <a:pt x="0" y="0"/>
                  </a:moveTo>
                  <a:lnTo>
                    <a:pt x="14600717" y="0"/>
                  </a:lnTo>
                  <a:lnTo>
                    <a:pt x="14600717" y="8303412"/>
                  </a:lnTo>
                  <a:lnTo>
                    <a:pt x="0" y="830341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35648" y="444074"/>
            <a:ext cx="51142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91940" algn="l"/>
              </a:tabLst>
            </a:pPr>
            <a:r>
              <a:rPr spc="-20" dirty="0"/>
              <a:t>Attaching	</a:t>
            </a:r>
            <a:r>
              <a:rPr spc="-65" dirty="0"/>
              <a:t>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36043" y="7988799"/>
            <a:ext cx="2761615" cy="1569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070"/>
              </a:lnSpc>
              <a:spcBef>
                <a:spcPts val="110"/>
              </a:spcBef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&lt;/body&gt;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7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&lt;/html&gt;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6043" y="1873803"/>
            <a:ext cx="14499590" cy="5391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070"/>
              </a:lnSpc>
              <a:spcBef>
                <a:spcPts val="110"/>
              </a:spcBef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&lt;!DOCTYPE</a:t>
            </a:r>
            <a:r>
              <a:rPr sz="5100" spc="-35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html&gt;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&lt;html</a:t>
            </a:r>
            <a:r>
              <a:rPr sz="5100" spc="-30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lang="en"&gt;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&lt;head&gt;</a:t>
            </a:r>
            <a:endParaRPr sz="5100">
              <a:latin typeface="Courier New"/>
              <a:cs typeface="Courier New"/>
            </a:endParaRPr>
          </a:p>
          <a:p>
            <a:pPr marL="794385">
              <a:lnSpc>
                <a:spcPts val="601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&lt;title&gt;Document&lt;/title&gt;</a:t>
            </a:r>
            <a:endParaRPr sz="5100">
              <a:latin typeface="Courier New"/>
              <a:cs typeface="Courier New"/>
            </a:endParaRPr>
          </a:p>
          <a:p>
            <a:pPr marL="806450">
              <a:lnSpc>
                <a:spcPts val="602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&lt;script</a:t>
            </a:r>
            <a:r>
              <a:rPr sz="5100" spc="-30" dirty="0">
                <a:solidFill>
                  <a:srgbClr val="FF644E"/>
                </a:solidFill>
                <a:latin typeface="Courier New"/>
                <a:cs typeface="Courier New"/>
              </a:rPr>
              <a:t> </a:t>
            </a:r>
            <a:r>
              <a:rPr sz="5100" spc="1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5100" spc="1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“</a:t>
            </a:r>
            <a:r>
              <a:rPr sz="5100" spc="15" dirty="0">
                <a:solidFill>
                  <a:srgbClr val="FAE232"/>
                </a:solidFill>
                <a:latin typeface="Courier New"/>
                <a:cs typeface="Courier New"/>
              </a:rPr>
              <a:t>../</a:t>
            </a:r>
            <a:r>
              <a:rPr sz="5100" spc="15" dirty="0">
                <a:solidFill>
                  <a:srgbClr val="FFFC66"/>
                </a:solidFill>
                <a:latin typeface="Courier New"/>
                <a:cs typeface="Courier New"/>
              </a:rPr>
              <a:t>index.js</a:t>
            </a:r>
            <a:r>
              <a:rPr sz="5100" spc="15" dirty="0">
                <a:solidFill>
                  <a:srgbClr val="0000FF"/>
                </a:solidFill>
                <a:latin typeface="Courier New"/>
                <a:cs typeface="Courier New"/>
              </a:rPr>
              <a:t>”</a:t>
            </a: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&gt;&lt;/script&gt;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25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&lt;/head&gt;</a:t>
            </a:r>
            <a:endParaRPr sz="5100">
              <a:latin typeface="Courier New"/>
              <a:cs typeface="Courier New"/>
            </a:endParaRPr>
          </a:p>
          <a:p>
            <a:pPr marL="12700">
              <a:lnSpc>
                <a:spcPts val="6070"/>
              </a:lnSpc>
            </a:pPr>
            <a:r>
              <a:rPr sz="5100" spc="15" dirty="0">
                <a:solidFill>
                  <a:srgbClr val="FF644E"/>
                </a:solidFill>
                <a:latin typeface="Courier New"/>
                <a:cs typeface="Courier New"/>
              </a:rPr>
              <a:t>&lt;body&gt;</a:t>
            </a:r>
            <a:endParaRPr sz="5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96428" y="7807462"/>
            <a:ext cx="9017635" cy="2947035"/>
            <a:chOff x="7096428" y="7807462"/>
            <a:chExt cx="9017635" cy="2947035"/>
          </a:xfrm>
        </p:grpSpPr>
        <p:sp>
          <p:nvSpPr>
            <p:cNvPr id="9" name="object 9"/>
            <p:cNvSpPr/>
            <p:nvPr/>
          </p:nvSpPr>
          <p:spPr>
            <a:xfrm>
              <a:off x="9285710" y="9913612"/>
              <a:ext cx="3119755" cy="840740"/>
            </a:xfrm>
            <a:custGeom>
              <a:avLst/>
              <a:gdLst/>
              <a:ahLst/>
              <a:cxnLst/>
              <a:rect l="l" t="t" r="r" b="b"/>
              <a:pathLst>
                <a:path w="3119754" h="840740">
                  <a:moveTo>
                    <a:pt x="3119276" y="0"/>
                  </a:moveTo>
                  <a:lnTo>
                    <a:pt x="0" y="0"/>
                  </a:lnTo>
                  <a:lnTo>
                    <a:pt x="0" y="840388"/>
                  </a:lnTo>
                  <a:lnTo>
                    <a:pt x="3119276" y="840388"/>
                  </a:lnTo>
                  <a:lnTo>
                    <a:pt x="3119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6428" y="7807462"/>
              <a:ext cx="9017635" cy="1075690"/>
            </a:xfrm>
            <a:custGeom>
              <a:avLst/>
              <a:gdLst/>
              <a:ahLst/>
              <a:cxnLst/>
              <a:rect l="l" t="t" r="r" b="b"/>
              <a:pathLst>
                <a:path w="9017635" h="1075690">
                  <a:moveTo>
                    <a:pt x="9017107" y="0"/>
                  </a:moveTo>
                  <a:lnTo>
                    <a:pt x="0" y="0"/>
                  </a:lnTo>
                  <a:lnTo>
                    <a:pt x="0" y="1075144"/>
                  </a:lnTo>
                  <a:lnTo>
                    <a:pt x="9017107" y="1075144"/>
                  </a:lnTo>
                  <a:lnTo>
                    <a:pt x="9017107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30847" y="7808582"/>
            <a:ext cx="89484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7615" algn="l"/>
                <a:tab pos="4745355" algn="l"/>
                <a:tab pos="7693659" algn="l"/>
              </a:tabLst>
            </a:pPr>
            <a:r>
              <a:rPr sz="6600" spc="55" dirty="0">
                <a:latin typeface="Arial MT"/>
                <a:cs typeface="Arial MT"/>
              </a:rPr>
              <a:t>JS	</a:t>
            </a:r>
            <a:r>
              <a:rPr sz="6600" spc="180" dirty="0">
                <a:latin typeface="Arial MT"/>
                <a:cs typeface="Arial MT"/>
              </a:rPr>
              <a:t>fi</a:t>
            </a:r>
            <a:r>
              <a:rPr sz="6600" spc="75" dirty="0">
                <a:latin typeface="Arial MT"/>
                <a:cs typeface="Arial MT"/>
              </a:rPr>
              <a:t>lename	</a:t>
            </a:r>
            <a:r>
              <a:rPr sz="6600" spc="-5" dirty="0">
                <a:latin typeface="Arial MT"/>
                <a:cs typeface="Arial MT"/>
              </a:rPr>
              <a:t>(pa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155" dirty="0">
                <a:latin typeface="Arial MT"/>
                <a:cs typeface="Arial MT"/>
              </a:rPr>
              <a:t>ent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60" dirty="0">
                <a:latin typeface="Arial MT"/>
                <a:cs typeface="Arial MT"/>
              </a:rPr>
              <a:t>dir)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37898" y="5831202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8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8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1650" y="9921875"/>
            <a:ext cx="5797550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6810">
              <a:lnSpc>
                <a:spcPts val="5915"/>
              </a:lnSpc>
            </a:pPr>
            <a:r>
              <a:rPr sz="4950" spc="125" dirty="0" smtClean="0">
                <a:solidFill>
                  <a:srgbClr val="FFFFFF"/>
                </a:solidFill>
                <a:latin typeface="Arial MT"/>
                <a:cs typeface="Arial MT"/>
              </a:rPr>
              <a:t>index.html</a:t>
            </a:r>
            <a:endParaRPr sz="4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6224" y="418588"/>
            <a:ext cx="89776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330" algn="l"/>
                <a:tab pos="2851785" algn="l"/>
                <a:tab pos="5582285" algn="l"/>
              </a:tabLst>
            </a:pPr>
            <a:r>
              <a:rPr sz="6600" b="1" spc="-80" dirty="0">
                <a:solidFill>
                  <a:srgbClr val="00A2FF"/>
                </a:solidFill>
                <a:latin typeface="Arial"/>
                <a:cs typeface="Arial"/>
              </a:rPr>
              <a:t>Array	</a:t>
            </a:r>
            <a:r>
              <a:rPr sz="6600" b="1" spc="-365" dirty="0">
                <a:solidFill>
                  <a:srgbClr val="00A2FF"/>
                </a:solidFill>
                <a:latin typeface="Arial"/>
                <a:cs typeface="Arial"/>
              </a:rPr>
              <a:t>:	</a:t>
            </a:r>
            <a:r>
              <a:rPr sz="6600" b="1" spc="-25" dirty="0">
                <a:solidFill>
                  <a:srgbClr val="00A2FF"/>
                </a:solidFill>
                <a:latin typeface="Arial"/>
                <a:cs typeface="Arial"/>
              </a:rPr>
              <a:t>length	</a:t>
            </a:r>
            <a:r>
              <a:rPr sz="6600" b="1" spc="-5" dirty="0">
                <a:solidFill>
                  <a:srgbClr val="00A2FF"/>
                </a:solidFill>
                <a:latin typeface="Arial"/>
                <a:cs typeface="Arial"/>
              </a:rPr>
              <a:t>p</a:t>
            </a:r>
            <a:r>
              <a:rPr sz="6600" b="1" spc="-125" dirty="0">
                <a:solidFill>
                  <a:srgbClr val="00A2FF"/>
                </a:solidFill>
                <a:latin typeface="Arial"/>
                <a:cs typeface="Arial"/>
              </a:rPr>
              <a:t>r</a:t>
            </a:r>
            <a:r>
              <a:rPr sz="6600" b="1" spc="-5" dirty="0">
                <a:solidFill>
                  <a:srgbClr val="00A2FF"/>
                </a:solidFill>
                <a:latin typeface="Arial"/>
                <a:cs typeface="Arial"/>
              </a:rPr>
              <a:t>operty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8634" y="3110383"/>
            <a:ext cx="12296775" cy="2085975"/>
            <a:chOff x="6948634" y="3110383"/>
            <a:chExt cx="12296775" cy="2085975"/>
          </a:xfrm>
        </p:grpSpPr>
        <p:sp>
          <p:nvSpPr>
            <p:cNvPr id="4" name="object 4"/>
            <p:cNvSpPr/>
            <p:nvPr/>
          </p:nvSpPr>
          <p:spPr>
            <a:xfrm>
              <a:off x="7001022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1022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75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5275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80248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80248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06093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093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5946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59465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9424" y="3162769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59424" y="3162770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3332" y="3650284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19618" y="3650284"/>
            <a:ext cx="931544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40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b="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06558" y="6299702"/>
            <a:ext cx="8870315" cy="1473835"/>
          </a:xfrm>
          <a:custGeom>
            <a:avLst/>
            <a:gdLst/>
            <a:ahLst/>
            <a:cxnLst/>
            <a:rect l="l" t="t" r="r" b="b"/>
            <a:pathLst>
              <a:path w="8870315" h="1473834">
                <a:moveTo>
                  <a:pt x="8869845" y="0"/>
                </a:moveTo>
                <a:lnTo>
                  <a:pt x="0" y="0"/>
                </a:lnTo>
                <a:lnTo>
                  <a:pt x="0" y="1473789"/>
                </a:lnTo>
                <a:lnTo>
                  <a:pt x="8869845" y="1473789"/>
                </a:lnTo>
                <a:lnTo>
                  <a:pt x="8869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03988" y="6291689"/>
            <a:ext cx="84753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20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r>
              <a:rPr sz="9200" spc="220" dirty="0">
                <a:solidFill>
                  <a:srgbClr val="FAE232"/>
                </a:solidFill>
                <a:latin typeface="Arial MT"/>
                <a:cs typeface="Arial MT"/>
              </a:rPr>
              <a:t>.length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04513" y="6556078"/>
            <a:ext cx="567055" cy="1194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650" b="1" spc="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7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01013" y="3615530"/>
            <a:ext cx="8866505" cy="1075690"/>
          </a:xfrm>
          <a:custGeom>
            <a:avLst/>
            <a:gdLst/>
            <a:ahLst/>
            <a:cxnLst/>
            <a:rect l="l" t="t" r="r" b="b"/>
            <a:pathLst>
              <a:path w="8866505" h="1075689">
                <a:moveTo>
                  <a:pt x="559981" y="0"/>
                </a:moveTo>
                <a:lnTo>
                  <a:pt x="0" y="0"/>
                </a:lnTo>
                <a:lnTo>
                  <a:pt x="0" y="1075143"/>
                </a:lnTo>
                <a:lnTo>
                  <a:pt x="559981" y="1075143"/>
                </a:lnTo>
                <a:lnTo>
                  <a:pt x="559981" y="0"/>
                </a:lnTo>
                <a:close/>
              </a:path>
              <a:path w="8866505" h="1075689">
                <a:moveTo>
                  <a:pt x="8865883" y="0"/>
                </a:moveTo>
                <a:lnTo>
                  <a:pt x="7840154" y="0"/>
                </a:lnTo>
                <a:lnTo>
                  <a:pt x="7840154" y="1075143"/>
                </a:lnTo>
                <a:lnTo>
                  <a:pt x="8865883" y="1075143"/>
                </a:lnTo>
                <a:lnTo>
                  <a:pt x="8865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8132" y="3616642"/>
            <a:ext cx="109105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26895" algn="l"/>
                <a:tab pos="3841750" algn="l"/>
                <a:tab pos="6129020" algn="l"/>
                <a:tab pos="7839709" algn="l"/>
                <a:tab pos="996569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	11	18	4	10	25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96520" y="664761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068" y="418588"/>
            <a:ext cx="141884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665" algn="l"/>
                <a:tab pos="4914900" algn="l"/>
                <a:tab pos="10669905" algn="l"/>
              </a:tabLst>
            </a:pPr>
            <a:r>
              <a:rPr spc="55" dirty="0"/>
              <a:t>Mutating	</a:t>
            </a:r>
            <a:r>
              <a:rPr spc="-185" dirty="0"/>
              <a:t>vs	</a:t>
            </a:r>
            <a:r>
              <a:rPr spc="80" dirty="0"/>
              <a:t>Non-Mutating	</a:t>
            </a:r>
            <a:r>
              <a:rPr spc="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241" y="1993189"/>
            <a:ext cx="6516370" cy="74358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95"/>
              </a:lnSpc>
            </a:pPr>
            <a:r>
              <a:rPr sz="6600" spc="210" dirty="0">
                <a:solidFill>
                  <a:srgbClr val="FFFFFF"/>
                </a:solidFill>
                <a:latin typeface="Arial MT"/>
                <a:cs typeface="Arial MT"/>
              </a:rPr>
              <a:t>Mutating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01641" y="1784951"/>
            <a:ext cx="6516370" cy="827024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ts val="7695"/>
              </a:lnSpc>
            </a:pPr>
            <a:r>
              <a:rPr sz="6600" spc="200" dirty="0">
                <a:solidFill>
                  <a:srgbClr val="FFFFFF"/>
                </a:solidFill>
                <a:latin typeface="Arial MT"/>
                <a:cs typeface="Arial MT"/>
              </a:rPr>
              <a:t>Non-Mutating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433" y="3558815"/>
            <a:ext cx="4230370" cy="2346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115" marR="23495" algn="ctr">
              <a:lnSpc>
                <a:spcPts val="6100"/>
              </a:lnSpc>
              <a:spcBef>
                <a:spcPts val="170"/>
              </a:spcBef>
              <a:tabLst>
                <a:tab pos="1940560" algn="l"/>
                <a:tab pos="2487295" algn="l"/>
              </a:tabLst>
            </a:pP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changes 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which 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called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44831" y="3253540"/>
            <a:ext cx="4230370" cy="36036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3045" rIns="0" bIns="0" rtlCol="0">
            <a:spAutoFit/>
          </a:bodyPr>
          <a:lstStyle/>
          <a:p>
            <a:pPr marL="31115" marR="23495" algn="ctr">
              <a:lnSpc>
                <a:spcPct val="102699"/>
              </a:lnSpc>
              <a:spcBef>
                <a:spcPts val="1835"/>
              </a:spcBef>
              <a:tabLst>
                <a:tab pos="1940560" algn="l"/>
                <a:tab pos="2487295" algn="l"/>
                <a:tab pos="2673350" algn="l"/>
              </a:tabLst>
            </a:pP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doesn’t 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changes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7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40" dirty="0">
                <a:solidFill>
                  <a:srgbClr val="FFFFFF"/>
                </a:solidFill>
                <a:latin typeface="Arial MT"/>
                <a:cs typeface="Arial MT"/>
              </a:rPr>
              <a:t>which  </a:t>
            </a:r>
            <a:r>
              <a:rPr sz="4950" spc="120" dirty="0">
                <a:solidFill>
                  <a:srgbClr val="FFFFFF"/>
                </a:solidFill>
                <a:latin typeface="Arial MT"/>
                <a:cs typeface="Arial MT"/>
              </a:rPr>
              <a:t>called	</a:t>
            </a: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433" y="6649498"/>
            <a:ext cx="4230370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3204" rIns="0" bIns="0" rtlCol="0">
            <a:spAutoFit/>
          </a:bodyPr>
          <a:lstStyle/>
          <a:p>
            <a:pPr marL="432434" marR="424815" indent="448309">
              <a:lnSpc>
                <a:spcPct val="102699"/>
              </a:lnSpc>
              <a:spcBef>
                <a:spcPts val="1914"/>
              </a:spcBef>
            </a:pPr>
            <a:r>
              <a:rPr sz="4950" spc="100" dirty="0">
                <a:solidFill>
                  <a:srgbClr val="929292"/>
                </a:solidFill>
                <a:latin typeface="Arial MT"/>
                <a:cs typeface="Arial MT"/>
              </a:rPr>
              <a:t>example </a:t>
            </a:r>
            <a:r>
              <a:rPr sz="4950" spc="10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arra</a:t>
            </a:r>
            <a:r>
              <a:rPr sz="4950" spc="-37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.push()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9347" y="7507775"/>
            <a:ext cx="4421505" cy="20726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3204" rIns="0" bIns="0" rtlCol="0">
            <a:spAutoFit/>
          </a:bodyPr>
          <a:lstStyle/>
          <a:p>
            <a:pPr marL="114300" marR="106680" indent="861694">
              <a:lnSpc>
                <a:spcPct val="102699"/>
              </a:lnSpc>
              <a:spcBef>
                <a:spcPts val="1914"/>
              </a:spcBef>
            </a:pPr>
            <a:r>
              <a:rPr sz="4950" spc="100" dirty="0">
                <a:solidFill>
                  <a:srgbClr val="929292"/>
                </a:solidFill>
                <a:latin typeface="Arial MT"/>
                <a:cs typeface="Arial MT"/>
              </a:rPr>
              <a:t>example </a:t>
            </a:r>
            <a:r>
              <a:rPr sz="4950" spc="10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arra</a:t>
            </a:r>
            <a:r>
              <a:rPr sz="4950" spc="-37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4950" spc="15" dirty="0">
                <a:solidFill>
                  <a:srgbClr val="FFFFFF"/>
                </a:solidFill>
                <a:latin typeface="Arial MT"/>
                <a:cs typeface="Arial MT"/>
              </a:rPr>
              <a:t>.indexOf()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7590" y="418588"/>
            <a:ext cx="5875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8895" algn="l"/>
              </a:tabLst>
            </a:pPr>
            <a:r>
              <a:rPr sz="6600" b="1" spc="25" dirty="0">
                <a:solidFill>
                  <a:srgbClr val="00A2FF"/>
                </a:solidFill>
                <a:latin typeface="Arial"/>
                <a:cs typeface="Arial"/>
              </a:rPr>
              <a:t>PUSH	</a:t>
            </a:r>
            <a:r>
              <a:rPr sz="6600" b="1" spc="-35" dirty="0">
                <a:solidFill>
                  <a:srgbClr val="00A2FF"/>
                </a:solidFill>
                <a:latin typeface="Arial"/>
                <a:cs typeface="Arial"/>
              </a:rPr>
              <a:t>function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32872" y="3096355"/>
            <a:ext cx="6217920" cy="2085975"/>
            <a:chOff x="6832872" y="3096355"/>
            <a:chExt cx="6217920" cy="2085975"/>
          </a:xfrm>
        </p:grpSpPr>
        <p:sp>
          <p:nvSpPr>
            <p:cNvPr id="4" name="object 4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9487" y="3602614"/>
            <a:ext cx="29591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1422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b="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1013" y="3615523"/>
            <a:ext cx="560070" cy="1075690"/>
          </a:xfrm>
          <a:custGeom>
            <a:avLst/>
            <a:gdLst/>
            <a:ahLst/>
            <a:cxnLst/>
            <a:rect l="l" t="t" r="r" b="b"/>
            <a:pathLst>
              <a:path w="560070" h="1075689">
                <a:moveTo>
                  <a:pt x="559982" y="0"/>
                </a:moveTo>
                <a:lnTo>
                  <a:pt x="0" y="0"/>
                </a:lnTo>
                <a:lnTo>
                  <a:pt x="0" y="1075144"/>
                </a:lnTo>
                <a:lnTo>
                  <a:pt x="559982" y="1075144"/>
                </a:lnTo>
                <a:lnTo>
                  <a:pt x="559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8132" y="3616642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9300" y="5864548"/>
            <a:ext cx="9805035" cy="4067175"/>
          </a:xfrm>
          <a:custGeom>
            <a:avLst/>
            <a:gdLst/>
            <a:ahLst/>
            <a:cxnLst/>
            <a:rect l="l" t="t" r="r" b="b"/>
            <a:pathLst>
              <a:path w="9805035" h="4067175">
                <a:moveTo>
                  <a:pt x="9804514" y="0"/>
                </a:moveTo>
                <a:lnTo>
                  <a:pt x="0" y="0"/>
                </a:lnTo>
                <a:lnTo>
                  <a:pt x="0" y="1321866"/>
                </a:lnTo>
                <a:lnTo>
                  <a:pt x="0" y="1473796"/>
                </a:lnTo>
                <a:lnTo>
                  <a:pt x="0" y="2592794"/>
                </a:lnTo>
                <a:lnTo>
                  <a:pt x="0" y="2795663"/>
                </a:lnTo>
                <a:lnTo>
                  <a:pt x="0" y="4066578"/>
                </a:lnTo>
                <a:lnTo>
                  <a:pt x="9804514" y="4066578"/>
                </a:lnTo>
                <a:lnTo>
                  <a:pt x="9804514" y="2795663"/>
                </a:lnTo>
                <a:lnTo>
                  <a:pt x="9804514" y="2592794"/>
                </a:lnTo>
                <a:lnTo>
                  <a:pt x="9804514" y="1473796"/>
                </a:lnTo>
                <a:lnTo>
                  <a:pt x="9804514" y="1321866"/>
                </a:lnTo>
                <a:lnTo>
                  <a:pt x="9804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76732" y="5864630"/>
            <a:ext cx="9410065" cy="40176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algn="just">
              <a:lnSpc>
                <a:spcPct val="92200"/>
              </a:lnSpc>
              <a:spcBef>
                <a:spcPts val="994"/>
              </a:spcBef>
            </a:pPr>
            <a:r>
              <a:rPr sz="9200" spc="204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70" dirty="0">
                <a:solidFill>
                  <a:srgbClr val="FAE232"/>
                </a:solidFill>
                <a:latin typeface="Arial MT"/>
                <a:cs typeface="Arial MT"/>
              </a:rPr>
              <a:t>push</a:t>
            </a:r>
            <a:r>
              <a:rPr sz="9200" spc="-1170" dirty="0">
                <a:solidFill>
                  <a:srgbClr val="EE220C"/>
                </a:solidFill>
                <a:latin typeface="Arial MT"/>
                <a:cs typeface="Arial MT"/>
              </a:rPr>
              <a:t>(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r>
              <a:rPr sz="6600" b="1" spc="-80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9200" spc="-445" dirty="0">
                <a:solidFill>
                  <a:srgbClr val="EE220C"/>
                </a:solidFill>
                <a:latin typeface="Arial MT"/>
                <a:cs typeface="Arial MT"/>
              </a:rPr>
              <a:t>)  </a:t>
            </a:r>
            <a:r>
              <a:rPr sz="9200" spc="204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70" dirty="0">
                <a:solidFill>
                  <a:srgbClr val="FAE232"/>
                </a:solidFill>
                <a:latin typeface="Arial MT"/>
                <a:cs typeface="Arial MT"/>
              </a:rPr>
              <a:t>push</a:t>
            </a:r>
            <a:r>
              <a:rPr sz="9200" spc="-1170" dirty="0">
                <a:solidFill>
                  <a:srgbClr val="EE220C"/>
                </a:solidFill>
                <a:latin typeface="Arial MT"/>
                <a:cs typeface="Arial MT"/>
              </a:rPr>
              <a:t>(</a:t>
            </a:r>
            <a:r>
              <a:rPr sz="9900" b="1" spc="-7" baseline="2946" dirty="0">
                <a:solidFill>
                  <a:srgbClr val="1DB100"/>
                </a:solidFill>
                <a:latin typeface="Arial"/>
                <a:cs typeface="Arial"/>
              </a:rPr>
              <a:t>12</a:t>
            </a:r>
            <a:r>
              <a:rPr sz="9900" b="1" spc="-1207" baseline="2946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9200" spc="-445" dirty="0">
                <a:solidFill>
                  <a:srgbClr val="EE220C"/>
                </a:solidFill>
                <a:latin typeface="Arial MT"/>
                <a:cs typeface="Arial MT"/>
              </a:rPr>
              <a:t>)  </a:t>
            </a:r>
            <a:r>
              <a:rPr sz="9200" spc="204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70" dirty="0">
                <a:solidFill>
                  <a:srgbClr val="FAE232"/>
                </a:solidFill>
                <a:latin typeface="Arial MT"/>
                <a:cs typeface="Arial MT"/>
              </a:rPr>
              <a:t>push</a:t>
            </a:r>
            <a:r>
              <a:rPr sz="9200" spc="-1170" dirty="0">
                <a:solidFill>
                  <a:srgbClr val="EE220C"/>
                </a:solidFill>
                <a:latin typeface="Arial MT"/>
                <a:cs typeface="Arial MT"/>
              </a:rPr>
              <a:t>(</a:t>
            </a:r>
            <a:r>
              <a:rPr sz="9900" b="1" spc="-7" baseline="2946" dirty="0">
                <a:solidFill>
                  <a:srgbClr val="1DB100"/>
                </a:solidFill>
                <a:latin typeface="Arial"/>
                <a:cs typeface="Arial"/>
              </a:rPr>
              <a:t>16</a:t>
            </a:r>
            <a:r>
              <a:rPr sz="9900" b="1" spc="-1207" baseline="2946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9200" spc="-500" dirty="0">
                <a:solidFill>
                  <a:srgbClr val="EE220C"/>
                </a:solidFill>
                <a:latin typeface="Arial MT"/>
                <a:cs typeface="Arial MT"/>
              </a:rPr>
              <a:t>)</a:t>
            </a:r>
            <a:endParaRPr sz="9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35902" y="3075661"/>
            <a:ext cx="6228715" cy="2085975"/>
            <a:chOff x="13535902" y="3075661"/>
            <a:chExt cx="6228715" cy="2085975"/>
          </a:xfrm>
        </p:grpSpPr>
        <p:sp>
          <p:nvSpPr>
            <p:cNvPr id="18" name="object 18"/>
            <p:cNvSpPr/>
            <p:nvPr/>
          </p:nvSpPr>
          <p:spPr>
            <a:xfrm>
              <a:off x="13588256" y="3128014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8256" y="312801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33388" y="3128014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33388" y="312801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678530" y="3128014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78530" y="312801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104250" y="3581887"/>
            <a:ext cx="56019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44700" algn="l"/>
                <a:tab pos="4090035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10	12	16</a:t>
            </a:r>
            <a:endParaRPr sz="6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878374" y="62126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78374" y="748352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2967050" y="8754448"/>
            <a:ext cx="6003290" cy="2464435"/>
            <a:chOff x="12967050" y="8754448"/>
            <a:chExt cx="6003290" cy="2464435"/>
          </a:xfrm>
        </p:grpSpPr>
        <p:sp>
          <p:nvSpPr>
            <p:cNvPr id="28" name="object 28"/>
            <p:cNvSpPr/>
            <p:nvPr/>
          </p:nvSpPr>
          <p:spPr>
            <a:xfrm>
              <a:off x="15878375" y="875444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967043" y="9369393"/>
              <a:ext cx="6003290" cy="1849755"/>
            </a:xfrm>
            <a:custGeom>
              <a:avLst/>
              <a:gdLst/>
              <a:ahLst/>
              <a:cxnLst/>
              <a:rect l="l" t="t" r="r" b="b"/>
              <a:pathLst>
                <a:path w="6003290" h="1849754">
                  <a:moveTo>
                    <a:pt x="6002934" y="1045184"/>
                  </a:moveTo>
                  <a:lnTo>
                    <a:pt x="3798227" y="1045184"/>
                  </a:lnTo>
                  <a:lnTo>
                    <a:pt x="4066883" y="701916"/>
                  </a:lnTo>
                  <a:lnTo>
                    <a:pt x="4181881" y="791921"/>
                  </a:lnTo>
                  <a:lnTo>
                    <a:pt x="4528947" y="0"/>
                  </a:lnTo>
                  <a:lnTo>
                    <a:pt x="3843629" y="527202"/>
                  </a:lnTo>
                  <a:lnTo>
                    <a:pt x="3958640" y="617207"/>
                  </a:lnTo>
                  <a:lnTo>
                    <a:pt x="3623691" y="1045184"/>
                  </a:lnTo>
                  <a:lnTo>
                    <a:pt x="0" y="1045184"/>
                  </a:lnTo>
                  <a:lnTo>
                    <a:pt x="0" y="1849158"/>
                  </a:lnTo>
                  <a:lnTo>
                    <a:pt x="6002934" y="1849158"/>
                  </a:lnTo>
                  <a:lnTo>
                    <a:pt x="6002934" y="1045184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554430" y="6077923"/>
            <a:ext cx="607695" cy="382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4</a:t>
            </a:r>
            <a:endParaRPr sz="8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5</a:t>
            </a:r>
            <a:endParaRPr sz="8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8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915" y="10142987"/>
            <a:ext cx="6734809" cy="1075690"/>
          </a:xfrm>
          <a:custGeom>
            <a:avLst/>
            <a:gdLst/>
            <a:ahLst/>
            <a:cxnLst/>
            <a:rect l="l" t="t" r="r" b="b"/>
            <a:pathLst>
              <a:path w="6734809" h="1075690">
                <a:moveTo>
                  <a:pt x="6734454" y="0"/>
                </a:moveTo>
                <a:lnTo>
                  <a:pt x="0" y="0"/>
                </a:lnTo>
                <a:lnTo>
                  <a:pt x="0" y="1075144"/>
                </a:lnTo>
                <a:lnTo>
                  <a:pt x="6734454" y="1075144"/>
                </a:lnTo>
                <a:lnTo>
                  <a:pt x="673445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73" y="9773673"/>
            <a:ext cx="1262888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3475" algn="l"/>
              </a:tabLst>
            </a:pPr>
            <a:r>
              <a:rPr sz="9900" spc="315" baseline="2104" dirty="0">
                <a:latin typeface="Arial MT"/>
                <a:cs typeface="Arial MT"/>
              </a:rPr>
              <a:t>Mutating	</a:t>
            </a:r>
            <a:r>
              <a:rPr sz="9900" spc="359" baseline="2104" dirty="0">
                <a:latin typeface="Arial MT"/>
                <a:cs typeface="Arial MT"/>
              </a:rPr>
              <a:t>Method</a:t>
            </a:r>
            <a:r>
              <a:rPr sz="9900" spc="-585" baseline="2104" dirty="0">
                <a:latin typeface="Arial MT"/>
                <a:cs typeface="Arial MT"/>
              </a:rPr>
              <a:t> 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225535" y="10482492"/>
            <a:ext cx="54864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55" dirty="0">
                <a:latin typeface="Arial MT"/>
                <a:cs typeface="Arial MT"/>
              </a:rPr>
              <a:t>array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10" dirty="0">
                <a:latin typeface="Arial MT"/>
                <a:cs typeface="Arial MT"/>
              </a:rPr>
              <a:t>length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00" dirty="0">
                <a:latin typeface="Arial MT"/>
                <a:cs typeface="Arial MT"/>
              </a:rPr>
              <a:t>after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25" dirty="0">
                <a:latin typeface="Arial MT"/>
                <a:cs typeface="Arial MT"/>
              </a:rPr>
              <a:t>push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911" y="418588"/>
            <a:ext cx="53003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4220" algn="l"/>
              </a:tabLst>
            </a:pPr>
            <a:r>
              <a:rPr spc="-5" dirty="0"/>
              <a:t>POP	</a:t>
            </a:r>
            <a:r>
              <a:rPr spc="-3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32872" y="3096355"/>
            <a:ext cx="6217920" cy="2085975"/>
            <a:chOff x="6832872" y="3096355"/>
            <a:chExt cx="6217920" cy="2085975"/>
          </a:xfrm>
        </p:grpSpPr>
        <p:sp>
          <p:nvSpPr>
            <p:cNvPr id="4" name="object 4"/>
            <p:cNvSpPr/>
            <p:nvPr/>
          </p:nvSpPr>
          <p:spPr>
            <a:xfrm>
              <a:off x="688526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8526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6990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6990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64482" y="3148741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64482" y="3148742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4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7569" y="3636256"/>
            <a:ext cx="46609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0"/>
              </a:lnSpc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9487" y="3602614"/>
            <a:ext cx="29591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14220" algn="l"/>
              </a:tabLst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11	18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62" y="3416200"/>
            <a:ext cx="4851400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0"/>
              </a:spcBef>
            </a:pPr>
            <a:r>
              <a:rPr sz="9200" spc="235" dirty="0">
                <a:solidFill>
                  <a:srgbClr val="EE220C"/>
                </a:solidFill>
                <a:latin typeface="Arial MT"/>
                <a:cs typeface="Arial MT"/>
              </a:rPr>
              <a:t>numbers</a:t>
            </a:r>
            <a:endParaRPr sz="9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01013" y="3615523"/>
            <a:ext cx="560070" cy="1075690"/>
          </a:xfrm>
          <a:custGeom>
            <a:avLst/>
            <a:gdLst/>
            <a:ahLst/>
            <a:cxnLst/>
            <a:rect l="l" t="t" r="r" b="b"/>
            <a:pathLst>
              <a:path w="560070" h="1075689">
                <a:moveTo>
                  <a:pt x="559982" y="0"/>
                </a:moveTo>
                <a:lnTo>
                  <a:pt x="0" y="0"/>
                </a:lnTo>
                <a:lnTo>
                  <a:pt x="0" y="1075144"/>
                </a:lnTo>
                <a:lnTo>
                  <a:pt x="559982" y="1075144"/>
                </a:lnTo>
                <a:lnTo>
                  <a:pt x="559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8132" y="3616642"/>
            <a:ext cx="478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76810" y="5616365"/>
            <a:ext cx="8609965" cy="4067175"/>
          </a:xfrm>
          <a:custGeom>
            <a:avLst/>
            <a:gdLst/>
            <a:ahLst/>
            <a:cxnLst/>
            <a:rect l="l" t="t" r="r" b="b"/>
            <a:pathLst>
              <a:path w="8609965" h="4067175">
                <a:moveTo>
                  <a:pt x="8609495" y="0"/>
                </a:moveTo>
                <a:lnTo>
                  <a:pt x="0" y="0"/>
                </a:lnTo>
                <a:lnTo>
                  <a:pt x="0" y="1321866"/>
                </a:lnTo>
                <a:lnTo>
                  <a:pt x="0" y="1473784"/>
                </a:lnTo>
                <a:lnTo>
                  <a:pt x="0" y="2592781"/>
                </a:lnTo>
                <a:lnTo>
                  <a:pt x="0" y="2795651"/>
                </a:lnTo>
                <a:lnTo>
                  <a:pt x="0" y="4066578"/>
                </a:lnTo>
                <a:lnTo>
                  <a:pt x="8609495" y="4066578"/>
                </a:lnTo>
                <a:lnTo>
                  <a:pt x="8609495" y="2795651"/>
                </a:lnTo>
                <a:lnTo>
                  <a:pt x="8609495" y="2592781"/>
                </a:lnTo>
                <a:lnTo>
                  <a:pt x="8609495" y="1473784"/>
                </a:lnTo>
                <a:lnTo>
                  <a:pt x="8609495" y="1321866"/>
                </a:lnTo>
                <a:lnTo>
                  <a:pt x="860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3172540" y="1992916"/>
            <a:ext cx="2138680" cy="2085975"/>
            <a:chOff x="13172540" y="1992916"/>
            <a:chExt cx="2138680" cy="2085975"/>
          </a:xfrm>
        </p:grpSpPr>
        <p:sp>
          <p:nvSpPr>
            <p:cNvPr id="17" name="object 17"/>
            <p:cNvSpPr/>
            <p:nvPr/>
          </p:nvSpPr>
          <p:spPr>
            <a:xfrm>
              <a:off x="13224927" y="2045304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24927" y="2045304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224927" y="2045304"/>
            <a:ext cx="2033905" cy="1981200"/>
          </a:xfrm>
          <a:prstGeom prst="rect">
            <a:avLst/>
          </a:prstGeom>
        </p:spPr>
        <p:txBody>
          <a:bodyPr vert="horz" wrap="square" lIns="0" tIns="46608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3669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04226" y="1427741"/>
            <a:ext cx="2138680" cy="2085975"/>
            <a:chOff x="15204226" y="1427741"/>
            <a:chExt cx="2138680" cy="2085975"/>
          </a:xfrm>
        </p:grpSpPr>
        <p:sp>
          <p:nvSpPr>
            <p:cNvPr id="21" name="object 21"/>
            <p:cNvSpPr/>
            <p:nvPr/>
          </p:nvSpPr>
          <p:spPr>
            <a:xfrm>
              <a:off x="15256614" y="1480128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56614" y="1480128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258409" y="1934001"/>
            <a:ext cx="20320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12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249390" y="970251"/>
            <a:ext cx="2138680" cy="2085975"/>
            <a:chOff x="17249390" y="970251"/>
            <a:chExt cx="2138680" cy="2085975"/>
          </a:xfrm>
        </p:grpSpPr>
        <p:sp>
          <p:nvSpPr>
            <p:cNvPr id="25" name="object 25"/>
            <p:cNvSpPr/>
            <p:nvPr/>
          </p:nvSpPr>
          <p:spPr>
            <a:xfrm>
              <a:off x="17301744" y="102260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2033482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033482" y="1980650"/>
                  </a:lnTo>
                  <a:lnTo>
                    <a:pt x="2033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01744" y="1022605"/>
              <a:ext cx="2033905" cy="1981200"/>
            </a:xfrm>
            <a:custGeom>
              <a:avLst/>
              <a:gdLst/>
              <a:ahLst/>
              <a:cxnLst/>
              <a:rect l="l" t="t" r="r" b="b"/>
              <a:pathLst>
                <a:path w="2033905" h="1981200">
                  <a:moveTo>
                    <a:pt x="0" y="0"/>
                  </a:moveTo>
                  <a:lnTo>
                    <a:pt x="2033482" y="0"/>
                  </a:lnTo>
                  <a:lnTo>
                    <a:pt x="2033482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301745" y="1476478"/>
            <a:ext cx="20339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16</a:t>
            </a:r>
            <a:endParaRPr sz="6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29322" y="584618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76147" y="725182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56849" y="861556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8843" y="5608347"/>
            <a:ext cx="11344910" cy="4029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725"/>
              </a:lnSpc>
              <a:spcBef>
                <a:spcPts val="135"/>
              </a:spcBef>
              <a:tabLst>
                <a:tab pos="10347325" algn="l"/>
              </a:tabLst>
            </a:pPr>
            <a:r>
              <a:rPr sz="9200" spc="215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15" dirty="0">
                <a:solidFill>
                  <a:srgbClr val="FAE232"/>
                </a:solidFill>
                <a:latin typeface="Arial MT"/>
                <a:cs typeface="Arial MT"/>
              </a:rPr>
              <a:t>pop(</a:t>
            </a:r>
            <a:r>
              <a:rPr sz="920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9200" spc="-500" dirty="0">
                <a:solidFill>
                  <a:srgbClr val="FAE232"/>
                </a:solidFill>
                <a:latin typeface="Arial MT"/>
                <a:cs typeface="Arial MT"/>
              </a:rPr>
              <a:t>)	</a:t>
            </a:r>
            <a:r>
              <a:rPr sz="9900" b="1" spc="-7" baseline="11363" dirty="0">
                <a:solidFill>
                  <a:srgbClr val="1DB100"/>
                </a:solidFill>
                <a:latin typeface="Arial"/>
                <a:cs typeface="Arial"/>
              </a:rPr>
              <a:t>16</a:t>
            </a:r>
            <a:endParaRPr sz="9900" baseline="11363">
              <a:latin typeface="Arial"/>
              <a:cs typeface="Arial"/>
            </a:endParaRPr>
          </a:p>
          <a:p>
            <a:pPr marL="38100">
              <a:lnSpc>
                <a:spcPts val="10220"/>
              </a:lnSpc>
              <a:tabLst>
                <a:tab pos="10347325" algn="l"/>
              </a:tabLst>
            </a:pPr>
            <a:r>
              <a:rPr sz="9200" spc="215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15" dirty="0">
                <a:solidFill>
                  <a:srgbClr val="FAE232"/>
                </a:solidFill>
                <a:latin typeface="Arial MT"/>
                <a:cs typeface="Arial MT"/>
              </a:rPr>
              <a:t>pop(</a:t>
            </a:r>
            <a:r>
              <a:rPr sz="920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9200" spc="-500" dirty="0">
                <a:solidFill>
                  <a:srgbClr val="FAE232"/>
                </a:solidFill>
                <a:latin typeface="Arial MT"/>
                <a:cs typeface="Arial MT"/>
              </a:rPr>
              <a:t>)	</a:t>
            </a:r>
            <a:r>
              <a:rPr sz="9900" b="1" spc="-7" baseline="7154" dirty="0">
                <a:solidFill>
                  <a:srgbClr val="1DB100"/>
                </a:solidFill>
                <a:latin typeface="Arial"/>
                <a:cs typeface="Arial"/>
              </a:rPr>
              <a:t>12</a:t>
            </a:r>
            <a:endParaRPr sz="9900" baseline="7154">
              <a:latin typeface="Arial"/>
              <a:cs typeface="Arial"/>
            </a:endParaRPr>
          </a:p>
          <a:p>
            <a:pPr marL="38100">
              <a:lnSpc>
                <a:spcPts val="10540"/>
              </a:lnSpc>
              <a:tabLst>
                <a:tab pos="10374630" algn="l"/>
              </a:tabLst>
            </a:pPr>
            <a:r>
              <a:rPr sz="9200" spc="215" dirty="0">
                <a:solidFill>
                  <a:srgbClr val="EE220C"/>
                </a:solidFill>
                <a:latin typeface="Arial MT"/>
                <a:cs typeface="Arial MT"/>
              </a:rPr>
              <a:t>numbers.</a:t>
            </a:r>
            <a:r>
              <a:rPr sz="9200" spc="215" dirty="0">
                <a:solidFill>
                  <a:srgbClr val="FAE232"/>
                </a:solidFill>
                <a:latin typeface="Arial MT"/>
                <a:cs typeface="Arial MT"/>
              </a:rPr>
              <a:t>pop(</a:t>
            </a:r>
            <a:r>
              <a:rPr sz="9200" spc="10" dirty="0">
                <a:solidFill>
                  <a:srgbClr val="FAE232"/>
                </a:solidFill>
                <a:latin typeface="Arial MT"/>
                <a:cs typeface="Arial MT"/>
              </a:rPr>
              <a:t> </a:t>
            </a:r>
            <a:r>
              <a:rPr sz="9200" spc="-500" dirty="0">
                <a:solidFill>
                  <a:srgbClr val="FAE232"/>
                </a:solidFill>
                <a:latin typeface="Arial MT"/>
                <a:cs typeface="Arial MT"/>
              </a:rPr>
              <a:t>)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828" y="10102618"/>
            <a:ext cx="6734809" cy="1075690"/>
          </a:xfrm>
          <a:custGeom>
            <a:avLst/>
            <a:gdLst/>
            <a:ahLst/>
            <a:cxnLst/>
            <a:rect l="l" t="t" r="r" b="b"/>
            <a:pathLst>
              <a:path w="6734809" h="1075690">
                <a:moveTo>
                  <a:pt x="6734454" y="0"/>
                </a:moveTo>
                <a:lnTo>
                  <a:pt x="0" y="0"/>
                </a:lnTo>
                <a:lnTo>
                  <a:pt x="0" y="1075144"/>
                </a:lnTo>
                <a:lnTo>
                  <a:pt x="6734454" y="1075144"/>
                </a:lnTo>
                <a:lnTo>
                  <a:pt x="673445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2250" y="9773673"/>
            <a:ext cx="1260221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3475" algn="l"/>
              </a:tabLst>
            </a:pPr>
            <a:r>
              <a:rPr sz="9900" spc="315" baseline="5050" dirty="0">
                <a:latin typeface="Arial MT"/>
                <a:cs typeface="Arial MT"/>
              </a:rPr>
              <a:t>Mutating	</a:t>
            </a:r>
            <a:r>
              <a:rPr sz="9900" spc="359" baseline="5050" dirty="0" smtClean="0">
                <a:latin typeface="Arial MT"/>
                <a:cs typeface="Arial MT"/>
              </a:rPr>
              <a:t>Method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16002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60" dirty="0">
                <a:solidFill>
                  <a:srgbClr val="FFFFFF"/>
                </a:solidFill>
                <a:latin typeface="Arial"/>
                <a:cs typeface="Arial"/>
              </a:rPr>
              <a:t>https://ww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6503" y="418588"/>
            <a:ext cx="66173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1210" algn="l"/>
              </a:tabLst>
            </a:pPr>
            <a:r>
              <a:rPr spc="-40" dirty="0"/>
              <a:t>indexOf	</a:t>
            </a:r>
            <a:r>
              <a:rPr spc="-3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9469" y="3405263"/>
            <a:ext cx="31769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5" dirty="0">
                <a:solidFill>
                  <a:srgbClr val="EE220C"/>
                </a:solidFill>
                <a:latin typeface="Arial"/>
                <a:cs typeface="Arial"/>
              </a:rPr>
              <a:t>words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397" y="6524170"/>
            <a:ext cx="1135888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024495" algn="l"/>
                <a:tab pos="10855960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8250" b="1" spc="-50" dirty="0">
                <a:latin typeface="Arial"/>
                <a:cs typeface="Arial"/>
              </a:rPr>
              <a:t>indexOf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“cat”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33097" y="672363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646635" y="3033240"/>
            <a:ext cx="8917305" cy="2085975"/>
            <a:chOff x="8646635" y="3033240"/>
            <a:chExt cx="8917305" cy="2085975"/>
          </a:xfrm>
        </p:grpSpPr>
        <p:sp>
          <p:nvSpPr>
            <p:cNvPr id="8" name="object 8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98989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39886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80770" y="3085595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35866" y="3539468"/>
            <a:ext cx="796988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00985" algn="l"/>
                <a:tab pos="5377180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	</a:t>
            </a: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8344" y="8095205"/>
            <a:ext cx="1133919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024495" algn="l"/>
                <a:tab pos="10835640" algn="l"/>
              </a:tabLst>
            </a:pP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words.</a:t>
            </a:r>
            <a:r>
              <a:rPr sz="8250" b="1" spc="-50" dirty="0">
                <a:latin typeface="Arial"/>
                <a:cs typeface="Arial"/>
              </a:rPr>
              <a:t>indexOf</a:t>
            </a:r>
            <a:r>
              <a:rPr sz="8250" b="1" spc="-5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160" dirty="0">
                <a:solidFill>
                  <a:srgbClr val="EE220C"/>
                </a:solidFill>
                <a:latin typeface="Arial"/>
                <a:cs typeface="Arial"/>
              </a:rPr>
              <a:t>“fox”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33097" y="829467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20617" y="6222069"/>
            <a:ext cx="1033780" cy="3168015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70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0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70"/>
              </a:spcBef>
            </a:pPr>
            <a:r>
              <a:rPr sz="8250" b="1" spc="300" dirty="0">
                <a:solidFill>
                  <a:srgbClr val="1DB100"/>
                </a:solidFill>
                <a:latin typeface="Arial"/>
                <a:cs typeface="Arial"/>
              </a:rPr>
              <a:t>-1</a:t>
            </a:r>
            <a:endParaRPr sz="8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593" y="10102618"/>
            <a:ext cx="8642985" cy="1075690"/>
          </a:xfrm>
          <a:custGeom>
            <a:avLst/>
            <a:gdLst/>
            <a:ahLst/>
            <a:cxnLst/>
            <a:rect l="l" t="t" r="r" b="b"/>
            <a:pathLst>
              <a:path w="8642985" h="1075690">
                <a:moveTo>
                  <a:pt x="8642668" y="0"/>
                </a:moveTo>
                <a:lnTo>
                  <a:pt x="0" y="0"/>
                </a:lnTo>
                <a:lnTo>
                  <a:pt x="0" y="1075144"/>
                </a:lnTo>
                <a:lnTo>
                  <a:pt x="8642668" y="1075144"/>
                </a:lnTo>
                <a:lnTo>
                  <a:pt x="864266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2250" y="9773673"/>
            <a:ext cx="1258697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2285" algn="l"/>
              </a:tabLst>
            </a:pPr>
            <a:r>
              <a:rPr sz="9900" spc="300" baseline="5050" dirty="0">
                <a:latin typeface="Arial MT"/>
                <a:cs typeface="Arial MT"/>
              </a:rPr>
              <a:t>Non-Mutating	</a:t>
            </a:r>
            <a:r>
              <a:rPr sz="9900" spc="322" baseline="5050" dirty="0" smtClean="0">
                <a:latin typeface="Arial MT"/>
                <a:cs typeface="Arial MT"/>
              </a:rPr>
              <a:t>Metho</a:t>
            </a:r>
            <a:r>
              <a:rPr sz="9900" spc="-1350" baseline="5050" dirty="0" smtClean="0">
                <a:latin typeface="Arial MT"/>
                <a:cs typeface="Arial MT"/>
              </a:rPr>
              <a:t>d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289" y="418588"/>
            <a:ext cx="70535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7454" algn="l"/>
              </a:tabLst>
            </a:pPr>
            <a:r>
              <a:rPr spc="90" dirty="0"/>
              <a:t>CONC</a:t>
            </a:r>
            <a:r>
              <a:rPr spc="-860" dirty="0"/>
              <a:t>A</a:t>
            </a:r>
            <a:r>
              <a:rPr spc="-5" dirty="0"/>
              <a:t>T</a:t>
            </a:r>
            <a:r>
              <a:rPr dirty="0"/>
              <a:t>	</a:t>
            </a:r>
            <a:r>
              <a:rPr spc="-3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9058" y="2479163"/>
            <a:ext cx="396875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animals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52021" y="2107139"/>
            <a:ext cx="8917305" cy="2085975"/>
            <a:chOff x="8152021" y="2107139"/>
            <a:chExt cx="8917305" cy="2085975"/>
          </a:xfrm>
        </p:grpSpPr>
        <p:sp>
          <p:nvSpPr>
            <p:cNvPr id="5" name="object 5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45272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45272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86157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86157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406054" y="2613366"/>
            <a:ext cx="22910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9965" y="6986441"/>
            <a:ext cx="116859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8390890" algn="l"/>
                <a:tab pos="11182350" algn="l"/>
              </a:tabLst>
            </a:pPr>
            <a:r>
              <a:rPr sz="8250" b="1" spc="-10" dirty="0">
                <a:solidFill>
                  <a:srgbClr val="EE220C"/>
                </a:solidFill>
                <a:latin typeface="Arial"/>
                <a:cs typeface="Arial"/>
              </a:rPr>
              <a:t>animals.</a:t>
            </a:r>
            <a:r>
              <a:rPr sz="8250" b="1" spc="-10" dirty="0">
                <a:latin typeface="Arial"/>
                <a:cs typeface="Arial"/>
              </a:rPr>
              <a:t>concat</a:t>
            </a:r>
            <a:r>
              <a:rPr sz="8250" b="1" spc="-1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100" dirty="0">
                <a:solidFill>
                  <a:srgbClr val="EE220C"/>
                </a:solidFill>
                <a:latin typeface="Arial"/>
                <a:cs typeface="Arial"/>
              </a:rPr>
              <a:t>birds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948" y="4732802"/>
            <a:ext cx="259524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00" dirty="0">
                <a:solidFill>
                  <a:srgbClr val="EE220C"/>
                </a:solidFill>
                <a:latin typeface="Arial"/>
                <a:cs typeface="Arial"/>
              </a:rPr>
              <a:t>birds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023" y="4360779"/>
            <a:ext cx="5975985" cy="2085975"/>
            <a:chOff x="8152023" y="4360779"/>
            <a:chExt cx="5975985" cy="2085975"/>
          </a:xfrm>
        </p:grpSpPr>
        <p:sp>
          <p:nvSpPr>
            <p:cNvPr id="15" name="object 15"/>
            <p:cNvSpPr/>
            <p:nvPr/>
          </p:nvSpPr>
          <p:spPr>
            <a:xfrm>
              <a:off x="8204377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4377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45273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5273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86681" y="2613367"/>
            <a:ext cx="5121910" cy="3284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95"/>
              </a:spcBef>
              <a:tabLst>
                <a:tab pos="2925445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</a:t>
            </a:r>
            <a:endParaRPr sz="6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925445" algn="l"/>
              </a:tabLst>
            </a:pPr>
            <a:r>
              <a:rPr sz="6600" b="1" spc="85" dirty="0">
                <a:solidFill>
                  <a:srgbClr val="1DB100"/>
                </a:solidFill>
                <a:latin typeface="Arial"/>
                <a:cs typeface="Arial"/>
              </a:rPr>
              <a:t>hawk	</a:t>
            </a:r>
            <a:r>
              <a:rPr sz="6600" b="1" spc="40" dirty="0">
                <a:solidFill>
                  <a:srgbClr val="1DB100"/>
                </a:solidFill>
                <a:latin typeface="Arial"/>
                <a:cs typeface="Arial"/>
              </a:rPr>
              <a:t>eagle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27320" y="8786288"/>
            <a:ext cx="14798675" cy="2085975"/>
            <a:chOff x="3227320" y="8786288"/>
            <a:chExt cx="14798675" cy="2085975"/>
          </a:xfrm>
        </p:grpSpPr>
        <p:sp>
          <p:nvSpPr>
            <p:cNvPr id="21" name="object 21"/>
            <p:cNvSpPr/>
            <p:nvPr/>
          </p:nvSpPr>
          <p:spPr>
            <a:xfrm>
              <a:off x="3279675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9675" y="8838642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20567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0567" y="8838642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61459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61459" y="8838642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02354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02354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43238" y="883864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43238" y="8838642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16551" y="9292516"/>
            <a:ext cx="1385189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00985" algn="l"/>
                <a:tab pos="5377180" algn="l"/>
                <a:tab pos="8380730" algn="l"/>
                <a:tab pos="11306175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	</a:t>
            </a: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	</a:t>
            </a:r>
            <a:r>
              <a:rPr sz="6600" b="1" spc="85" dirty="0">
                <a:solidFill>
                  <a:srgbClr val="1DB100"/>
                </a:solidFill>
                <a:latin typeface="Arial"/>
                <a:cs typeface="Arial"/>
              </a:rPr>
              <a:t>hawk	</a:t>
            </a:r>
            <a:r>
              <a:rPr sz="6600" b="1" spc="40" dirty="0" smtClean="0">
                <a:solidFill>
                  <a:srgbClr val="1DB100"/>
                </a:solidFill>
                <a:latin typeface="Arial"/>
                <a:cs typeface="Arial"/>
              </a:rPr>
              <a:t>eagle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539654" y="730244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16002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450" b="1" spc="60" dirty="0">
                <a:solidFill>
                  <a:srgbClr val="FFFFFF"/>
                </a:solidFill>
                <a:latin typeface="Arial"/>
                <a:cs typeface="Arial"/>
              </a:rPr>
              <a:t>https://ww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8289" y="418588"/>
            <a:ext cx="70535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7454" algn="l"/>
              </a:tabLst>
            </a:pPr>
            <a:r>
              <a:rPr spc="90" dirty="0"/>
              <a:t>CONC</a:t>
            </a:r>
            <a:r>
              <a:rPr spc="-860" dirty="0"/>
              <a:t>A</a:t>
            </a:r>
            <a:r>
              <a:rPr spc="-5" dirty="0"/>
              <a:t>T</a:t>
            </a:r>
            <a:r>
              <a:rPr dirty="0"/>
              <a:t>	</a:t>
            </a:r>
            <a:r>
              <a:rPr spc="-3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9058" y="2479163"/>
            <a:ext cx="396875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animals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2021" y="2107139"/>
            <a:ext cx="8917305" cy="2085975"/>
            <a:chOff x="8152021" y="2107139"/>
            <a:chExt cx="8917305" cy="2085975"/>
          </a:xfrm>
        </p:grpSpPr>
        <p:sp>
          <p:nvSpPr>
            <p:cNvPr id="6" name="object 6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4376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45272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5272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86157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86157" y="2159494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06054" y="2613366"/>
            <a:ext cx="22910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6751" y="6986442"/>
            <a:ext cx="1168590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0"/>
              </a:spcBef>
              <a:tabLst>
                <a:tab pos="7017384" algn="l"/>
                <a:tab pos="11182350" algn="l"/>
              </a:tabLst>
            </a:pP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birds.</a:t>
            </a:r>
            <a:r>
              <a:rPr sz="8250" b="1" spc="-30" dirty="0">
                <a:latin typeface="Arial"/>
                <a:cs typeface="Arial"/>
              </a:rPr>
              <a:t>concat</a:t>
            </a:r>
            <a:r>
              <a:rPr sz="8250" b="1" spc="-30" dirty="0">
                <a:solidFill>
                  <a:srgbClr val="EE220C"/>
                </a:solidFill>
                <a:latin typeface="Arial"/>
                <a:cs typeface="Arial"/>
              </a:rPr>
              <a:t>(	</a:t>
            </a:r>
            <a:r>
              <a:rPr sz="8250" b="1" spc="-35" dirty="0">
                <a:solidFill>
                  <a:srgbClr val="EE220C"/>
                </a:solidFill>
                <a:latin typeface="Arial"/>
                <a:cs typeface="Arial"/>
              </a:rPr>
              <a:t>animals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948" y="4732802"/>
            <a:ext cx="259524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00" dirty="0">
                <a:solidFill>
                  <a:srgbClr val="EE220C"/>
                </a:solidFill>
                <a:latin typeface="Arial"/>
                <a:cs typeface="Arial"/>
              </a:rPr>
              <a:t>birds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52023" y="4360779"/>
            <a:ext cx="5975985" cy="2085975"/>
            <a:chOff x="8152023" y="4360779"/>
            <a:chExt cx="5975985" cy="2085975"/>
          </a:xfrm>
        </p:grpSpPr>
        <p:sp>
          <p:nvSpPr>
            <p:cNvPr id="16" name="object 16"/>
            <p:cNvSpPr/>
            <p:nvPr/>
          </p:nvSpPr>
          <p:spPr>
            <a:xfrm>
              <a:off x="8204377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4377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5273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45273" y="4413133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86681" y="2613367"/>
            <a:ext cx="5121910" cy="3284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95"/>
              </a:spcBef>
              <a:tabLst>
                <a:tab pos="2925445" algn="l"/>
              </a:tabLst>
            </a:pP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</a:t>
            </a:r>
            <a:endParaRPr sz="6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925445" algn="l"/>
              </a:tabLst>
            </a:pPr>
            <a:r>
              <a:rPr sz="6600" b="1" spc="85" dirty="0">
                <a:solidFill>
                  <a:srgbClr val="1DB100"/>
                </a:solidFill>
                <a:latin typeface="Arial"/>
                <a:cs typeface="Arial"/>
              </a:rPr>
              <a:t>hawk	</a:t>
            </a:r>
            <a:r>
              <a:rPr sz="6600" b="1" spc="40" dirty="0">
                <a:solidFill>
                  <a:srgbClr val="1DB100"/>
                </a:solidFill>
                <a:latin typeface="Arial"/>
                <a:cs typeface="Arial"/>
              </a:rPr>
              <a:t>eagle</a:t>
            </a:r>
            <a:endParaRPr sz="6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192365" y="7133555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8137" y="8709114"/>
            <a:ext cx="17948275" cy="2562860"/>
            <a:chOff x="78137" y="8709114"/>
            <a:chExt cx="17948275" cy="2562860"/>
          </a:xfrm>
        </p:grpSpPr>
        <p:sp>
          <p:nvSpPr>
            <p:cNvPr id="23" name="object 23"/>
            <p:cNvSpPr/>
            <p:nvPr/>
          </p:nvSpPr>
          <p:spPr>
            <a:xfrm>
              <a:off x="9161459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61459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02353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02353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43248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7" y="0"/>
                  </a:moveTo>
                  <a:lnTo>
                    <a:pt x="0" y="0"/>
                  </a:lnTo>
                  <a:lnTo>
                    <a:pt x="0" y="1980650"/>
                  </a:lnTo>
                  <a:lnTo>
                    <a:pt x="2930257" y="1980650"/>
                  </a:lnTo>
                  <a:lnTo>
                    <a:pt x="293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43248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9673" y="8761468"/>
              <a:ext cx="2930525" cy="1548765"/>
            </a:xfrm>
            <a:custGeom>
              <a:avLst/>
              <a:gdLst/>
              <a:ahLst/>
              <a:cxnLst/>
              <a:rect l="l" t="t" r="r" b="b"/>
              <a:pathLst>
                <a:path w="2930525" h="1548765">
                  <a:moveTo>
                    <a:pt x="0" y="1548551"/>
                  </a:moveTo>
                  <a:lnTo>
                    <a:pt x="2930257" y="1548551"/>
                  </a:lnTo>
                  <a:lnTo>
                    <a:pt x="2930257" y="0"/>
                  </a:lnTo>
                  <a:lnTo>
                    <a:pt x="0" y="0"/>
                  </a:lnTo>
                  <a:lnTo>
                    <a:pt x="0" y="1548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9674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20562" y="8761469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2930258" y="0"/>
                  </a:moveTo>
                  <a:lnTo>
                    <a:pt x="0" y="0"/>
                  </a:lnTo>
                  <a:lnTo>
                    <a:pt x="0" y="1548561"/>
                  </a:lnTo>
                  <a:lnTo>
                    <a:pt x="0" y="1980653"/>
                  </a:lnTo>
                  <a:lnTo>
                    <a:pt x="2930258" y="1980653"/>
                  </a:lnTo>
                  <a:lnTo>
                    <a:pt x="2930258" y="1548561"/>
                  </a:lnTo>
                  <a:lnTo>
                    <a:pt x="293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20566" y="8761468"/>
              <a:ext cx="2930525" cy="1981200"/>
            </a:xfrm>
            <a:custGeom>
              <a:avLst/>
              <a:gdLst/>
              <a:ahLst/>
              <a:cxnLst/>
              <a:rect l="l" t="t" r="r" b="b"/>
              <a:pathLst>
                <a:path w="2930525" h="1981200">
                  <a:moveTo>
                    <a:pt x="0" y="0"/>
                  </a:moveTo>
                  <a:lnTo>
                    <a:pt x="2930257" y="0"/>
                  </a:lnTo>
                  <a:lnTo>
                    <a:pt x="2930257" y="1980650"/>
                  </a:lnTo>
                  <a:lnTo>
                    <a:pt x="0" y="198065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137" y="10310020"/>
              <a:ext cx="8642985" cy="962025"/>
            </a:xfrm>
            <a:custGeom>
              <a:avLst/>
              <a:gdLst/>
              <a:ahLst/>
              <a:cxnLst/>
              <a:rect l="l" t="t" r="r" b="b"/>
              <a:pathLst>
                <a:path w="8642985" h="962025">
                  <a:moveTo>
                    <a:pt x="8642669" y="0"/>
                  </a:moveTo>
                  <a:lnTo>
                    <a:pt x="0" y="0"/>
                  </a:lnTo>
                  <a:lnTo>
                    <a:pt x="0" y="961938"/>
                  </a:lnTo>
                  <a:lnTo>
                    <a:pt x="8642669" y="961938"/>
                  </a:lnTo>
                  <a:lnTo>
                    <a:pt x="8642669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0" y="9307244"/>
            <a:ext cx="17945100" cy="199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215">
              <a:lnSpc>
                <a:spcPts val="7755"/>
              </a:lnSpc>
              <a:spcBef>
                <a:spcPts val="95"/>
              </a:spcBef>
              <a:tabLst>
                <a:tab pos="6551295" algn="l"/>
                <a:tab pos="9949180" algn="l"/>
                <a:tab pos="12750165" algn="l"/>
                <a:tab pos="15326360" algn="l"/>
              </a:tabLst>
            </a:pPr>
            <a:r>
              <a:rPr sz="6600" b="1" spc="85" dirty="0">
                <a:solidFill>
                  <a:srgbClr val="1DB100"/>
                </a:solidFill>
                <a:latin typeface="Arial"/>
                <a:cs typeface="Arial"/>
              </a:rPr>
              <a:t>hawk	</a:t>
            </a:r>
            <a:r>
              <a:rPr sz="6600" b="1" spc="40" dirty="0">
                <a:solidFill>
                  <a:srgbClr val="1DB100"/>
                </a:solidFill>
                <a:latin typeface="Arial"/>
                <a:cs typeface="Arial"/>
              </a:rPr>
              <a:t>eagle	</a:t>
            </a:r>
            <a:r>
              <a:rPr sz="6600" b="1" spc="114" dirty="0">
                <a:solidFill>
                  <a:srgbClr val="1DB100"/>
                </a:solidFill>
                <a:latin typeface="Arial"/>
                <a:cs typeface="Arial"/>
              </a:rPr>
              <a:t>cat	</a:t>
            </a:r>
            <a:r>
              <a:rPr sz="6600" b="1" spc="-5" dirty="0">
                <a:solidFill>
                  <a:srgbClr val="1DB100"/>
                </a:solidFill>
                <a:latin typeface="Arial"/>
                <a:cs typeface="Arial"/>
              </a:rPr>
              <a:t>dog	</a:t>
            </a:r>
            <a:r>
              <a:rPr sz="6600" b="1" spc="-30" dirty="0">
                <a:solidFill>
                  <a:srgbClr val="1DB100"/>
                </a:solidFill>
                <a:latin typeface="Arial"/>
                <a:cs typeface="Arial"/>
              </a:rPr>
              <a:t>horse</a:t>
            </a:r>
            <a:endParaRPr sz="6600" dirty="0">
              <a:latin typeface="Arial"/>
              <a:cs typeface="Arial"/>
            </a:endParaRPr>
          </a:p>
          <a:p>
            <a:pPr marL="76200">
              <a:lnSpc>
                <a:spcPts val="7755"/>
              </a:lnSpc>
              <a:tabLst>
                <a:tab pos="5645785" algn="l"/>
              </a:tabLst>
            </a:pPr>
            <a:r>
              <a:rPr sz="9900" spc="300" baseline="-8838" dirty="0">
                <a:latin typeface="Arial MT"/>
                <a:cs typeface="Arial MT"/>
              </a:rPr>
              <a:t>Non-Mutating	</a:t>
            </a:r>
            <a:r>
              <a:rPr sz="9900" spc="322" baseline="-8838" dirty="0" smtClean="0">
                <a:latin typeface="Arial MT"/>
                <a:cs typeface="Arial MT"/>
              </a:rPr>
              <a:t>Metho</a:t>
            </a:r>
            <a:r>
              <a:rPr sz="9900" spc="-1192" baseline="-8838" dirty="0" smtClean="0">
                <a:latin typeface="Arial MT"/>
                <a:cs typeface="Arial MT"/>
              </a:rPr>
              <a:t>d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951" y="4917812"/>
            <a:ext cx="80225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9200" b="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29" dirty="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r>
              <a:rPr sz="92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305" dirty="0">
                <a:solidFill>
                  <a:srgbClr val="FFFFFF"/>
                </a:solidFill>
                <a:latin typeface="Arial MT"/>
                <a:cs typeface="Arial MT"/>
              </a:rPr>
              <a:t>control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453" y="9399698"/>
            <a:ext cx="5123180" cy="1257935"/>
          </a:xfrm>
          <a:custGeom>
            <a:avLst/>
            <a:gdLst/>
            <a:ahLst/>
            <a:cxnLst/>
            <a:rect l="l" t="t" r="r" b="b"/>
            <a:pathLst>
              <a:path w="5123180" h="1257934">
                <a:moveTo>
                  <a:pt x="5122845" y="0"/>
                </a:moveTo>
                <a:lnTo>
                  <a:pt x="0" y="0"/>
                </a:lnTo>
                <a:lnTo>
                  <a:pt x="0" y="1257869"/>
                </a:lnTo>
                <a:lnTo>
                  <a:pt x="5122845" y="1257869"/>
                </a:lnTo>
                <a:lnTo>
                  <a:pt x="5122845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2482" y="9495056"/>
            <a:ext cx="36410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0963" y="5610421"/>
            <a:ext cx="9025890" cy="4681220"/>
          </a:xfrm>
          <a:custGeom>
            <a:avLst/>
            <a:gdLst/>
            <a:ahLst/>
            <a:cxnLst/>
            <a:rect l="l" t="t" r="r" b="b"/>
            <a:pathLst>
              <a:path w="9025890" h="4681220">
                <a:moveTo>
                  <a:pt x="5281168" y="3384423"/>
                </a:moveTo>
                <a:lnTo>
                  <a:pt x="0" y="3384423"/>
                </a:lnTo>
                <a:lnTo>
                  <a:pt x="0" y="4681169"/>
                </a:lnTo>
                <a:lnTo>
                  <a:pt x="5281168" y="4681169"/>
                </a:lnTo>
                <a:lnTo>
                  <a:pt x="5281168" y="3384423"/>
                </a:lnTo>
                <a:close/>
              </a:path>
              <a:path w="9025890" h="4681220">
                <a:moveTo>
                  <a:pt x="9025839" y="994460"/>
                </a:moveTo>
                <a:lnTo>
                  <a:pt x="8596363" y="0"/>
                </a:lnTo>
                <a:lnTo>
                  <a:pt x="8166887" y="994460"/>
                </a:lnTo>
                <a:lnTo>
                  <a:pt x="8458937" y="994460"/>
                </a:lnTo>
                <a:lnTo>
                  <a:pt x="8458937" y="3908234"/>
                </a:lnTo>
                <a:lnTo>
                  <a:pt x="8733790" y="3908234"/>
                </a:lnTo>
                <a:lnTo>
                  <a:pt x="8733790" y="994460"/>
                </a:lnTo>
                <a:lnTo>
                  <a:pt x="9025839" y="99446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1798" y="9111138"/>
            <a:ext cx="41998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2600" algn="l"/>
              </a:tabLst>
            </a:pPr>
            <a:r>
              <a:rPr sz="6600" spc="165" dirty="0">
                <a:latin typeface="Arial MT"/>
                <a:cs typeface="Arial MT"/>
              </a:rPr>
              <a:t>iterator	</a:t>
            </a:r>
            <a:r>
              <a:rPr sz="6600" spc="180" dirty="0">
                <a:latin typeface="Arial MT"/>
                <a:cs typeface="Arial MT"/>
              </a:rPr>
              <a:t>init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9058" y="4892221"/>
            <a:ext cx="18912205" cy="4229100"/>
            <a:chOff x="689058" y="4892221"/>
            <a:chExt cx="18912205" cy="4229100"/>
          </a:xfrm>
        </p:grpSpPr>
        <p:sp>
          <p:nvSpPr>
            <p:cNvPr id="7" name="object 7"/>
            <p:cNvSpPr/>
            <p:nvPr/>
          </p:nvSpPr>
          <p:spPr>
            <a:xfrm>
              <a:off x="4124614" y="5599616"/>
              <a:ext cx="885825" cy="3521710"/>
            </a:xfrm>
            <a:custGeom>
              <a:avLst/>
              <a:gdLst/>
              <a:ahLst/>
              <a:cxnLst/>
              <a:rect l="l" t="t" r="r" b="b"/>
              <a:pathLst>
                <a:path w="885825" h="3521709">
                  <a:moveTo>
                    <a:pt x="442744" y="0"/>
                  </a:moveTo>
                  <a:lnTo>
                    <a:pt x="0" y="1025198"/>
                  </a:lnTo>
                  <a:lnTo>
                    <a:pt x="301066" y="1025198"/>
                  </a:lnTo>
                  <a:lnTo>
                    <a:pt x="301066" y="3521426"/>
                  </a:lnTo>
                  <a:lnTo>
                    <a:pt x="584423" y="3521426"/>
                  </a:lnTo>
                  <a:lnTo>
                    <a:pt x="584423" y="1025198"/>
                  </a:lnTo>
                  <a:lnTo>
                    <a:pt x="885489" y="1025198"/>
                  </a:lnTo>
                  <a:lnTo>
                    <a:pt x="44274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051" y="4892223"/>
              <a:ext cx="18912205" cy="2932430"/>
            </a:xfrm>
            <a:custGeom>
              <a:avLst/>
              <a:gdLst/>
              <a:ahLst/>
              <a:cxnLst/>
              <a:rect l="l" t="t" r="r" b="b"/>
              <a:pathLst>
                <a:path w="18912205" h="2932429">
                  <a:moveTo>
                    <a:pt x="13994892" y="1465922"/>
                  </a:moveTo>
                  <a:lnTo>
                    <a:pt x="0" y="1465922"/>
                  </a:lnTo>
                  <a:lnTo>
                    <a:pt x="0" y="2198890"/>
                  </a:lnTo>
                  <a:lnTo>
                    <a:pt x="0" y="2931845"/>
                  </a:lnTo>
                  <a:lnTo>
                    <a:pt x="13616648" y="2931845"/>
                  </a:lnTo>
                  <a:lnTo>
                    <a:pt x="13616648" y="2198890"/>
                  </a:lnTo>
                  <a:lnTo>
                    <a:pt x="13994892" y="2198890"/>
                  </a:lnTo>
                  <a:lnTo>
                    <a:pt x="13994892" y="1465922"/>
                  </a:lnTo>
                  <a:close/>
                </a:path>
                <a:path w="18912205" h="2932429">
                  <a:moveTo>
                    <a:pt x="18912015" y="0"/>
                  </a:moveTo>
                  <a:lnTo>
                    <a:pt x="0" y="0"/>
                  </a:lnTo>
                  <a:lnTo>
                    <a:pt x="0" y="732967"/>
                  </a:lnTo>
                  <a:lnTo>
                    <a:pt x="18912015" y="732967"/>
                  </a:lnTo>
                  <a:lnTo>
                    <a:pt x="18912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9058" y="4892221"/>
            <a:ext cx="15240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5732" y="4892221"/>
            <a:ext cx="49174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6442" y="4836063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70455" y="4892221"/>
            <a:ext cx="4921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0409" y="4892221"/>
            <a:ext cx="78447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72942" y="4892221"/>
            <a:ext cx="6413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66944" y="4892221"/>
            <a:ext cx="31699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058" y="6358145"/>
            <a:ext cx="1400810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element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array[index];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058" y="7091107"/>
            <a:ext cx="1361694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(element);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058" y="7824069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73164" y="476470"/>
            <a:ext cx="40443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</a:tabLst>
            </a:pPr>
            <a:r>
              <a:rPr spc="-45" dirty="0"/>
              <a:t>FOR	</a:t>
            </a:r>
            <a:r>
              <a:rPr spc="-35" dirty="0"/>
              <a:t>Loop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1023" y="4614026"/>
            <a:ext cx="17993360" cy="4561205"/>
            <a:chOff x="2111023" y="4614026"/>
            <a:chExt cx="17993360" cy="4561205"/>
          </a:xfrm>
        </p:grpSpPr>
        <p:sp>
          <p:nvSpPr>
            <p:cNvPr id="22" name="object 22"/>
            <p:cNvSpPr/>
            <p:nvPr/>
          </p:nvSpPr>
          <p:spPr>
            <a:xfrm>
              <a:off x="2163378" y="4666380"/>
              <a:ext cx="4996815" cy="1154430"/>
            </a:xfrm>
            <a:custGeom>
              <a:avLst/>
              <a:gdLst/>
              <a:ahLst/>
              <a:cxnLst/>
              <a:rect l="l" t="t" r="r" b="b"/>
              <a:pathLst>
                <a:path w="4996815" h="1154429">
                  <a:moveTo>
                    <a:pt x="0" y="0"/>
                  </a:moveTo>
                  <a:lnTo>
                    <a:pt x="4996355" y="0"/>
                  </a:lnTo>
                  <a:lnTo>
                    <a:pt x="4996355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8054" y="4666380"/>
              <a:ext cx="7860665" cy="1154430"/>
            </a:xfrm>
            <a:custGeom>
              <a:avLst/>
              <a:gdLst/>
              <a:ahLst/>
              <a:cxnLst/>
              <a:rect l="l" t="t" r="r" b="b"/>
              <a:pathLst>
                <a:path w="7860665" h="1154429">
                  <a:moveTo>
                    <a:pt x="0" y="0"/>
                  </a:moveTo>
                  <a:lnTo>
                    <a:pt x="7860046" y="0"/>
                  </a:lnTo>
                  <a:lnTo>
                    <a:pt x="7860046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14590" y="4666380"/>
              <a:ext cx="2906395" cy="1154430"/>
            </a:xfrm>
            <a:custGeom>
              <a:avLst/>
              <a:gdLst/>
              <a:ahLst/>
              <a:cxnLst/>
              <a:rect l="l" t="t" r="r" b="b"/>
              <a:pathLst>
                <a:path w="2906394" h="1154429">
                  <a:moveTo>
                    <a:pt x="0" y="0"/>
                  </a:moveTo>
                  <a:lnTo>
                    <a:pt x="2905997" y="0"/>
                  </a:lnTo>
                  <a:lnTo>
                    <a:pt x="2905997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27004" y="7877944"/>
              <a:ext cx="5277485" cy="1297305"/>
            </a:xfrm>
            <a:custGeom>
              <a:avLst/>
              <a:gdLst/>
              <a:ahLst/>
              <a:cxnLst/>
              <a:rect l="l" t="t" r="r" b="b"/>
              <a:pathLst>
                <a:path w="5277484" h="1297304">
                  <a:moveTo>
                    <a:pt x="0" y="1296744"/>
                  </a:moveTo>
                  <a:lnTo>
                    <a:pt x="5277095" y="1296744"/>
                  </a:lnTo>
                  <a:lnTo>
                    <a:pt x="5277095" y="0"/>
                  </a:lnTo>
                  <a:lnTo>
                    <a:pt x="0" y="0"/>
                  </a:lnTo>
                  <a:lnTo>
                    <a:pt x="0" y="1296744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010978" y="7994243"/>
            <a:ext cx="49136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6600" spc="145" dirty="0">
                <a:latin typeface="Arial MT"/>
                <a:cs typeface="Arial MT"/>
              </a:rPr>
              <a:t>Step	</a:t>
            </a:r>
            <a:r>
              <a:rPr sz="6600" spc="135" dirty="0">
                <a:latin typeface="Arial MT"/>
                <a:cs typeface="Arial MT"/>
              </a:rPr>
              <a:t>change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024842" y="5761093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50" y="0"/>
                </a:moveTo>
                <a:lnTo>
                  <a:pt x="0" y="1025199"/>
                </a:lnTo>
                <a:lnTo>
                  <a:pt x="301069" y="1025199"/>
                </a:lnTo>
                <a:lnTo>
                  <a:pt x="301069" y="2534781"/>
                </a:lnTo>
                <a:lnTo>
                  <a:pt x="584421" y="2534781"/>
                </a:lnTo>
                <a:lnTo>
                  <a:pt x="584421" y="1025199"/>
                </a:lnTo>
                <a:lnTo>
                  <a:pt x="885491" y="1025199"/>
                </a:lnTo>
                <a:lnTo>
                  <a:pt x="44275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677" y="4902536"/>
            <a:ext cx="18912205" cy="1586865"/>
          </a:xfrm>
          <a:custGeom>
            <a:avLst/>
            <a:gdLst/>
            <a:ahLst/>
            <a:cxnLst/>
            <a:rect l="l" t="t" r="r" b="b"/>
            <a:pathLst>
              <a:path w="18912205" h="1586864">
                <a:moveTo>
                  <a:pt x="9356636" y="1465922"/>
                </a:moveTo>
                <a:lnTo>
                  <a:pt x="0" y="1465922"/>
                </a:lnTo>
                <a:lnTo>
                  <a:pt x="0" y="1586255"/>
                </a:lnTo>
                <a:lnTo>
                  <a:pt x="9356636" y="1586255"/>
                </a:lnTo>
                <a:lnTo>
                  <a:pt x="9356636" y="1465922"/>
                </a:lnTo>
                <a:close/>
              </a:path>
              <a:path w="18912205" h="1586864">
                <a:moveTo>
                  <a:pt x="12013654" y="1465922"/>
                </a:moveTo>
                <a:lnTo>
                  <a:pt x="10681005" y="1465922"/>
                </a:lnTo>
                <a:lnTo>
                  <a:pt x="10681005" y="1586255"/>
                </a:lnTo>
                <a:lnTo>
                  <a:pt x="12013654" y="1586255"/>
                </a:lnTo>
                <a:lnTo>
                  <a:pt x="12013654" y="1465922"/>
                </a:lnTo>
                <a:close/>
              </a:path>
              <a:path w="18912205" h="1586864">
                <a:moveTo>
                  <a:pt x="13994892" y="1465922"/>
                </a:moveTo>
                <a:lnTo>
                  <a:pt x="13060744" y="1465922"/>
                </a:lnTo>
                <a:lnTo>
                  <a:pt x="13060744" y="1586255"/>
                </a:lnTo>
                <a:lnTo>
                  <a:pt x="13994892" y="1586255"/>
                </a:lnTo>
                <a:lnTo>
                  <a:pt x="13994892" y="1465922"/>
                </a:lnTo>
                <a:close/>
              </a:path>
              <a:path w="18912205" h="1586864">
                <a:moveTo>
                  <a:pt x="18912015" y="0"/>
                </a:moveTo>
                <a:lnTo>
                  <a:pt x="0" y="0"/>
                </a:lnTo>
                <a:lnTo>
                  <a:pt x="0" y="732955"/>
                </a:lnTo>
                <a:lnTo>
                  <a:pt x="18912015" y="732955"/>
                </a:lnTo>
                <a:lnTo>
                  <a:pt x="18912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8688" y="6944166"/>
            <a:ext cx="13995400" cy="157480"/>
          </a:xfrm>
          <a:custGeom>
            <a:avLst/>
            <a:gdLst/>
            <a:ahLst/>
            <a:cxnLst/>
            <a:rect l="l" t="t" r="r" b="b"/>
            <a:pathLst>
              <a:path w="13995400" h="157479">
                <a:moveTo>
                  <a:pt x="0" y="157244"/>
                </a:moveTo>
                <a:lnTo>
                  <a:pt x="13994886" y="157244"/>
                </a:lnTo>
                <a:lnTo>
                  <a:pt x="13994886" y="0"/>
                </a:lnTo>
                <a:lnTo>
                  <a:pt x="0" y="0"/>
                </a:lnTo>
                <a:lnTo>
                  <a:pt x="0" y="157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8688" y="4902525"/>
            <a:ext cx="152590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8949" y="4846366"/>
            <a:ext cx="53213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0455" y="4902525"/>
            <a:ext cx="4921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0409" y="4902525"/>
            <a:ext cx="7793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2942" y="4902525"/>
            <a:ext cx="60071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66944" y="4902525"/>
            <a:ext cx="313182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688" y="6488783"/>
            <a:ext cx="14008100" cy="4559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358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element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array[index];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688" y="7834372"/>
            <a:ext cx="136169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(element);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688" y="8567335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73164" y="476470"/>
            <a:ext cx="40443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</a:tabLst>
            </a:pPr>
            <a:r>
              <a:rPr spc="-45" dirty="0"/>
              <a:t>FOR	</a:t>
            </a:r>
            <a:r>
              <a:rPr spc="-35" dirty="0"/>
              <a:t>Loop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10990" y="4613992"/>
            <a:ext cx="16862425" cy="1875155"/>
            <a:chOff x="2110990" y="4613992"/>
            <a:chExt cx="16862425" cy="1875155"/>
          </a:xfrm>
        </p:grpSpPr>
        <p:sp>
          <p:nvSpPr>
            <p:cNvPr id="16" name="object 16"/>
            <p:cNvSpPr/>
            <p:nvPr/>
          </p:nvSpPr>
          <p:spPr>
            <a:xfrm>
              <a:off x="2163378" y="4666380"/>
              <a:ext cx="4996815" cy="1154430"/>
            </a:xfrm>
            <a:custGeom>
              <a:avLst/>
              <a:gdLst/>
              <a:ahLst/>
              <a:cxnLst/>
              <a:rect l="l" t="t" r="r" b="b"/>
              <a:pathLst>
                <a:path w="4996815" h="1154429">
                  <a:moveTo>
                    <a:pt x="0" y="0"/>
                  </a:moveTo>
                  <a:lnTo>
                    <a:pt x="4996355" y="0"/>
                  </a:lnTo>
                  <a:lnTo>
                    <a:pt x="4996355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8054" y="4666380"/>
              <a:ext cx="7860665" cy="1154430"/>
            </a:xfrm>
            <a:custGeom>
              <a:avLst/>
              <a:gdLst/>
              <a:ahLst/>
              <a:cxnLst/>
              <a:rect l="l" t="t" r="r" b="b"/>
              <a:pathLst>
                <a:path w="7860665" h="1154429">
                  <a:moveTo>
                    <a:pt x="0" y="0"/>
                  </a:moveTo>
                  <a:lnTo>
                    <a:pt x="7860046" y="0"/>
                  </a:lnTo>
                  <a:lnTo>
                    <a:pt x="7860046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14591" y="4666380"/>
              <a:ext cx="2906395" cy="1154430"/>
            </a:xfrm>
            <a:custGeom>
              <a:avLst/>
              <a:gdLst/>
              <a:ahLst/>
              <a:cxnLst/>
              <a:rect l="l" t="t" r="r" b="b"/>
              <a:pathLst>
                <a:path w="2906394" h="1154429">
                  <a:moveTo>
                    <a:pt x="0" y="0"/>
                  </a:moveTo>
                  <a:lnTo>
                    <a:pt x="2905997" y="0"/>
                  </a:lnTo>
                  <a:lnTo>
                    <a:pt x="2905997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20060" y="5886431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4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20060" y="5881324"/>
            <a:ext cx="1047115" cy="48768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3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662337" y="588643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1047088" y="0"/>
                </a:moveTo>
                <a:lnTo>
                  <a:pt x="0" y="0"/>
                </a:lnTo>
                <a:lnTo>
                  <a:pt x="0" y="602352"/>
                </a:lnTo>
                <a:lnTo>
                  <a:pt x="1047088" y="602352"/>
                </a:lnTo>
                <a:lnTo>
                  <a:pt x="104708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62337" y="5881324"/>
            <a:ext cx="1047115" cy="60769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85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05322" y="5886431"/>
            <a:ext cx="1324610" cy="602615"/>
          </a:xfrm>
          <a:custGeom>
            <a:avLst/>
            <a:gdLst/>
            <a:ahLst/>
            <a:cxnLst/>
            <a:rect l="l" t="t" r="r" b="b"/>
            <a:pathLst>
              <a:path w="1324609" h="602614">
                <a:moveTo>
                  <a:pt x="1324360" y="0"/>
                </a:moveTo>
                <a:lnTo>
                  <a:pt x="0" y="0"/>
                </a:lnTo>
                <a:lnTo>
                  <a:pt x="0" y="602352"/>
                </a:lnTo>
                <a:lnTo>
                  <a:pt x="1324360" y="602352"/>
                </a:lnTo>
                <a:lnTo>
                  <a:pt x="132436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05322" y="5881324"/>
            <a:ext cx="1324610" cy="60769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ts val="4785"/>
              </a:lnSpc>
            </a:pPr>
            <a:r>
              <a:rPr sz="4100" spc="100" dirty="0">
                <a:solidFill>
                  <a:srgbClr val="FFFFFF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488688" y="6944166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1047088" y="0"/>
                </a:moveTo>
                <a:lnTo>
                  <a:pt x="0" y="0"/>
                </a:lnTo>
                <a:lnTo>
                  <a:pt x="0" y="602352"/>
                </a:lnTo>
                <a:lnTo>
                  <a:pt x="1047088" y="602352"/>
                </a:lnTo>
                <a:lnTo>
                  <a:pt x="104708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5528867" y="4680191"/>
            <a:ext cx="3618229" cy="2663825"/>
            <a:chOff x="15528867" y="4680191"/>
            <a:chExt cx="3618229" cy="2663825"/>
          </a:xfrm>
        </p:grpSpPr>
        <p:sp>
          <p:nvSpPr>
            <p:cNvPr id="28" name="object 28"/>
            <p:cNvSpPr/>
            <p:nvPr/>
          </p:nvSpPr>
          <p:spPr>
            <a:xfrm>
              <a:off x="16675513" y="4680191"/>
              <a:ext cx="953769" cy="1126490"/>
            </a:xfrm>
            <a:custGeom>
              <a:avLst/>
              <a:gdLst/>
              <a:ahLst/>
              <a:cxnLst/>
              <a:rect l="l" t="t" r="r" b="b"/>
              <a:pathLst>
                <a:path w="953769" h="1126489">
                  <a:moveTo>
                    <a:pt x="201716" y="1061573"/>
                  </a:moveTo>
                  <a:lnTo>
                    <a:pt x="99181" y="1061573"/>
                  </a:lnTo>
                  <a:lnTo>
                    <a:pt x="105013" y="1063938"/>
                  </a:lnTo>
                  <a:lnTo>
                    <a:pt x="108256" y="1068678"/>
                  </a:lnTo>
                  <a:lnTo>
                    <a:pt x="107923" y="1075181"/>
                  </a:lnTo>
                  <a:lnTo>
                    <a:pt x="106274" y="1089080"/>
                  </a:lnTo>
                  <a:lnTo>
                    <a:pt x="110384" y="1100201"/>
                  </a:lnTo>
                  <a:lnTo>
                    <a:pt x="117768" y="1109735"/>
                  </a:lnTo>
                  <a:lnTo>
                    <a:pt x="125943" y="1118874"/>
                  </a:lnTo>
                  <a:lnTo>
                    <a:pt x="133069" y="1124543"/>
                  </a:lnTo>
                  <a:lnTo>
                    <a:pt x="141286" y="1126461"/>
                  </a:lnTo>
                  <a:lnTo>
                    <a:pt x="149703" y="1124732"/>
                  </a:lnTo>
                  <a:lnTo>
                    <a:pt x="157429" y="1119455"/>
                  </a:lnTo>
                  <a:lnTo>
                    <a:pt x="160811" y="1116105"/>
                  </a:lnTo>
                  <a:lnTo>
                    <a:pt x="163220" y="1111849"/>
                  </a:lnTo>
                  <a:lnTo>
                    <a:pt x="201716" y="1061573"/>
                  </a:lnTo>
                  <a:close/>
                </a:path>
                <a:path w="953769" h="1126489">
                  <a:moveTo>
                    <a:pt x="142896" y="99496"/>
                  </a:moveTo>
                  <a:lnTo>
                    <a:pt x="123953" y="120082"/>
                  </a:lnTo>
                  <a:lnTo>
                    <a:pt x="114853" y="129847"/>
                  </a:lnTo>
                  <a:lnTo>
                    <a:pt x="105693" y="139315"/>
                  </a:lnTo>
                  <a:lnTo>
                    <a:pt x="99364" y="147667"/>
                  </a:lnTo>
                  <a:lnTo>
                    <a:pt x="96474" y="156391"/>
                  </a:lnTo>
                  <a:lnTo>
                    <a:pt x="96524" y="165805"/>
                  </a:lnTo>
                  <a:lnTo>
                    <a:pt x="99012" y="176226"/>
                  </a:lnTo>
                  <a:lnTo>
                    <a:pt x="115335" y="225112"/>
                  </a:lnTo>
                  <a:lnTo>
                    <a:pt x="132773" y="273510"/>
                  </a:lnTo>
                  <a:lnTo>
                    <a:pt x="151327" y="321421"/>
                  </a:lnTo>
                  <a:lnTo>
                    <a:pt x="171000" y="368849"/>
                  </a:lnTo>
                  <a:lnTo>
                    <a:pt x="191791" y="415796"/>
                  </a:lnTo>
                  <a:lnTo>
                    <a:pt x="213703" y="462263"/>
                  </a:lnTo>
                  <a:lnTo>
                    <a:pt x="236736" y="508254"/>
                  </a:lnTo>
                  <a:lnTo>
                    <a:pt x="260892" y="553770"/>
                  </a:lnTo>
                  <a:lnTo>
                    <a:pt x="264274" y="559970"/>
                  </a:lnTo>
                  <a:lnTo>
                    <a:pt x="267290" y="566392"/>
                  </a:lnTo>
                  <a:lnTo>
                    <a:pt x="270389" y="572468"/>
                  </a:lnTo>
                  <a:lnTo>
                    <a:pt x="0" y="889945"/>
                  </a:lnTo>
                  <a:lnTo>
                    <a:pt x="5276" y="902634"/>
                  </a:lnTo>
                  <a:lnTo>
                    <a:pt x="10198" y="914539"/>
                  </a:lnTo>
                  <a:lnTo>
                    <a:pt x="15010" y="925870"/>
                  </a:lnTo>
                  <a:lnTo>
                    <a:pt x="19957" y="936836"/>
                  </a:lnTo>
                  <a:lnTo>
                    <a:pt x="22741" y="944428"/>
                  </a:lnTo>
                  <a:lnTo>
                    <a:pt x="23737" y="951848"/>
                  </a:lnTo>
                  <a:lnTo>
                    <a:pt x="22769" y="959222"/>
                  </a:lnTo>
                  <a:lnTo>
                    <a:pt x="19664" y="966675"/>
                  </a:lnTo>
                  <a:lnTo>
                    <a:pt x="15748" y="973647"/>
                  </a:lnTo>
                  <a:lnTo>
                    <a:pt x="12303" y="980895"/>
                  </a:lnTo>
                  <a:lnTo>
                    <a:pt x="7926" y="992542"/>
                  </a:lnTo>
                  <a:lnTo>
                    <a:pt x="6177" y="998280"/>
                  </a:lnTo>
                  <a:lnTo>
                    <a:pt x="7748" y="1001842"/>
                  </a:lnTo>
                  <a:lnTo>
                    <a:pt x="18364" y="1022675"/>
                  </a:lnTo>
                  <a:lnTo>
                    <a:pt x="31038" y="1041772"/>
                  </a:lnTo>
                  <a:lnTo>
                    <a:pt x="45726" y="1059020"/>
                  </a:lnTo>
                  <a:lnTo>
                    <a:pt x="62385" y="1074309"/>
                  </a:lnTo>
                  <a:lnTo>
                    <a:pt x="77996" y="1067425"/>
                  </a:lnTo>
                  <a:lnTo>
                    <a:pt x="84936" y="1064536"/>
                  </a:lnTo>
                  <a:lnTo>
                    <a:pt x="91745" y="1062199"/>
                  </a:lnTo>
                  <a:lnTo>
                    <a:pt x="99181" y="1061573"/>
                  </a:lnTo>
                  <a:lnTo>
                    <a:pt x="201716" y="1061573"/>
                  </a:lnTo>
                  <a:lnTo>
                    <a:pt x="249141" y="999636"/>
                  </a:lnTo>
                  <a:lnTo>
                    <a:pt x="387422" y="819125"/>
                  </a:lnTo>
                  <a:lnTo>
                    <a:pt x="391491" y="814038"/>
                  </a:lnTo>
                  <a:lnTo>
                    <a:pt x="395881" y="808866"/>
                  </a:lnTo>
                  <a:lnTo>
                    <a:pt x="406029" y="797133"/>
                  </a:lnTo>
                  <a:lnTo>
                    <a:pt x="770928" y="797133"/>
                  </a:lnTo>
                  <a:lnTo>
                    <a:pt x="590484" y="568399"/>
                  </a:lnTo>
                  <a:lnTo>
                    <a:pt x="640271" y="504365"/>
                  </a:lnTo>
                  <a:lnTo>
                    <a:pt x="671695" y="465696"/>
                  </a:lnTo>
                  <a:lnTo>
                    <a:pt x="703638" y="427485"/>
                  </a:lnTo>
                  <a:lnTo>
                    <a:pt x="736091" y="389724"/>
                  </a:lnTo>
                  <a:lnTo>
                    <a:pt x="756173" y="366984"/>
                  </a:lnTo>
                  <a:lnTo>
                    <a:pt x="455137" y="366984"/>
                  </a:lnTo>
                  <a:lnTo>
                    <a:pt x="445606" y="353546"/>
                  </a:lnTo>
                  <a:lnTo>
                    <a:pt x="441346" y="347460"/>
                  </a:lnTo>
                  <a:lnTo>
                    <a:pt x="437316" y="341504"/>
                  </a:lnTo>
                  <a:lnTo>
                    <a:pt x="361786" y="226809"/>
                  </a:lnTo>
                  <a:lnTo>
                    <a:pt x="336482" y="188663"/>
                  </a:lnTo>
                  <a:lnTo>
                    <a:pt x="310985" y="150649"/>
                  </a:lnTo>
                  <a:lnTo>
                    <a:pt x="297752" y="132017"/>
                  </a:lnTo>
                  <a:lnTo>
                    <a:pt x="292324" y="124879"/>
                  </a:lnTo>
                  <a:lnTo>
                    <a:pt x="176999" y="124879"/>
                  </a:lnTo>
                  <a:lnTo>
                    <a:pt x="142896" y="99496"/>
                  </a:lnTo>
                  <a:close/>
                </a:path>
                <a:path w="953769" h="1126489">
                  <a:moveTo>
                    <a:pt x="770928" y="797133"/>
                  </a:moveTo>
                  <a:lnTo>
                    <a:pt x="406029" y="797133"/>
                  </a:lnTo>
                  <a:lnTo>
                    <a:pt x="420238" y="818580"/>
                  </a:lnTo>
                  <a:lnTo>
                    <a:pt x="424426" y="825035"/>
                  </a:lnTo>
                  <a:lnTo>
                    <a:pt x="451155" y="865753"/>
                  </a:lnTo>
                  <a:lnTo>
                    <a:pt x="478815" y="905788"/>
                  </a:lnTo>
                  <a:lnTo>
                    <a:pt x="507459" y="945102"/>
                  </a:lnTo>
                  <a:lnTo>
                    <a:pt x="537140" y="983656"/>
                  </a:lnTo>
                  <a:lnTo>
                    <a:pt x="567909" y="1021412"/>
                  </a:lnTo>
                  <a:lnTo>
                    <a:pt x="588254" y="1036098"/>
                  </a:lnTo>
                  <a:lnTo>
                    <a:pt x="598628" y="1034384"/>
                  </a:lnTo>
                  <a:lnTo>
                    <a:pt x="610735" y="1026644"/>
                  </a:lnTo>
                  <a:lnTo>
                    <a:pt x="620677" y="1018090"/>
                  </a:lnTo>
                  <a:lnTo>
                    <a:pt x="630268" y="1009008"/>
                  </a:lnTo>
                  <a:lnTo>
                    <a:pt x="639781" y="999636"/>
                  </a:lnTo>
                  <a:lnTo>
                    <a:pt x="649488" y="990216"/>
                  </a:lnTo>
                  <a:lnTo>
                    <a:pt x="727947" y="990216"/>
                  </a:lnTo>
                  <a:lnTo>
                    <a:pt x="730920" y="986822"/>
                  </a:lnTo>
                  <a:lnTo>
                    <a:pt x="735259" y="978783"/>
                  </a:lnTo>
                  <a:lnTo>
                    <a:pt x="737642" y="968807"/>
                  </a:lnTo>
                  <a:lnTo>
                    <a:pt x="740189" y="957892"/>
                  </a:lnTo>
                  <a:lnTo>
                    <a:pt x="745407" y="948173"/>
                  </a:lnTo>
                  <a:lnTo>
                    <a:pt x="753549" y="940415"/>
                  </a:lnTo>
                  <a:lnTo>
                    <a:pt x="764866" y="935383"/>
                  </a:lnTo>
                  <a:lnTo>
                    <a:pt x="774018" y="931726"/>
                  </a:lnTo>
                  <a:lnTo>
                    <a:pt x="781760" y="926249"/>
                  </a:lnTo>
                  <a:lnTo>
                    <a:pt x="808432" y="884237"/>
                  </a:lnTo>
                  <a:lnTo>
                    <a:pt x="817472" y="856134"/>
                  </a:lnTo>
                  <a:lnTo>
                    <a:pt x="770928" y="797133"/>
                  </a:lnTo>
                  <a:close/>
                </a:path>
                <a:path w="953769" h="1126489">
                  <a:moveTo>
                    <a:pt x="727947" y="990216"/>
                  </a:moveTo>
                  <a:lnTo>
                    <a:pt x="649488" y="990216"/>
                  </a:lnTo>
                  <a:lnTo>
                    <a:pt x="695308" y="1018312"/>
                  </a:lnTo>
                  <a:lnTo>
                    <a:pt x="712730" y="1003866"/>
                  </a:lnTo>
                  <a:lnTo>
                    <a:pt x="717971" y="999636"/>
                  </a:lnTo>
                  <a:lnTo>
                    <a:pt x="725002" y="993580"/>
                  </a:lnTo>
                  <a:lnTo>
                    <a:pt x="727947" y="990216"/>
                  </a:lnTo>
                  <a:close/>
                </a:path>
                <a:path w="953769" h="1126489">
                  <a:moveTo>
                    <a:pt x="827744" y="0"/>
                  </a:moveTo>
                  <a:lnTo>
                    <a:pt x="763536" y="51028"/>
                  </a:lnTo>
                  <a:lnTo>
                    <a:pt x="725941" y="86138"/>
                  </a:lnTo>
                  <a:lnTo>
                    <a:pt x="688807" y="121706"/>
                  </a:lnTo>
                  <a:lnTo>
                    <a:pt x="652140" y="157738"/>
                  </a:lnTo>
                  <a:lnTo>
                    <a:pt x="615944" y="194237"/>
                  </a:lnTo>
                  <a:lnTo>
                    <a:pt x="580225" y="231207"/>
                  </a:lnTo>
                  <a:lnTo>
                    <a:pt x="544987" y="268654"/>
                  </a:lnTo>
                  <a:lnTo>
                    <a:pt x="510235" y="306581"/>
                  </a:lnTo>
                  <a:lnTo>
                    <a:pt x="475975" y="344992"/>
                  </a:lnTo>
                  <a:lnTo>
                    <a:pt x="471184" y="350258"/>
                  </a:lnTo>
                  <a:lnTo>
                    <a:pt x="466145" y="355553"/>
                  </a:lnTo>
                  <a:lnTo>
                    <a:pt x="455137" y="366984"/>
                  </a:lnTo>
                  <a:lnTo>
                    <a:pt x="756173" y="366984"/>
                  </a:lnTo>
                  <a:lnTo>
                    <a:pt x="802497" y="315525"/>
                  </a:lnTo>
                  <a:lnTo>
                    <a:pt x="836433" y="279072"/>
                  </a:lnTo>
                  <a:lnTo>
                    <a:pt x="870847" y="243040"/>
                  </a:lnTo>
                  <a:lnTo>
                    <a:pt x="915273" y="197618"/>
                  </a:lnTo>
                  <a:lnTo>
                    <a:pt x="924374" y="187479"/>
                  </a:lnTo>
                  <a:lnTo>
                    <a:pt x="932777" y="176655"/>
                  </a:lnTo>
                  <a:lnTo>
                    <a:pt x="940222" y="164793"/>
                  </a:lnTo>
                  <a:lnTo>
                    <a:pt x="950128" y="146128"/>
                  </a:lnTo>
                  <a:lnTo>
                    <a:pt x="953273" y="133978"/>
                  </a:lnTo>
                  <a:lnTo>
                    <a:pt x="949215" y="122510"/>
                  </a:lnTo>
                  <a:lnTo>
                    <a:pt x="917549" y="93317"/>
                  </a:lnTo>
                  <a:lnTo>
                    <a:pt x="909029" y="92618"/>
                  </a:lnTo>
                  <a:lnTo>
                    <a:pt x="893918" y="89767"/>
                  </a:lnTo>
                  <a:lnTo>
                    <a:pt x="883725" y="82232"/>
                  </a:lnTo>
                  <a:lnTo>
                    <a:pt x="878681" y="70760"/>
                  </a:lnTo>
                  <a:lnTo>
                    <a:pt x="878668" y="67094"/>
                  </a:lnTo>
                  <a:lnTo>
                    <a:pt x="878800" y="55609"/>
                  </a:lnTo>
                  <a:lnTo>
                    <a:pt x="879648" y="50730"/>
                  </a:lnTo>
                  <a:lnTo>
                    <a:pt x="878737" y="44259"/>
                  </a:lnTo>
                  <a:lnTo>
                    <a:pt x="853900" y="15113"/>
                  </a:lnTo>
                  <a:lnTo>
                    <a:pt x="833183" y="817"/>
                  </a:lnTo>
                  <a:lnTo>
                    <a:pt x="827744" y="0"/>
                  </a:lnTo>
                  <a:close/>
                </a:path>
                <a:path w="953769" h="1126489">
                  <a:moveTo>
                    <a:pt x="232897" y="67094"/>
                  </a:moveTo>
                  <a:lnTo>
                    <a:pt x="203108" y="95717"/>
                  </a:lnTo>
                  <a:lnTo>
                    <a:pt x="201609" y="104765"/>
                  </a:lnTo>
                  <a:lnTo>
                    <a:pt x="196204" y="113801"/>
                  </a:lnTo>
                  <a:lnTo>
                    <a:pt x="187857" y="120287"/>
                  </a:lnTo>
                  <a:lnTo>
                    <a:pt x="176999" y="124879"/>
                  </a:lnTo>
                  <a:lnTo>
                    <a:pt x="292324" y="124879"/>
                  </a:lnTo>
                  <a:lnTo>
                    <a:pt x="283897" y="113797"/>
                  </a:lnTo>
                  <a:lnTo>
                    <a:pt x="269829" y="95717"/>
                  </a:lnTo>
                  <a:lnTo>
                    <a:pt x="255960" y="77505"/>
                  </a:lnTo>
                  <a:lnTo>
                    <a:pt x="249042" y="70760"/>
                  </a:lnTo>
                  <a:lnTo>
                    <a:pt x="241334" y="67537"/>
                  </a:lnTo>
                  <a:lnTo>
                    <a:pt x="232897" y="6709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28867" y="6296799"/>
              <a:ext cx="3618229" cy="1047115"/>
            </a:xfrm>
            <a:custGeom>
              <a:avLst/>
              <a:gdLst/>
              <a:ahLst/>
              <a:cxnLst/>
              <a:rect l="l" t="t" r="r" b="b"/>
              <a:pathLst>
                <a:path w="3618230" h="1047115">
                  <a:moveTo>
                    <a:pt x="3618132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3618132" y="1047088"/>
                  </a:lnTo>
                  <a:lnTo>
                    <a:pt x="3618132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488688" y="7101410"/>
            <a:ext cx="1047115" cy="445134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504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517810" y="7834034"/>
            <a:ext cx="2594610" cy="7131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952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50"/>
              </a:spcBef>
              <a:tabLst>
                <a:tab pos="1182370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64341" y="6547546"/>
            <a:ext cx="14846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array[0]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53252" y="6547546"/>
            <a:ext cx="2584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460033" y="6550580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3"/>
                </a:lnTo>
                <a:lnTo>
                  <a:pt x="376951" y="397553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963" y="3507868"/>
            <a:ext cx="7940675" cy="2678430"/>
          </a:xfrm>
          <a:custGeom>
            <a:avLst/>
            <a:gdLst/>
            <a:ahLst/>
            <a:cxnLst/>
            <a:rect l="l" t="t" r="r" b="b"/>
            <a:pathLst>
              <a:path w="7940675" h="2678429">
                <a:moveTo>
                  <a:pt x="0" y="0"/>
                </a:moveTo>
                <a:lnTo>
                  <a:pt x="7940445" y="0"/>
                </a:lnTo>
                <a:lnTo>
                  <a:pt x="7940445" y="2678033"/>
                </a:lnTo>
                <a:lnTo>
                  <a:pt x="0" y="2678033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47382" y="3497473"/>
            <a:ext cx="74866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35" dirty="0">
                <a:solidFill>
                  <a:srgbClr val="FAE232"/>
                </a:solidFill>
                <a:latin typeface="Arial MT"/>
                <a:cs typeface="Arial MT"/>
              </a:rPr>
              <a:t>console.</a:t>
            </a:r>
            <a:r>
              <a:rPr sz="6600" spc="35" dirty="0">
                <a:solidFill>
                  <a:srgbClr val="FF644E"/>
                </a:solidFill>
                <a:latin typeface="Arial MT"/>
                <a:cs typeface="Arial MT"/>
              </a:rPr>
              <a:t>log</a:t>
            </a:r>
            <a:r>
              <a:rPr sz="6600" spc="35" dirty="0">
                <a:solidFill>
                  <a:srgbClr val="FAE232"/>
                </a:solidFill>
                <a:latin typeface="Arial MT"/>
                <a:cs typeface="Arial MT"/>
              </a:rPr>
              <a:t>(</a:t>
            </a:r>
            <a:r>
              <a:rPr sz="6600" spc="35" dirty="0">
                <a:solidFill>
                  <a:srgbClr val="61D836"/>
                </a:solidFill>
                <a:latin typeface="Arial MT"/>
                <a:cs typeface="Arial MT"/>
              </a:rPr>
              <a:t>“hello”</a:t>
            </a:r>
            <a:r>
              <a:rPr sz="6600" spc="35" dirty="0">
                <a:solidFill>
                  <a:srgbClr val="FAE232"/>
                </a:solidFill>
                <a:latin typeface="Arial MT"/>
                <a:cs typeface="Arial MT"/>
              </a:rPr>
              <a:t>);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8306" y="6401551"/>
            <a:ext cx="2329180" cy="840740"/>
          </a:xfrm>
          <a:custGeom>
            <a:avLst/>
            <a:gdLst/>
            <a:ahLst/>
            <a:cxnLst/>
            <a:rect l="l" t="t" r="r" b="b"/>
            <a:pathLst>
              <a:path w="2329179" h="840740">
                <a:moveTo>
                  <a:pt x="2328934" y="0"/>
                </a:moveTo>
                <a:lnTo>
                  <a:pt x="0" y="0"/>
                </a:lnTo>
                <a:lnTo>
                  <a:pt x="0" y="840388"/>
                </a:lnTo>
                <a:lnTo>
                  <a:pt x="2328934" y="840388"/>
                </a:lnTo>
                <a:lnTo>
                  <a:pt x="2328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2725" y="6422776"/>
            <a:ext cx="22606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index.js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70568" y="444074"/>
            <a:ext cx="117697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7410" algn="l"/>
                <a:tab pos="6496685" algn="l"/>
                <a:tab pos="7520305" algn="l"/>
              </a:tabLst>
            </a:pPr>
            <a:r>
              <a:rPr spc="-30" dirty="0"/>
              <a:t>Print	</a:t>
            </a:r>
            <a:r>
              <a:rPr spc="60" dirty="0"/>
              <a:t>Statement	</a:t>
            </a:r>
            <a:r>
              <a:rPr spc="-5" dirty="0"/>
              <a:t>of	JavaScript</a:t>
            </a:r>
          </a:p>
        </p:txBody>
      </p:sp>
      <p:sp>
        <p:nvSpPr>
          <p:cNvPr id="7" name="object 7"/>
          <p:cNvSpPr/>
          <p:nvPr/>
        </p:nvSpPr>
        <p:spPr>
          <a:xfrm>
            <a:off x="12655771" y="6463107"/>
            <a:ext cx="4377690" cy="1075690"/>
          </a:xfrm>
          <a:custGeom>
            <a:avLst/>
            <a:gdLst/>
            <a:ahLst/>
            <a:cxnLst/>
            <a:rect l="l" t="t" r="r" b="b"/>
            <a:pathLst>
              <a:path w="4377690" h="1075690">
                <a:moveTo>
                  <a:pt x="4377248" y="0"/>
                </a:moveTo>
                <a:lnTo>
                  <a:pt x="0" y="0"/>
                </a:lnTo>
                <a:lnTo>
                  <a:pt x="0" y="1075144"/>
                </a:lnTo>
                <a:lnTo>
                  <a:pt x="4377248" y="1075144"/>
                </a:lnTo>
                <a:lnTo>
                  <a:pt x="437724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90190" y="6464226"/>
            <a:ext cx="4308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8560" algn="l"/>
              </a:tabLst>
            </a:pPr>
            <a:r>
              <a:rPr sz="6600" spc="200" dirty="0">
                <a:latin typeface="Arial MT"/>
                <a:cs typeface="Arial MT"/>
              </a:rPr>
              <a:t>prints	</a:t>
            </a:r>
            <a:r>
              <a:rPr sz="6600" spc="114" dirty="0">
                <a:latin typeface="Arial MT"/>
                <a:cs typeface="Arial MT"/>
              </a:rPr>
              <a:t>hello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06851" y="4527216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3"/>
                </a:lnTo>
                <a:lnTo>
                  <a:pt x="249615" y="850003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6" y="850003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5394" y="10710326"/>
            <a:ext cx="5797550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677" y="4902536"/>
            <a:ext cx="18912205" cy="1586865"/>
          </a:xfrm>
          <a:custGeom>
            <a:avLst/>
            <a:gdLst/>
            <a:ahLst/>
            <a:cxnLst/>
            <a:rect l="l" t="t" r="r" b="b"/>
            <a:pathLst>
              <a:path w="18912205" h="1586864">
                <a:moveTo>
                  <a:pt x="9356636" y="1465922"/>
                </a:moveTo>
                <a:lnTo>
                  <a:pt x="0" y="1465922"/>
                </a:lnTo>
                <a:lnTo>
                  <a:pt x="0" y="1586255"/>
                </a:lnTo>
                <a:lnTo>
                  <a:pt x="9356636" y="1586255"/>
                </a:lnTo>
                <a:lnTo>
                  <a:pt x="9356636" y="1465922"/>
                </a:lnTo>
                <a:close/>
              </a:path>
              <a:path w="18912205" h="1586864">
                <a:moveTo>
                  <a:pt x="12013654" y="1465922"/>
                </a:moveTo>
                <a:lnTo>
                  <a:pt x="10681005" y="1465922"/>
                </a:lnTo>
                <a:lnTo>
                  <a:pt x="10681005" y="1586255"/>
                </a:lnTo>
                <a:lnTo>
                  <a:pt x="12013654" y="1586255"/>
                </a:lnTo>
                <a:lnTo>
                  <a:pt x="12013654" y="1465922"/>
                </a:lnTo>
                <a:close/>
              </a:path>
              <a:path w="18912205" h="1586864">
                <a:moveTo>
                  <a:pt x="13994892" y="1465922"/>
                </a:moveTo>
                <a:lnTo>
                  <a:pt x="13060744" y="1465922"/>
                </a:lnTo>
                <a:lnTo>
                  <a:pt x="13060744" y="1586255"/>
                </a:lnTo>
                <a:lnTo>
                  <a:pt x="13994892" y="1586255"/>
                </a:lnTo>
                <a:lnTo>
                  <a:pt x="13994892" y="1465922"/>
                </a:lnTo>
                <a:close/>
              </a:path>
              <a:path w="18912205" h="1586864">
                <a:moveTo>
                  <a:pt x="18912015" y="0"/>
                </a:moveTo>
                <a:lnTo>
                  <a:pt x="0" y="0"/>
                </a:lnTo>
                <a:lnTo>
                  <a:pt x="0" y="732955"/>
                </a:lnTo>
                <a:lnTo>
                  <a:pt x="18912015" y="732955"/>
                </a:lnTo>
                <a:lnTo>
                  <a:pt x="18912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688" y="4902525"/>
            <a:ext cx="68573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0455" y="4902525"/>
            <a:ext cx="4921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0409" y="4902525"/>
            <a:ext cx="7793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72942" y="4902525"/>
            <a:ext cx="60071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6944" y="4902525"/>
            <a:ext cx="31318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88" y="6488783"/>
            <a:ext cx="14008100" cy="560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4410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element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array[index];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88" y="7834372"/>
            <a:ext cx="136169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(element);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688" y="8567335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3164" y="476470"/>
            <a:ext cx="40443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</a:tabLst>
            </a:pPr>
            <a:r>
              <a:rPr spc="-45" dirty="0"/>
              <a:t>FOR	</a:t>
            </a:r>
            <a:r>
              <a:rPr spc="-35" dirty="0"/>
              <a:t>Loop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05667" y="4613992"/>
            <a:ext cx="11467465" cy="1875155"/>
            <a:chOff x="7505667" y="4613992"/>
            <a:chExt cx="11467465" cy="1875155"/>
          </a:xfrm>
        </p:grpSpPr>
        <p:sp>
          <p:nvSpPr>
            <p:cNvPr id="14" name="object 14"/>
            <p:cNvSpPr/>
            <p:nvPr/>
          </p:nvSpPr>
          <p:spPr>
            <a:xfrm>
              <a:off x="7558054" y="4666380"/>
              <a:ext cx="7860665" cy="1154430"/>
            </a:xfrm>
            <a:custGeom>
              <a:avLst/>
              <a:gdLst/>
              <a:ahLst/>
              <a:cxnLst/>
              <a:rect l="l" t="t" r="r" b="b"/>
              <a:pathLst>
                <a:path w="7860665" h="1154429">
                  <a:moveTo>
                    <a:pt x="0" y="0"/>
                  </a:moveTo>
                  <a:lnTo>
                    <a:pt x="7860046" y="0"/>
                  </a:lnTo>
                  <a:lnTo>
                    <a:pt x="7860046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14591" y="4666380"/>
              <a:ext cx="2906395" cy="1154430"/>
            </a:xfrm>
            <a:custGeom>
              <a:avLst/>
              <a:gdLst/>
              <a:ahLst/>
              <a:cxnLst/>
              <a:rect l="l" t="t" r="r" b="b"/>
              <a:pathLst>
                <a:path w="2906394" h="1154429">
                  <a:moveTo>
                    <a:pt x="0" y="0"/>
                  </a:moveTo>
                  <a:lnTo>
                    <a:pt x="2905997" y="0"/>
                  </a:lnTo>
                  <a:lnTo>
                    <a:pt x="2905997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0060" y="5886431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4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20060" y="5883026"/>
            <a:ext cx="1047115" cy="48577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62337" y="588643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1047088" y="0"/>
                </a:moveTo>
                <a:lnTo>
                  <a:pt x="0" y="0"/>
                </a:lnTo>
                <a:lnTo>
                  <a:pt x="0" y="602352"/>
                </a:lnTo>
                <a:lnTo>
                  <a:pt x="1047088" y="602352"/>
                </a:lnTo>
                <a:lnTo>
                  <a:pt x="104708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62337" y="5883026"/>
            <a:ext cx="1047115" cy="60579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7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05322" y="5886431"/>
            <a:ext cx="1324610" cy="602615"/>
          </a:xfrm>
          <a:custGeom>
            <a:avLst/>
            <a:gdLst/>
            <a:ahLst/>
            <a:cxnLst/>
            <a:rect l="l" t="t" r="r" b="b"/>
            <a:pathLst>
              <a:path w="1324609" h="602614">
                <a:moveTo>
                  <a:pt x="1324360" y="0"/>
                </a:moveTo>
                <a:lnTo>
                  <a:pt x="0" y="0"/>
                </a:lnTo>
                <a:lnTo>
                  <a:pt x="0" y="602352"/>
                </a:lnTo>
                <a:lnTo>
                  <a:pt x="1324360" y="602352"/>
                </a:lnTo>
                <a:lnTo>
                  <a:pt x="132436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005322" y="5883026"/>
            <a:ext cx="1324610" cy="60579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ts val="4770"/>
              </a:lnSpc>
            </a:pPr>
            <a:r>
              <a:rPr sz="4100" spc="100" dirty="0">
                <a:solidFill>
                  <a:srgbClr val="FFFFFF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62337" y="7101410"/>
            <a:ext cx="1047115" cy="54991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3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28867" y="6296799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30" h="1047115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64341" y="6547546"/>
            <a:ext cx="14846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array[1]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53252" y="6547546"/>
            <a:ext cx="2584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60033" y="6550580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3"/>
                </a:lnTo>
                <a:lnTo>
                  <a:pt x="376951" y="397553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28867" y="3372388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30" h="1047114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528867" y="3372388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324979" y="3594756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17800" y="7834039"/>
            <a:ext cx="2594610" cy="1151255"/>
          </a:xfrm>
          <a:custGeom>
            <a:avLst/>
            <a:gdLst/>
            <a:ahLst/>
            <a:cxnLst/>
            <a:rect l="l" t="t" r="r" b="b"/>
            <a:pathLst>
              <a:path w="2594609" h="1151254">
                <a:moveTo>
                  <a:pt x="2594140" y="0"/>
                </a:moveTo>
                <a:lnTo>
                  <a:pt x="0" y="0"/>
                </a:lnTo>
                <a:lnTo>
                  <a:pt x="0" y="548462"/>
                </a:lnTo>
                <a:lnTo>
                  <a:pt x="0" y="602348"/>
                </a:lnTo>
                <a:lnTo>
                  <a:pt x="0" y="1150823"/>
                </a:lnTo>
                <a:lnTo>
                  <a:pt x="2594140" y="1150823"/>
                </a:lnTo>
                <a:lnTo>
                  <a:pt x="2594140" y="602348"/>
                </a:lnTo>
                <a:lnTo>
                  <a:pt x="2594140" y="548462"/>
                </a:lnTo>
                <a:lnTo>
                  <a:pt x="25941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634247" y="7819028"/>
            <a:ext cx="1312545" cy="1122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677" y="4902536"/>
            <a:ext cx="18912205" cy="1586865"/>
          </a:xfrm>
          <a:custGeom>
            <a:avLst/>
            <a:gdLst/>
            <a:ahLst/>
            <a:cxnLst/>
            <a:rect l="l" t="t" r="r" b="b"/>
            <a:pathLst>
              <a:path w="18912205" h="1586864">
                <a:moveTo>
                  <a:pt x="9356636" y="1465922"/>
                </a:moveTo>
                <a:lnTo>
                  <a:pt x="0" y="1465922"/>
                </a:lnTo>
                <a:lnTo>
                  <a:pt x="0" y="1586255"/>
                </a:lnTo>
                <a:lnTo>
                  <a:pt x="9356636" y="1586255"/>
                </a:lnTo>
                <a:lnTo>
                  <a:pt x="9356636" y="1465922"/>
                </a:lnTo>
                <a:close/>
              </a:path>
              <a:path w="18912205" h="1586864">
                <a:moveTo>
                  <a:pt x="12013654" y="1465922"/>
                </a:moveTo>
                <a:lnTo>
                  <a:pt x="10681005" y="1465922"/>
                </a:lnTo>
                <a:lnTo>
                  <a:pt x="10681005" y="1586255"/>
                </a:lnTo>
                <a:lnTo>
                  <a:pt x="12013654" y="1586255"/>
                </a:lnTo>
                <a:lnTo>
                  <a:pt x="12013654" y="1465922"/>
                </a:lnTo>
                <a:close/>
              </a:path>
              <a:path w="18912205" h="1586864">
                <a:moveTo>
                  <a:pt x="13994892" y="1465922"/>
                </a:moveTo>
                <a:lnTo>
                  <a:pt x="13060744" y="1465922"/>
                </a:lnTo>
                <a:lnTo>
                  <a:pt x="13060744" y="1586255"/>
                </a:lnTo>
                <a:lnTo>
                  <a:pt x="13994892" y="1586255"/>
                </a:lnTo>
                <a:lnTo>
                  <a:pt x="13994892" y="1465922"/>
                </a:lnTo>
                <a:close/>
              </a:path>
              <a:path w="18912205" h="1586864">
                <a:moveTo>
                  <a:pt x="18912015" y="0"/>
                </a:moveTo>
                <a:lnTo>
                  <a:pt x="0" y="0"/>
                </a:lnTo>
                <a:lnTo>
                  <a:pt x="0" y="732955"/>
                </a:lnTo>
                <a:lnTo>
                  <a:pt x="18912015" y="732955"/>
                </a:lnTo>
                <a:lnTo>
                  <a:pt x="18912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688" y="4902525"/>
            <a:ext cx="68573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0455" y="4902525"/>
            <a:ext cx="4921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0409" y="4902525"/>
            <a:ext cx="7793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72942" y="4902525"/>
            <a:ext cx="60071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6944" y="4902525"/>
            <a:ext cx="31318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88" y="6488783"/>
            <a:ext cx="14008100" cy="560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4410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element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array[index];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88" y="7834372"/>
            <a:ext cx="136169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(element);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688" y="8567335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3164" y="476470"/>
            <a:ext cx="40443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</a:tabLst>
            </a:pPr>
            <a:r>
              <a:rPr spc="-45" dirty="0"/>
              <a:t>FOR	</a:t>
            </a:r>
            <a:r>
              <a:rPr spc="-35" dirty="0"/>
              <a:t>Loop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05667" y="4613992"/>
            <a:ext cx="11467465" cy="1875155"/>
            <a:chOff x="7505667" y="4613992"/>
            <a:chExt cx="11467465" cy="1875155"/>
          </a:xfrm>
        </p:grpSpPr>
        <p:sp>
          <p:nvSpPr>
            <p:cNvPr id="14" name="object 14"/>
            <p:cNvSpPr/>
            <p:nvPr/>
          </p:nvSpPr>
          <p:spPr>
            <a:xfrm>
              <a:off x="7558054" y="4666380"/>
              <a:ext cx="7860665" cy="1154430"/>
            </a:xfrm>
            <a:custGeom>
              <a:avLst/>
              <a:gdLst/>
              <a:ahLst/>
              <a:cxnLst/>
              <a:rect l="l" t="t" r="r" b="b"/>
              <a:pathLst>
                <a:path w="7860665" h="1154429">
                  <a:moveTo>
                    <a:pt x="0" y="0"/>
                  </a:moveTo>
                  <a:lnTo>
                    <a:pt x="7860046" y="0"/>
                  </a:lnTo>
                  <a:lnTo>
                    <a:pt x="7860046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14591" y="4666380"/>
              <a:ext cx="2906395" cy="1154430"/>
            </a:xfrm>
            <a:custGeom>
              <a:avLst/>
              <a:gdLst/>
              <a:ahLst/>
              <a:cxnLst/>
              <a:rect l="l" t="t" r="r" b="b"/>
              <a:pathLst>
                <a:path w="2906394" h="1154429">
                  <a:moveTo>
                    <a:pt x="0" y="0"/>
                  </a:moveTo>
                  <a:lnTo>
                    <a:pt x="2905997" y="0"/>
                  </a:lnTo>
                  <a:lnTo>
                    <a:pt x="2905997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0060" y="5886431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4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20060" y="5883026"/>
            <a:ext cx="1047115" cy="48577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62337" y="588643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1047088" y="0"/>
                </a:moveTo>
                <a:lnTo>
                  <a:pt x="0" y="0"/>
                </a:lnTo>
                <a:lnTo>
                  <a:pt x="0" y="602352"/>
                </a:lnTo>
                <a:lnTo>
                  <a:pt x="1047088" y="602352"/>
                </a:lnTo>
                <a:lnTo>
                  <a:pt x="104708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62337" y="5883026"/>
            <a:ext cx="1047115" cy="60579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7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05322" y="5886431"/>
            <a:ext cx="1324610" cy="602615"/>
          </a:xfrm>
          <a:custGeom>
            <a:avLst/>
            <a:gdLst/>
            <a:ahLst/>
            <a:cxnLst/>
            <a:rect l="l" t="t" r="r" b="b"/>
            <a:pathLst>
              <a:path w="1324609" h="602614">
                <a:moveTo>
                  <a:pt x="1324360" y="0"/>
                </a:moveTo>
                <a:lnTo>
                  <a:pt x="0" y="0"/>
                </a:lnTo>
                <a:lnTo>
                  <a:pt x="0" y="602352"/>
                </a:lnTo>
                <a:lnTo>
                  <a:pt x="1324360" y="602352"/>
                </a:lnTo>
                <a:lnTo>
                  <a:pt x="132436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005322" y="5883026"/>
            <a:ext cx="1324610" cy="60579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ts val="4770"/>
              </a:lnSpc>
            </a:pPr>
            <a:r>
              <a:rPr sz="4100" spc="100" dirty="0">
                <a:solidFill>
                  <a:srgbClr val="FFFFFF"/>
                </a:solidFill>
                <a:latin typeface="Arial MT"/>
                <a:cs typeface="Arial MT"/>
              </a:rPr>
              <a:t>true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62337" y="7101410"/>
            <a:ext cx="1047115" cy="54991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3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28867" y="6296799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30" h="1047115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64341" y="6547546"/>
            <a:ext cx="14846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35" dirty="0">
                <a:solidFill>
                  <a:srgbClr val="FFFFFF"/>
                </a:solidFill>
                <a:latin typeface="Arial MT"/>
                <a:cs typeface="Arial MT"/>
              </a:rPr>
              <a:t>array[2]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53252" y="6547546"/>
            <a:ext cx="2584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60033" y="6550580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3"/>
                </a:lnTo>
                <a:lnTo>
                  <a:pt x="376951" y="397553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28867" y="3372388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30" h="1047114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528867" y="3372388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324979" y="3594756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17800" y="7834039"/>
            <a:ext cx="2594610" cy="1704975"/>
          </a:xfrm>
          <a:custGeom>
            <a:avLst/>
            <a:gdLst/>
            <a:ahLst/>
            <a:cxnLst/>
            <a:rect l="l" t="t" r="r" b="b"/>
            <a:pathLst>
              <a:path w="2594609" h="1704975">
                <a:moveTo>
                  <a:pt x="2594140" y="0"/>
                </a:moveTo>
                <a:lnTo>
                  <a:pt x="0" y="0"/>
                </a:lnTo>
                <a:lnTo>
                  <a:pt x="0" y="548462"/>
                </a:lnTo>
                <a:lnTo>
                  <a:pt x="0" y="602348"/>
                </a:lnTo>
                <a:lnTo>
                  <a:pt x="0" y="1102309"/>
                </a:lnTo>
                <a:lnTo>
                  <a:pt x="0" y="1150823"/>
                </a:lnTo>
                <a:lnTo>
                  <a:pt x="0" y="1704657"/>
                </a:lnTo>
                <a:lnTo>
                  <a:pt x="2594140" y="1704657"/>
                </a:lnTo>
                <a:lnTo>
                  <a:pt x="2594140" y="1150823"/>
                </a:lnTo>
                <a:lnTo>
                  <a:pt x="2594140" y="1102309"/>
                </a:lnTo>
                <a:lnTo>
                  <a:pt x="2594140" y="602348"/>
                </a:lnTo>
                <a:lnTo>
                  <a:pt x="2594140" y="548462"/>
                </a:lnTo>
                <a:lnTo>
                  <a:pt x="25941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634247" y="7819028"/>
            <a:ext cx="1312545" cy="1676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677" y="4902536"/>
            <a:ext cx="18912205" cy="2199005"/>
          </a:xfrm>
          <a:custGeom>
            <a:avLst/>
            <a:gdLst/>
            <a:ahLst/>
            <a:cxnLst/>
            <a:rect l="l" t="t" r="r" b="b"/>
            <a:pathLst>
              <a:path w="18912205" h="2199004">
                <a:moveTo>
                  <a:pt x="13994892" y="1465922"/>
                </a:moveTo>
                <a:lnTo>
                  <a:pt x="13060744" y="1465922"/>
                </a:lnTo>
                <a:lnTo>
                  <a:pt x="13060744" y="1586255"/>
                </a:lnTo>
                <a:lnTo>
                  <a:pt x="12013654" y="1586255"/>
                </a:lnTo>
                <a:lnTo>
                  <a:pt x="12013654" y="1465922"/>
                </a:lnTo>
                <a:lnTo>
                  <a:pt x="10681005" y="1465922"/>
                </a:lnTo>
                <a:lnTo>
                  <a:pt x="10681005" y="1586255"/>
                </a:lnTo>
                <a:lnTo>
                  <a:pt x="9356636" y="1586255"/>
                </a:lnTo>
                <a:lnTo>
                  <a:pt x="9356636" y="1465922"/>
                </a:lnTo>
                <a:lnTo>
                  <a:pt x="0" y="1465922"/>
                </a:lnTo>
                <a:lnTo>
                  <a:pt x="0" y="1586255"/>
                </a:lnTo>
                <a:lnTo>
                  <a:pt x="0" y="2198878"/>
                </a:lnTo>
                <a:lnTo>
                  <a:pt x="13994892" y="2198878"/>
                </a:lnTo>
                <a:lnTo>
                  <a:pt x="13994892" y="1586255"/>
                </a:lnTo>
                <a:lnTo>
                  <a:pt x="13994892" y="1465922"/>
                </a:lnTo>
                <a:close/>
              </a:path>
              <a:path w="18912205" h="2199004">
                <a:moveTo>
                  <a:pt x="18912015" y="0"/>
                </a:moveTo>
                <a:lnTo>
                  <a:pt x="0" y="0"/>
                </a:lnTo>
                <a:lnTo>
                  <a:pt x="0" y="732955"/>
                </a:lnTo>
                <a:lnTo>
                  <a:pt x="18912015" y="732955"/>
                </a:lnTo>
                <a:lnTo>
                  <a:pt x="18912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8688" y="7834372"/>
            <a:ext cx="13616940" cy="733425"/>
          </a:xfrm>
          <a:custGeom>
            <a:avLst/>
            <a:gdLst/>
            <a:ahLst/>
            <a:cxnLst/>
            <a:rect l="l" t="t" r="r" b="b"/>
            <a:pathLst>
              <a:path w="13616940" h="733425">
                <a:moveTo>
                  <a:pt x="13616646" y="0"/>
                </a:moveTo>
                <a:lnTo>
                  <a:pt x="0" y="0"/>
                </a:lnTo>
                <a:lnTo>
                  <a:pt x="0" y="732961"/>
                </a:lnTo>
                <a:lnTo>
                  <a:pt x="13616646" y="732961"/>
                </a:lnTo>
                <a:lnTo>
                  <a:pt x="13616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8688" y="4902525"/>
            <a:ext cx="68573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4950" b="1" spc="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let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455" y="4902525"/>
            <a:ext cx="49212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0409" y="4902525"/>
            <a:ext cx="779399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72942" y="4902525"/>
            <a:ext cx="60071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6944" y="4902525"/>
            <a:ext cx="31318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88" y="6488783"/>
            <a:ext cx="1400810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464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element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array[index];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688" y="7834372"/>
            <a:ext cx="1361694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(element);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688" y="8567335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3164" y="476470"/>
            <a:ext cx="40443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8345" algn="l"/>
              </a:tabLst>
            </a:pPr>
            <a:r>
              <a:rPr spc="-45" dirty="0"/>
              <a:t>FOR	</a:t>
            </a:r>
            <a:r>
              <a:rPr spc="-35" dirty="0"/>
              <a:t>Loop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22517" y="3514368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11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05667" y="4613992"/>
            <a:ext cx="11467465" cy="1875155"/>
            <a:chOff x="7505667" y="4613992"/>
            <a:chExt cx="11467465" cy="1875155"/>
          </a:xfrm>
        </p:grpSpPr>
        <p:sp>
          <p:nvSpPr>
            <p:cNvPr id="15" name="object 15"/>
            <p:cNvSpPr/>
            <p:nvPr/>
          </p:nvSpPr>
          <p:spPr>
            <a:xfrm>
              <a:off x="7558054" y="4666380"/>
              <a:ext cx="7860665" cy="1154430"/>
            </a:xfrm>
            <a:custGeom>
              <a:avLst/>
              <a:gdLst/>
              <a:ahLst/>
              <a:cxnLst/>
              <a:rect l="l" t="t" r="r" b="b"/>
              <a:pathLst>
                <a:path w="7860665" h="1154429">
                  <a:moveTo>
                    <a:pt x="0" y="0"/>
                  </a:moveTo>
                  <a:lnTo>
                    <a:pt x="7860046" y="0"/>
                  </a:lnTo>
                  <a:lnTo>
                    <a:pt x="7860046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14591" y="4666380"/>
              <a:ext cx="2906395" cy="1154430"/>
            </a:xfrm>
            <a:custGeom>
              <a:avLst/>
              <a:gdLst/>
              <a:ahLst/>
              <a:cxnLst/>
              <a:rect l="l" t="t" r="r" b="b"/>
              <a:pathLst>
                <a:path w="2906394" h="1154429">
                  <a:moveTo>
                    <a:pt x="0" y="0"/>
                  </a:moveTo>
                  <a:lnTo>
                    <a:pt x="2905997" y="0"/>
                  </a:lnTo>
                  <a:lnTo>
                    <a:pt x="2905997" y="1154077"/>
                  </a:lnTo>
                  <a:lnTo>
                    <a:pt x="0" y="1154077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0060" y="5886431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4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20060" y="5860117"/>
            <a:ext cx="1885314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662337" y="588643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1047088" y="0"/>
                </a:moveTo>
                <a:lnTo>
                  <a:pt x="0" y="0"/>
                </a:lnTo>
                <a:lnTo>
                  <a:pt x="0" y="602352"/>
                </a:lnTo>
                <a:lnTo>
                  <a:pt x="1047088" y="602352"/>
                </a:lnTo>
                <a:lnTo>
                  <a:pt x="104708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662337" y="5883026"/>
            <a:ext cx="1047115" cy="60579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770"/>
              </a:lnSpc>
            </a:pPr>
            <a:r>
              <a:rPr sz="410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05322" y="5886431"/>
            <a:ext cx="1324610" cy="602615"/>
          </a:xfrm>
          <a:custGeom>
            <a:avLst/>
            <a:gdLst/>
            <a:ahLst/>
            <a:cxnLst/>
            <a:rect l="l" t="t" r="r" b="b"/>
            <a:pathLst>
              <a:path w="1324609" h="602614">
                <a:moveTo>
                  <a:pt x="1324360" y="0"/>
                </a:moveTo>
                <a:lnTo>
                  <a:pt x="0" y="0"/>
                </a:lnTo>
                <a:lnTo>
                  <a:pt x="0" y="602352"/>
                </a:lnTo>
                <a:lnTo>
                  <a:pt x="1324360" y="602352"/>
                </a:lnTo>
                <a:lnTo>
                  <a:pt x="132436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05322" y="5883026"/>
            <a:ext cx="1324610" cy="60579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770"/>
              </a:lnSpc>
            </a:pPr>
            <a:r>
              <a:rPr sz="4100" spc="70" dirty="0">
                <a:solidFill>
                  <a:srgbClr val="FFFFFF"/>
                </a:solidFill>
                <a:latin typeface="Arial MT"/>
                <a:cs typeface="Arial MT"/>
              </a:rPr>
              <a:t>false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31932" y="2013585"/>
            <a:ext cx="4273550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85"/>
              </a:spcBef>
              <a:tabLst>
                <a:tab pos="3661410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28867" y="3372388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30" h="1047114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528867" y="3372388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324979" y="3594756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4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17800" y="7834039"/>
            <a:ext cx="2594610" cy="1704975"/>
          </a:xfrm>
          <a:custGeom>
            <a:avLst/>
            <a:gdLst/>
            <a:ahLst/>
            <a:cxnLst/>
            <a:rect l="l" t="t" r="r" b="b"/>
            <a:pathLst>
              <a:path w="2594609" h="1704975">
                <a:moveTo>
                  <a:pt x="2594140" y="0"/>
                </a:moveTo>
                <a:lnTo>
                  <a:pt x="0" y="0"/>
                </a:lnTo>
                <a:lnTo>
                  <a:pt x="0" y="548462"/>
                </a:lnTo>
                <a:lnTo>
                  <a:pt x="0" y="602348"/>
                </a:lnTo>
                <a:lnTo>
                  <a:pt x="0" y="1102309"/>
                </a:lnTo>
                <a:lnTo>
                  <a:pt x="0" y="1150823"/>
                </a:lnTo>
                <a:lnTo>
                  <a:pt x="0" y="1704657"/>
                </a:lnTo>
                <a:lnTo>
                  <a:pt x="2594140" y="1704657"/>
                </a:lnTo>
                <a:lnTo>
                  <a:pt x="2594140" y="1150823"/>
                </a:lnTo>
                <a:lnTo>
                  <a:pt x="2594140" y="1102309"/>
                </a:lnTo>
                <a:lnTo>
                  <a:pt x="2594140" y="602348"/>
                </a:lnTo>
                <a:lnTo>
                  <a:pt x="2594140" y="548462"/>
                </a:lnTo>
                <a:lnTo>
                  <a:pt x="2594140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34247" y="7819028"/>
            <a:ext cx="1312545" cy="1676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87989" y="6220111"/>
            <a:ext cx="2535555" cy="2996565"/>
          </a:xfrm>
          <a:custGeom>
            <a:avLst/>
            <a:gdLst/>
            <a:ahLst/>
            <a:cxnLst/>
            <a:rect l="l" t="t" r="r" b="b"/>
            <a:pathLst>
              <a:path w="2535554" h="2996565">
                <a:moveTo>
                  <a:pt x="536523" y="2823551"/>
                </a:moveTo>
                <a:lnTo>
                  <a:pt x="263802" y="2823551"/>
                </a:lnTo>
                <a:lnTo>
                  <a:pt x="279319" y="2829839"/>
                </a:lnTo>
                <a:lnTo>
                  <a:pt x="287946" y="2842447"/>
                </a:lnTo>
                <a:lnTo>
                  <a:pt x="287057" y="2859744"/>
                </a:lnTo>
                <a:lnTo>
                  <a:pt x="282668" y="2896712"/>
                </a:lnTo>
                <a:lnTo>
                  <a:pt x="293596" y="2926290"/>
                </a:lnTo>
                <a:lnTo>
                  <a:pt x="313237" y="2951649"/>
                </a:lnTo>
                <a:lnTo>
                  <a:pt x="334985" y="2975958"/>
                </a:lnTo>
                <a:lnTo>
                  <a:pt x="353938" y="2991035"/>
                </a:lnTo>
                <a:lnTo>
                  <a:pt x="375795" y="2996138"/>
                </a:lnTo>
                <a:lnTo>
                  <a:pt x="398183" y="2991537"/>
                </a:lnTo>
                <a:lnTo>
                  <a:pt x="418731" y="2977505"/>
                </a:lnTo>
                <a:lnTo>
                  <a:pt x="425058" y="2970425"/>
                </a:lnTo>
                <a:lnTo>
                  <a:pt x="430782" y="2962775"/>
                </a:lnTo>
                <a:lnTo>
                  <a:pt x="436278" y="2954889"/>
                </a:lnTo>
                <a:lnTo>
                  <a:pt x="441923" y="2947098"/>
                </a:lnTo>
                <a:lnTo>
                  <a:pt x="536523" y="2823551"/>
                </a:lnTo>
                <a:close/>
              </a:path>
              <a:path w="2535554" h="2996565">
                <a:moveTo>
                  <a:pt x="380079" y="264638"/>
                </a:moveTo>
                <a:lnTo>
                  <a:pt x="329696" y="319390"/>
                </a:lnTo>
                <a:lnTo>
                  <a:pt x="305490" y="345365"/>
                </a:lnTo>
                <a:lnTo>
                  <a:pt x="281130" y="370544"/>
                </a:lnTo>
                <a:lnTo>
                  <a:pt x="264296" y="392761"/>
                </a:lnTo>
                <a:lnTo>
                  <a:pt x="256606" y="415965"/>
                </a:lnTo>
                <a:lnTo>
                  <a:pt x="256733" y="441004"/>
                </a:lnTo>
                <a:lnTo>
                  <a:pt x="263350" y="468721"/>
                </a:lnTo>
                <a:lnTo>
                  <a:pt x="278794" y="516154"/>
                </a:lnTo>
                <a:lnTo>
                  <a:pt x="294631" y="563415"/>
                </a:lnTo>
                <a:lnTo>
                  <a:pt x="310859" y="610504"/>
                </a:lnTo>
                <a:lnTo>
                  <a:pt x="327481" y="657421"/>
                </a:lnTo>
                <a:lnTo>
                  <a:pt x="344495" y="704167"/>
                </a:lnTo>
                <a:lnTo>
                  <a:pt x="361901" y="750741"/>
                </a:lnTo>
                <a:lnTo>
                  <a:pt x="379701" y="797145"/>
                </a:lnTo>
                <a:lnTo>
                  <a:pt x="397893" y="843378"/>
                </a:lnTo>
                <a:lnTo>
                  <a:pt x="416479" y="889441"/>
                </a:lnTo>
                <a:lnTo>
                  <a:pt x="435457" y="935334"/>
                </a:lnTo>
                <a:lnTo>
                  <a:pt x="454830" y="981057"/>
                </a:lnTo>
                <a:lnTo>
                  <a:pt x="474596" y="1026611"/>
                </a:lnTo>
                <a:lnTo>
                  <a:pt x="494755" y="1071996"/>
                </a:lnTo>
                <a:lnTo>
                  <a:pt x="515309" y="1117212"/>
                </a:lnTo>
                <a:lnTo>
                  <a:pt x="536257" y="1162260"/>
                </a:lnTo>
                <a:lnTo>
                  <a:pt x="557598" y="1207140"/>
                </a:lnTo>
                <a:lnTo>
                  <a:pt x="579335" y="1251852"/>
                </a:lnTo>
                <a:lnTo>
                  <a:pt x="601465" y="1296396"/>
                </a:lnTo>
                <a:lnTo>
                  <a:pt x="623990" y="1340773"/>
                </a:lnTo>
                <a:lnTo>
                  <a:pt x="646910" y="1384983"/>
                </a:lnTo>
                <a:lnTo>
                  <a:pt x="670225" y="1429027"/>
                </a:lnTo>
                <a:lnTo>
                  <a:pt x="693935" y="1472904"/>
                </a:lnTo>
                <a:lnTo>
                  <a:pt x="700517" y="1485360"/>
                </a:lnTo>
                <a:lnTo>
                  <a:pt x="706843" y="1497894"/>
                </a:lnTo>
                <a:lnTo>
                  <a:pt x="713029" y="1510367"/>
                </a:lnTo>
                <a:lnTo>
                  <a:pt x="719188" y="1522637"/>
                </a:lnTo>
                <a:lnTo>
                  <a:pt x="0" y="2367058"/>
                </a:lnTo>
                <a:lnTo>
                  <a:pt x="14148" y="2401072"/>
                </a:lnTo>
                <a:lnTo>
                  <a:pt x="27131" y="2432472"/>
                </a:lnTo>
                <a:lnTo>
                  <a:pt x="39928" y="2462608"/>
                </a:lnTo>
                <a:lnTo>
                  <a:pt x="53082" y="2491776"/>
                </a:lnTo>
                <a:lnTo>
                  <a:pt x="60493" y="2511969"/>
                </a:lnTo>
                <a:lnTo>
                  <a:pt x="63144" y="2531706"/>
                </a:lnTo>
                <a:lnTo>
                  <a:pt x="60571" y="2551319"/>
                </a:lnTo>
                <a:lnTo>
                  <a:pt x="52309" y="2571141"/>
                </a:lnTo>
                <a:lnTo>
                  <a:pt x="44736" y="2585186"/>
                </a:lnTo>
                <a:lnTo>
                  <a:pt x="37677" y="2599495"/>
                </a:lnTo>
                <a:lnTo>
                  <a:pt x="22182" y="2637801"/>
                </a:lnTo>
                <a:lnTo>
                  <a:pt x="18986" y="2656645"/>
                </a:lnTo>
                <a:lnTo>
                  <a:pt x="20615" y="2664680"/>
                </a:lnTo>
                <a:lnTo>
                  <a:pt x="42763" y="2709368"/>
                </a:lnTo>
                <a:lnTo>
                  <a:pt x="68503" y="2751234"/>
                </a:lnTo>
                <a:lnTo>
                  <a:pt x="97558" y="2789840"/>
                </a:lnTo>
                <a:lnTo>
                  <a:pt x="130083" y="2825320"/>
                </a:lnTo>
                <a:lnTo>
                  <a:pt x="165946" y="2857426"/>
                </a:lnTo>
                <a:lnTo>
                  <a:pt x="207452" y="2839116"/>
                </a:lnTo>
                <a:lnTo>
                  <a:pt x="225910" y="2831432"/>
                </a:lnTo>
                <a:lnTo>
                  <a:pt x="244023" y="2825215"/>
                </a:lnTo>
                <a:lnTo>
                  <a:pt x="263802" y="2823551"/>
                </a:lnTo>
                <a:lnTo>
                  <a:pt x="536523" y="2823551"/>
                </a:lnTo>
                <a:lnTo>
                  <a:pt x="591968" y="2751138"/>
                </a:lnTo>
                <a:lnTo>
                  <a:pt x="1030467" y="2178693"/>
                </a:lnTo>
                <a:lnTo>
                  <a:pt x="1041288" y="2165162"/>
                </a:lnTo>
                <a:lnTo>
                  <a:pt x="1052965" y="2151404"/>
                </a:lnTo>
                <a:lnTo>
                  <a:pt x="1079941" y="2120200"/>
                </a:lnTo>
                <a:lnTo>
                  <a:pt x="2050515" y="2120200"/>
                </a:lnTo>
                <a:lnTo>
                  <a:pt x="1570566" y="1511814"/>
                </a:lnTo>
                <a:lnTo>
                  <a:pt x="1609991" y="1459679"/>
                </a:lnTo>
                <a:lnTo>
                  <a:pt x="1652801" y="1404710"/>
                </a:lnTo>
                <a:lnTo>
                  <a:pt x="1685005" y="1364022"/>
                </a:lnTo>
                <a:lnTo>
                  <a:pt x="1717424" y="1323524"/>
                </a:lnTo>
                <a:lnTo>
                  <a:pt x="1750058" y="1283215"/>
                </a:lnTo>
                <a:lnTo>
                  <a:pt x="1782905" y="1243094"/>
                </a:lnTo>
                <a:lnTo>
                  <a:pt x="1815963" y="1203160"/>
                </a:lnTo>
                <a:lnTo>
                  <a:pt x="1849232" y="1163411"/>
                </a:lnTo>
                <a:lnTo>
                  <a:pt x="1882709" y="1123846"/>
                </a:lnTo>
                <a:lnTo>
                  <a:pt x="1916395" y="1084465"/>
                </a:lnTo>
                <a:lnTo>
                  <a:pt x="1950286" y="1045266"/>
                </a:lnTo>
                <a:lnTo>
                  <a:pt x="1984383" y="1006247"/>
                </a:lnTo>
                <a:lnTo>
                  <a:pt x="2011012" y="976095"/>
                </a:lnTo>
                <a:lnTo>
                  <a:pt x="1210586" y="976095"/>
                </a:lnTo>
                <a:lnTo>
                  <a:pt x="1185225" y="940355"/>
                </a:lnTo>
                <a:lnTo>
                  <a:pt x="1173891" y="924167"/>
                </a:lnTo>
                <a:lnTo>
                  <a:pt x="1163172" y="908325"/>
                </a:lnTo>
                <a:lnTo>
                  <a:pt x="939894" y="569409"/>
                </a:lnTo>
                <a:lnTo>
                  <a:pt x="883717" y="484921"/>
                </a:lnTo>
                <a:lnTo>
                  <a:pt x="827157" y="400693"/>
                </a:lnTo>
                <a:lnTo>
                  <a:pt x="799163" y="360936"/>
                </a:lnTo>
                <a:lnTo>
                  <a:pt x="777598" y="332150"/>
                </a:lnTo>
                <a:lnTo>
                  <a:pt x="470783" y="332150"/>
                </a:lnTo>
                <a:lnTo>
                  <a:pt x="380079" y="264638"/>
                </a:lnTo>
                <a:close/>
              </a:path>
              <a:path w="2535554" h="2996565">
                <a:moveTo>
                  <a:pt x="2050515" y="2120200"/>
                </a:moveTo>
                <a:lnTo>
                  <a:pt x="1079941" y="2120200"/>
                </a:lnTo>
                <a:lnTo>
                  <a:pt x="1117752" y="2177242"/>
                </a:lnTo>
                <a:lnTo>
                  <a:pt x="1155953" y="2236274"/>
                </a:lnTo>
                <a:lnTo>
                  <a:pt x="1183361" y="2277877"/>
                </a:lnTo>
                <a:lnTo>
                  <a:pt x="1211132" y="2319215"/>
                </a:lnTo>
                <a:lnTo>
                  <a:pt x="1239273" y="2360282"/>
                </a:lnTo>
                <a:lnTo>
                  <a:pt x="1267793" y="2401072"/>
                </a:lnTo>
                <a:lnTo>
                  <a:pt x="1296699" y="2441579"/>
                </a:lnTo>
                <a:lnTo>
                  <a:pt x="1325999" y="2481798"/>
                </a:lnTo>
                <a:lnTo>
                  <a:pt x="1355702" y="2521722"/>
                </a:lnTo>
                <a:lnTo>
                  <a:pt x="1385815" y="2561347"/>
                </a:lnTo>
                <a:lnTo>
                  <a:pt x="1416346" y="2600666"/>
                </a:lnTo>
                <a:lnTo>
                  <a:pt x="1447303" y="2639674"/>
                </a:lnTo>
                <a:lnTo>
                  <a:pt x="1478694" y="2678364"/>
                </a:lnTo>
                <a:lnTo>
                  <a:pt x="1510526" y="2716731"/>
                </a:lnTo>
                <a:lnTo>
                  <a:pt x="1538460" y="2744298"/>
                </a:lnTo>
                <a:lnTo>
                  <a:pt x="1564632" y="2755792"/>
                </a:lnTo>
                <a:lnTo>
                  <a:pt x="1592225" y="2751234"/>
                </a:lnTo>
                <a:lnTo>
                  <a:pt x="1624421" y="2730646"/>
                </a:lnTo>
                <a:lnTo>
                  <a:pt x="1650865" y="2707897"/>
                </a:lnTo>
                <a:lnTo>
                  <a:pt x="1676378" y="2683738"/>
                </a:lnTo>
                <a:lnTo>
                  <a:pt x="1701681" y="2658812"/>
                </a:lnTo>
                <a:lnTo>
                  <a:pt x="1727493" y="2633758"/>
                </a:lnTo>
                <a:lnTo>
                  <a:pt x="1936190" y="2633758"/>
                </a:lnTo>
                <a:lnTo>
                  <a:pt x="1944098" y="2624728"/>
                </a:lnTo>
                <a:lnTo>
                  <a:pt x="1955642" y="2603345"/>
                </a:lnTo>
                <a:lnTo>
                  <a:pt x="1961984" y="2576810"/>
                </a:lnTo>
                <a:lnTo>
                  <a:pt x="1968749" y="2547779"/>
                </a:lnTo>
                <a:lnTo>
                  <a:pt x="1982625" y="2521931"/>
                </a:lnTo>
                <a:lnTo>
                  <a:pt x="2004283" y="2501297"/>
                </a:lnTo>
                <a:lnTo>
                  <a:pt x="2034392" y="2487910"/>
                </a:lnTo>
                <a:lnTo>
                  <a:pt x="2058726" y="2478184"/>
                </a:lnTo>
                <a:lnTo>
                  <a:pt x="2079312" y="2463616"/>
                </a:lnTo>
                <a:lnTo>
                  <a:pt x="2111696" y="2424263"/>
                </a:lnTo>
                <a:lnTo>
                  <a:pt x="2132518" y="2388525"/>
                </a:lnTo>
                <a:lnTo>
                  <a:pt x="2150256" y="2351876"/>
                </a:lnTo>
                <a:lnTo>
                  <a:pt x="2164368" y="2314637"/>
                </a:lnTo>
                <a:lnTo>
                  <a:pt x="2174313" y="2277127"/>
                </a:lnTo>
                <a:lnTo>
                  <a:pt x="2050515" y="2120200"/>
                </a:lnTo>
                <a:close/>
              </a:path>
              <a:path w="2535554" h="2996565">
                <a:moveTo>
                  <a:pt x="1936190" y="2633758"/>
                </a:moveTo>
                <a:lnTo>
                  <a:pt x="1727493" y="2633758"/>
                </a:lnTo>
                <a:lnTo>
                  <a:pt x="1849377" y="2708486"/>
                </a:lnTo>
                <a:lnTo>
                  <a:pt x="1895713" y="2670061"/>
                </a:lnTo>
                <a:lnTo>
                  <a:pt x="1909417" y="2659011"/>
                </a:lnTo>
                <a:lnTo>
                  <a:pt x="1928356" y="2642703"/>
                </a:lnTo>
                <a:lnTo>
                  <a:pt x="1936190" y="2633758"/>
                </a:lnTo>
                <a:close/>
              </a:path>
              <a:path w="2535554" h="2996565">
                <a:moveTo>
                  <a:pt x="2201628" y="0"/>
                </a:moveTo>
                <a:lnTo>
                  <a:pt x="2153567" y="24848"/>
                </a:lnTo>
                <a:lnTo>
                  <a:pt x="2093959" y="77972"/>
                </a:lnTo>
                <a:lnTo>
                  <a:pt x="2018281" y="147329"/>
                </a:lnTo>
                <a:lnTo>
                  <a:pt x="1943286" y="217367"/>
                </a:lnTo>
                <a:lnTo>
                  <a:pt x="1893504" y="264638"/>
                </a:lnTo>
                <a:lnTo>
                  <a:pt x="1832087" y="323711"/>
                </a:lnTo>
                <a:lnTo>
                  <a:pt x="1758825" y="395472"/>
                </a:lnTo>
                <a:lnTo>
                  <a:pt x="1686265" y="467930"/>
                </a:lnTo>
                <a:lnTo>
                  <a:pt x="1614414" y="541091"/>
                </a:lnTo>
                <a:lnTo>
                  <a:pt x="1578756" y="577936"/>
                </a:lnTo>
                <a:lnTo>
                  <a:pt x="1543278" y="614959"/>
                </a:lnTo>
                <a:lnTo>
                  <a:pt x="1507979" y="652160"/>
                </a:lnTo>
                <a:lnTo>
                  <a:pt x="1472861" y="689540"/>
                </a:lnTo>
                <a:lnTo>
                  <a:pt x="1437925" y="727098"/>
                </a:lnTo>
                <a:lnTo>
                  <a:pt x="1403170" y="764837"/>
                </a:lnTo>
                <a:lnTo>
                  <a:pt x="1368598" y="802756"/>
                </a:lnTo>
                <a:lnTo>
                  <a:pt x="1334210" y="840856"/>
                </a:lnTo>
                <a:lnTo>
                  <a:pt x="1300006" y="879138"/>
                </a:lnTo>
                <a:lnTo>
                  <a:pt x="1265987" y="917602"/>
                </a:lnTo>
                <a:lnTo>
                  <a:pt x="1253252" y="931609"/>
                </a:lnTo>
                <a:lnTo>
                  <a:pt x="1239854" y="945692"/>
                </a:lnTo>
                <a:lnTo>
                  <a:pt x="1210586" y="976095"/>
                </a:lnTo>
                <a:lnTo>
                  <a:pt x="2011012" y="976095"/>
                </a:lnTo>
                <a:lnTo>
                  <a:pt x="2053187" y="928748"/>
                </a:lnTo>
                <a:lnTo>
                  <a:pt x="2087891" y="890264"/>
                </a:lnTo>
                <a:lnTo>
                  <a:pt x="2122795" y="851957"/>
                </a:lnTo>
                <a:lnTo>
                  <a:pt x="2157897" y="813825"/>
                </a:lnTo>
                <a:lnTo>
                  <a:pt x="2193197" y="775866"/>
                </a:lnTo>
                <a:lnTo>
                  <a:pt x="2228692" y="738080"/>
                </a:lnTo>
                <a:lnTo>
                  <a:pt x="2264382" y="700465"/>
                </a:lnTo>
                <a:lnTo>
                  <a:pt x="2300265" y="663020"/>
                </a:lnTo>
                <a:lnTo>
                  <a:pt x="2336340" y="625744"/>
                </a:lnTo>
                <a:lnTo>
                  <a:pt x="2434434" y="525621"/>
                </a:lnTo>
                <a:lnTo>
                  <a:pt x="2458642" y="498653"/>
                </a:lnTo>
                <a:lnTo>
                  <a:pt x="2480992" y="469862"/>
                </a:lnTo>
                <a:lnTo>
                  <a:pt x="2500795" y="438315"/>
                </a:lnTo>
                <a:lnTo>
                  <a:pt x="2527142" y="388669"/>
                </a:lnTo>
                <a:lnTo>
                  <a:pt x="2535506" y="356352"/>
                </a:lnTo>
                <a:lnTo>
                  <a:pt x="2524710" y="325849"/>
                </a:lnTo>
                <a:lnTo>
                  <a:pt x="2493580" y="281644"/>
                </a:lnTo>
                <a:lnTo>
                  <a:pt x="2460191" y="253823"/>
                </a:lnTo>
                <a:lnTo>
                  <a:pt x="2417822" y="246342"/>
                </a:lnTo>
                <a:lnTo>
                  <a:pt x="2377629" y="238760"/>
                </a:lnTo>
                <a:lnTo>
                  <a:pt x="2350521" y="218718"/>
                </a:lnTo>
                <a:lnTo>
                  <a:pt x="2336964" y="187879"/>
                </a:lnTo>
                <a:lnTo>
                  <a:pt x="2337426" y="147908"/>
                </a:lnTo>
                <a:lnTo>
                  <a:pt x="2338235" y="137555"/>
                </a:lnTo>
                <a:lnTo>
                  <a:pt x="2337273" y="126663"/>
                </a:lnTo>
                <a:lnTo>
                  <a:pt x="2316656" y="89479"/>
                </a:lnTo>
                <a:lnTo>
                  <a:pt x="2287374" y="55494"/>
                </a:lnTo>
                <a:lnTo>
                  <a:pt x="2249714" y="22269"/>
                </a:lnTo>
                <a:lnTo>
                  <a:pt x="2216095" y="2173"/>
                </a:lnTo>
                <a:lnTo>
                  <a:pt x="2201628" y="0"/>
                </a:lnTo>
                <a:close/>
              </a:path>
              <a:path w="2535554" h="2996565">
                <a:moveTo>
                  <a:pt x="619453" y="178455"/>
                </a:moveTo>
                <a:lnTo>
                  <a:pt x="572756" y="191660"/>
                </a:lnTo>
                <a:lnTo>
                  <a:pt x="545486" y="223863"/>
                </a:lnTo>
                <a:lnTo>
                  <a:pt x="536241" y="278651"/>
                </a:lnTo>
                <a:lnTo>
                  <a:pt x="521867" y="302686"/>
                </a:lnTo>
                <a:lnTo>
                  <a:pt x="499666" y="319936"/>
                </a:lnTo>
                <a:lnTo>
                  <a:pt x="470783" y="332150"/>
                </a:lnTo>
                <a:lnTo>
                  <a:pt x="777598" y="332150"/>
                </a:lnTo>
                <a:lnTo>
                  <a:pt x="769975" y="321973"/>
                </a:lnTo>
                <a:lnTo>
                  <a:pt x="725455" y="264529"/>
                </a:lnTo>
                <a:lnTo>
                  <a:pt x="710235" y="244947"/>
                </a:lnTo>
                <a:lnTo>
                  <a:pt x="680793" y="206144"/>
                </a:lnTo>
                <a:lnTo>
                  <a:pt x="662395" y="188204"/>
                </a:lnTo>
                <a:lnTo>
                  <a:pt x="641893" y="179633"/>
                </a:lnTo>
                <a:lnTo>
                  <a:pt x="619453" y="178455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3721" y="1845984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4" h="1382395">
                <a:moveTo>
                  <a:pt x="247533" y="1302673"/>
                </a:moveTo>
                <a:lnTo>
                  <a:pt x="121707" y="1302673"/>
                </a:lnTo>
                <a:lnTo>
                  <a:pt x="128866" y="1305574"/>
                </a:lnTo>
                <a:lnTo>
                  <a:pt x="132846" y="1311391"/>
                </a:lnTo>
                <a:lnTo>
                  <a:pt x="132435" y="1319371"/>
                </a:lnTo>
                <a:lnTo>
                  <a:pt x="130411" y="1336426"/>
                </a:lnTo>
                <a:lnTo>
                  <a:pt x="135453" y="1350072"/>
                </a:lnTo>
                <a:lnTo>
                  <a:pt x="144514" y="1361772"/>
                </a:lnTo>
                <a:lnTo>
                  <a:pt x="154548" y="1372987"/>
                </a:lnTo>
                <a:lnTo>
                  <a:pt x="163292" y="1379943"/>
                </a:lnTo>
                <a:lnTo>
                  <a:pt x="173376" y="1382297"/>
                </a:lnTo>
                <a:lnTo>
                  <a:pt x="183705" y="1380175"/>
                </a:lnTo>
                <a:lnTo>
                  <a:pt x="193185" y="1373701"/>
                </a:lnTo>
                <a:lnTo>
                  <a:pt x="197339" y="1369589"/>
                </a:lnTo>
                <a:lnTo>
                  <a:pt x="200290" y="1364367"/>
                </a:lnTo>
                <a:lnTo>
                  <a:pt x="247533" y="1302673"/>
                </a:lnTo>
                <a:close/>
              </a:path>
              <a:path w="1170304" h="1382395">
                <a:moveTo>
                  <a:pt x="175352" y="122093"/>
                </a:moveTo>
                <a:lnTo>
                  <a:pt x="159180" y="139647"/>
                </a:lnTo>
                <a:lnTo>
                  <a:pt x="152108" y="147354"/>
                </a:lnTo>
                <a:lnTo>
                  <a:pt x="140940" y="159338"/>
                </a:lnTo>
                <a:lnTo>
                  <a:pt x="129701" y="170955"/>
                </a:lnTo>
                <a:lnTo>
                  <a:pt x="121935" y="181204"/>
                </a:lnTo>
                <a:lnTo>
                  <a:pt x="118387" y="191910"/>
                </a:lnTo>
                <a:lnTo>
                  <a:pt x="118446" y="203462"/>
                </a:lnTo>
                <a:lnTo>
                  <a:pt x="137413" y="264289"/>
                </a:lnTo>
                <a:lnTo>
                  <a:pt x="154204" y="311944"/>
                </a:lnTo>
                <a:lnTo>
                  <a:pt x="171871" y="359216"/>
                </a:lnTo>
                <a:lnTo>
                  <a:pt x="190416" y="406108"/>
                </a:lnTo>
                <a:lnTo>
                  <a:pt x="209840" y="452620"/>
                </a:lnTo>
                <a:lnTo>
                  <a:pt x="230142" y="498754"/>
                </a:lnTo>
                <a:lnTo>
                  <a:pt x="251323" y="544512"/>
                </a:lnTo>
                <a:lnTo>
                  <a:pt x="273385" y="589894"/>
                </a:lnTo>
                <a:lnTo>
                  <a:pt x="296328" y="634903"/>
                </a:lnTo>
                <a:lnTo>
                  <a:pt x="320153" y="679539"/>
                </a:lnTo>
                <a:lnTo>
                  <a:pt x="323190" y="685285"/>
                </a:lnTo>
                <a:lnTo>
                  <a:pt x="326108" y="691068"/>
                </a:lnTo>
                <a:lnTo>
                  <a:pt x="328962" y="696823"/>
                </a:lnTo>
                <a:lnTo>
                  <a:pt x="331804" y="702484"/>
                </a:lnTo>
                <a:lnTo>
                  <a:pt x="0" y="1092066"/>
                </a:lnTo>
                <a:lnTo>
                  <a:pt x="6477" y="1107636"/>
                </a:lnTo>
                <a:lnTo>
                  <a:pt x="12517" y="1122245"/>
                </a:lnTo>
                <a:lnTo>
                  <a:pt x="18420" y="1136149"/>
                </a:lnTo>
                <a:lnTo>
                  <a:pt x="24489" y="1149605"/>
                </a:lnTo>
                <a:lnTo>
                  <a:pt x="27908" y="1158922"/>
                </a:lnTo>
                <a:lnTo>
                  <a:pt x="29131" y="1168027"/>
                </a:lnTo>
                <a:lnTo>
                  <a:pt x="27945" y="1177076"/>
                </a:lnTo>
                <a:lnTo>
                  <a:pt x="24133" y="1186221"/>
                </a:lnTo>
                <a:lnTo>
                  <a:pt x="20639" y="1192701"/>
                </a:lnTo>
                <a:lnTo>
                  <a:pt x="17382" y="1199302"/>
                </a:lnTo>
                <a:lnTo>
                  <a:pt x="14380" y="1206021"/>
                </a:lnTo>
                <a:lnTo>
                  <a:pt x="11649" y="1212852"/>
                </a:lnTo>
                <a:lnTo>
                  <a:pt x="9729" y="1217963"/>
                </a:lnTo>
                <a:lnTo>
                  <a:pt x="7577" y="1225005"/>
                </a:lnTo>
                <a:lnTo>
                  <a:pt x="9510" y="1229376"/>
                </a:lnTo>
                <a:lnTo>
                  <a:pt x="22538" y="1254940"/>
                </a:lnTo>
                <a:lnTo>
                  <a:pt x="38092" y="1278374"/>
                </a:lnTo>
                <a:lnTo>
                  <a:pt x="56118" y="1299540"/>
                </a:lnTo>
                <a:lnTo>
                  <a:pt x="76561" y="1318301"/>
                </a:lnTo>
                <a:lnTo>
                  <a:pt x="95709" y="1309854"/>
                </a:lnTo>
                <a:lnTo>
                  <a:pt x="104225" y="1306309"/>
                </a:lnTo>
                <a:lnTo>
                  <a:pt x="112582" y="1303440"/>
                </a:lnTo>
                <a:lnTo>
                  <a:pt x="121707" y="1302673"/>
                </a:lnTo>
                <a:lnTo>
                  <a:pt x="247533" y="1302673"/>
                </a:lnTo>
                <a:lnTo>
                  <a:pt x="305733" y="1226669"/>
                </a:lnTo>
                <a:lnTo>
                  <a:pt x="475415" y="1005162"/>
                </a:lnTo>
                <a:lnTo>
                  <a:pt x="480408" y="998919"/>
                </a:lnTo>
                <a:lnTo>
                  <a:pt x="485795" y="992571"/>
                </a:lnTo>
                <a:lnTo>
                  <a:pt x="498241" y="978175"/>
                </a:lnTo>
                <a:lnTo>
                  <a:pt x="946024" y="978175"/>
                </a:lnTo>
                <a:lnTo>
                  <a:pt x="724595" y="697490"/>
                </a:lnTo>
                <a:lnTo>
                  <a:pt x="747778" y="666937"/>
                </a:lnTo>
                <a:lnTo>
                  <a:pt x="778748" y="627603"/>
                </a:lnTo>
                <a:lnTo>
                  <a:pt x="810153" y="588652"/>
                </a:lnTo>
                <a:lnTo>
                  <a:pt x="841988" y="550080"/>
                </a:lnTo>
                <a:lnTo>
                  <a:pt x="874246" y="511881"/>
                </a:lnTo>
                <a:lnTo>
                  <a:pt x="906921" y="474051"/>
                </a:lnTo>
                <a:lnTo>
                  <a:pt x="927869" y="450331"/>
                </a:lnTo>
                <a:lnTo>
                  <a:pt x="558514" y="450331"/>
                </a:lnTo>
                <a:lnTo>
                  <a:pt x="546814" y="433842"/>
                </a:lnTo>
                <a:lnTo>
                  <a:pt x="541585" y="426374"/>
                </a:lnTo>
                <a:lnTo>
                  <a:pt x="536640" y="419065"/>
                </a:lnTo>
                <a:lnTo>
                  <a:pt x="433629" y="262703"/>
                </a:lnTo>
                <a:lnTo>
                  <a:pt x="407711" y="223723"/>
                </a:lnTo>
                <a:lnTo>
                  <a:pt x="381616" y="184864"/>
                </a:lnTo>
                <a:lnTo>
                  <a:pt x="365376" y="162000"/>
                </a:lnTo>
                <a:lnTo>
                  <a:pt x="358716" y="153241"/>
                </a:lnTo>
                <a:lnTo>
                  <a:pt x="217200" y="153241"/>
                </a:lnTo>
                <a:lnTo>
                  <a:pt x="175352" y="122093"/>
                </a:lnTo>
                <a:close/>
              </a:path>
              <a:path w="1170304" h="1382395">
                <a:moveTo>
                  <a:pt x="946024" y="978175"/>
                </a:moveTo>
                <a:lnTo>
                  <a:pt x="498241" y="978175"/>
                </a:lnTo>
                <a:lnTo>
                  <a:pt x="515685" y="1004492"/>
                </a:lnTo>
                <a:lnTo>
                  <a:pt x="520829" y="1012414"/>
                </a:lnTo>
                <a:lnTo>
                  <a:pt x="548078" y="1054108"/>
                </a:lnTo>
                <a:lnTo>
                  <a:pt x="576117" y="1095226"/>
                </a:lnTo>
                <a:lnTo>
                  <a:pt x="604980" y="1135741"/>
                </a:lnTo>
                <a:lnTo>
                  <a:pt x="634707" y="1175624"/>
                </a:lnTo>
                <a:lnTo>
                  <a:pt x="665333" y="1214850"/>
                </a:lnTo>
                <a:lnTo>
                  <a:pt x="696896" y="1253391"/>
                </a:lnTo>
                <a:lnTo>
                  <a:pt x="721858" y="1271412"/>
                </a:lnTo>
                <a:lnTo>
                  <a:pt x="734588" y="1269309"/>
                </a:lnTo>
                <a:lnTo>
                  <a:pt x="749442" y="1259810"/>
                </a:lnTo>
                <a:lnTo>
                  <a:pt x="761642" y="1249315"/>
                </a:lnTo>
                <a:lnTo>
                  <a:pt x="773413" y="1238169"/>
                </a:lnTo>
                <a:lnTo>
                  <a:pt x="785086" y="1226669"/>
                </a:lnTo>
                <a:lnTo>
                  <a:pt x="796995" y="1215110"/>
                </a:lnTo>
                <a:lnTo>
                  <a:pt x="893279" y="1215110"/>
                </a:lnTo>
                <a:lnTo>
                  <a:pt x="896928" y="1210944"/>
                </a:lnTo>
                <a:lnTo>
                  <a:pt x="902253" y="1201079"/>
                </a:lnTo>
                <a:lnTo>
                  <a:pt x="905179" y="1188837"/>
                </a:lnTo>
                <a:lnTo>
                  <a:pt x="908301" y="1175443"/>
                </a:lnTo>
                <a:lnTo>
                  <a:pt x="914703" y="1163517"/>
                </a:lnTo>
                <a:lnTo>
                  <a:pt x="924695" y="1153998"/>
                </a:lnTo>
                <a:lnTo>
                  <a:pt x="938586" y="1147822"/>
                </a:lnTo>
                <a:lnTo>
                  <a:pt x="949813" y="1143335"/>
                </a:lnTo>
                <a:lnTo>
                  <a:pt x="959310" y="1136613"/>
                </a:lnTo>
                <a:lnTo>
                  <a:pt x="983858" y="1101969"/>
                </a:lnTo>
                <a:lnTo>
                  <a:pt x="1003140" y="1050575"/>
                </a:lnTo>
                <a:lnTo>
                  <a:pt x="946024" y="978175"/>
                </a:lnTo>
                <a:close/>
              </a:path>
              <a:path w="1170304" h="1382395">
                <a:moveTo>
                  <a:pt x="893279" y="1215110"/>
                </a:moveTo>
                <a:lnTo>
                  <a:pt x="796995" y="1215110"/>
                </a:lnTo>
                <a:lnTo>
                  <a:pt x="853228" y="1249587"/>
                </a:lnTo>
                <a:lnTo>
                  <a:pt x="874605" y="1231859"/>
                </a:lnTo>
                <a:lnTo>
                  <a:pt x="881033" y="1226669"/>
                </a:lnTo>
                <a:lnTo>
                  <a:pt x="889665" y="1219237"/>
                </a:lnTo>
                <a:lnTo>
                  <a:pt x="893279" y="1215110"/>
                </a:lnTo>
                <a:close/>
              </a:path>
              <a:path w="1170304" h="1382395">
                <a:moveTo>
                  <a:pt x="1015741" y="0"/>
                </a:moveTo>
                <a:lnTo>
                  <a:pt x="945399" y="54844"/>
                </a:lnTo>
                <a:lnTo>
                  <a:pt x="907528" y="89969"/>
                </a:lnTo>
                <a:lnTo>
                  <a:pt x="870035" y="125470"/>
                </a:lnTo>
                <a:lnTo>
                  <a:pt x="832922" y="161350"/>
                </a:lnTo>
                <a:lnTo>
                  <a:pt x="796194" y="197610"/>
                </a:lnTo>
                <a:lnTo>
                  <a:pt x="759852" y="234255"/>
                </a:lnTo>
                <a:lnTo>
                  <a:pt x="723902" y="271287"/>
                </a:lnTo>
                <a:lnTo>
                  <a:pt x="688345" y="308709"/>
                </a:lnTo>
                <a:lnTo>
                  <a:pt x="653187" y="346524"/>
                </a:lnTo>
                <a:lnTo>
                  <a:pt x="618429" y="384735"/>
                </a:lnTo>
                <a:lnTo>
                  <a:pt x="584075" y="423345"/>
                </a:lnTo>
                <a:lnTo>
                  <a:pt x="578200" y="429807"/>
                </a:lnTo>
                <a:lnTo>
                  <a:pt x="572018" y="436304"/>
                </a:lnTo>
                <a:lnTo>
                  <a:pt x="558514" y="450331"/>
                </a:lnTo>
                <a:lnTo>
                  <a:pt x="927869" y="450331"/>
                </a:lnTo>
                <a:lnTo>
                  <a:pt x="973505" y="399476"/>
                </a:lnTo>
                <a:lnTo>
                  <a:pt x="1007401" y="362722"/>
                </a:lnTo>
                <a:lnTo>
                  <a:pt x="1041694" y="326316"/>
                </a:lnTo>
                <a:lnTo>
                  <a:pt x="1076376" y="290254"/>
                </a:lnTo>
                <a:lnTo>
                  <a:pt x="1123149" y="242500"/>
                </a:lnTo>
                <a:lnTo>
                  <a:pt x="1134317" y="230059"/>
                </a:lnTo>
                <a:lnTo>
                  <a:pt x="1144629" y="216775"/>
                </a:lnTo>
                <a:lnTo>
                  <a:pt x="1153765" y="202221"/>
                </a:lnTo>
                <a:lnTo>
                  <a:pt x="1165921" y="179316"/>
                </a:lnTo>
                <a:lnTo>
                  <a:pt x="1169779" y="164407"/>
                </a:lnTo>
                <a:lnTo>
                  <a:pt x="1164799" y="150334"/>
                </a:lnTo>
                <a:lnTo>
                  <a:pt x="1135032" y="117104"/>
                </a:lnTo>
                <a:lnTo>
                  <a:pt x="1115485" y="113653"/>
                </a:lnTo>
                <a:lnTo>
                  <a:pt x="1096942" y="110154"/>
                </a:lnTo>
                <a:lnTo>
                  <a:pt x="1084435" y="100908"/>
                </a:lnTo>
                <a:lnTo>
                  <a:pt x="1078246" y="86830"/>
                </a:lnTo>
                <a:lnTo>
                  <a:pt x="1078231" y="82332"/>
                </a:lnTo>
                <a:lnTo>
                  <a:pt x="1078393" y="68239"/>
                </a:lnTo>
                <a:lnTo>
                  <a:pt x="1079432" y="62251"/>
                </a:lnTo>
                <a:lnTo>
                  <a:pt x="1078316" y="54311"/>
                </a:lnTo>
                <a:lnTo>
                  <a:pt x="1047840" y="18546"/>
                </a:lnTo>
                <a:lnTo>
                  <a:pt x="1022416" y="1002"/>
                </a:lnTo>
                <a:lnTo>
                  <a:pt x="1015741" y="0"/>
                </a:lnTo>
                <a:close/>
              </a:path>
              <a:path w="1170304" h="1382395">
                <a:moveTo>
                  <a:pt x="285790" y="82332"/>
                </a:moveTo>
                <a:lnTo>
                  <a:pt x="251665" y="103282"/>
                </a:lnTo>
                <a:lnTo>
                  <a:pt x="247399" y="128559"/>
                </a:lnTo>
                <a:lnTo>
                  <a:pt x="240768" y="139647"/>
                </a:lnTo>
                <a:lnTo>
                  <a:pt x="230525" y="147606"/>
                </a:lnTo>
                <a:lnTo>
                  <a:pt x="217200" y="153241"/>
                </a:lnTo>
                <a:lnTo>
                  <a:pt x="358716" y="153241"/>
                </a:lnTo>
                <a:lnTo>
                  <a:pt x="348375" y="139641"/>
                </a:lnTo>
                <a:lnTo>
                  <a:pt x="331113" y="117455"/>
                </a:lnTo>
                <a:lnTo>
                  <a:pt x="314090" y="95107"/>
                </a:lnTo>
                <a:lnTo>
                  <a:pt x="305602" y="86830"/>
                </a:lnTo>
                <a:lnTo>
                  <a:pt x="296143" y="82875"/>
                </a:lnTo>
                <a:lnTo>
                  <a:pt x="285790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462026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r>
              <a:rPr sz="2450" b="1" spc="2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/@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9951" y="5539123"/>
            <a:ext cx="13616940" cy="3665220"/>
          </a:xfrm>
          <a:custGeom>
            <a:avLst/>
            <a:gdLst/>
            <a:ahLst/>
            <a:cxnLst/>
            <a:rect l="l" t="t" r="r" b="b"/>
            <a:pathLst>
              <a:path w="13616940" h="3665220">
                <a:moveTo>
                  <a:pt x="12481941" y="0"/>
                </a:moveTo>
                <a:lnTo>
                  <a:pt x="0" y="0"/>
                </a:lnTo>
                <a:lnTo>
                  <a:pt x="0" y="732967"/>
                </a:lnTo>
                <a:lnTo>
                  <a:pt x="12481941" y="732967"/>
                </a:lnTo>
                <a:lnTo>
                  <a:pt x="12481941" y="0"/>
                </a:lnTo>
                <a:close/>
              </a:path>
              <a:path w="13616940" h="3665220">
                <a:moveTo>
                  <a:pt x="13616648" y="1465922"/>
                </a:moveTo>
                <a:lnTo>
                  <a:pt x="0" y="1465922"/>
                </a:lnTo>
                <a:lnTo>
                  <a:pt x="0" y="2198890"/>
                </a:lnTo>
                <a:lnTo>
                  <a:pt x="0" y="2931845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9456014" y="2931845"/>
                </a:lnTo>
                <a:lnTo>
                  <a:pt x="9456014" y="2198890"/>
                </a:lnTo>
                <a:lnTo>
                  <a:pt x="13616648" y="2198890"/>
                </a:lnTo>
                <a:lnTo>
                  <a:pt x="13616648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9963" y="7005042"/>
            <a:ext cx="1362964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120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9963" y="7760206"/>
            <a:ext cx="945642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 algn="ctr">
              <a:lnSpc>
                <a:spcPts val="5420"/>
              </a:lnSpc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9963" y="8496027"/>
            <a:ext cx="266065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3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9" name="object 9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38464" y="3239188"/>
            <a:ext cx="10616565" cy="302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marR="2524760">
              <a:lnSpc>
                <a:spcPct val="129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4950" b="1" spc="5" dirty="0">
                <a:latin typeface="Courier New"/>
                <a:cs typeface="Courier New"/>
              </a:rPr>
              <a:t>(index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1811" y="8325389"/>
            <a:ext cx="5152390" cy="2863850"/>
          </a:xfrm>
          <a:custGeom>
            <a:avLst/>
            <a:gdLst/>
            <a:ahLst/>
            <a:cxnLst/>
            <a:rect l="l" t="t" r="r" b="b"/>
            <a:pathLst>
              <a:path w="5152390" h="2863850">
                <a:moveTo>
                  <a:pt x="5151971" y="1786750"/>
                </a:moveTo>
                <a:lnTo>
                  <a:pt x="981392" y="1786750"/>
                </a:lnTo>
                <a:lnTo>
                  <a:pt x="981392" y="1000112"/>
                </a:lnTo>
                <a:lnTo>
                  <a:pt x="1275092" y="1000112"/>
                </a:lnTo>
                <a:lnTo>
                  <a:pt x="843178" y="0"/>
                </a:lnTo>
                <a:lnTo>
                  <a:pt x="411264" y="1000112"/>
                </a:lnTo>
                <a:lnTo>
                  <a:pt x="704964" y="1000112"/>
                </a:lnTo>
                <a:lnTo>
                  <a:pt x="704964" y="1786750"/>
                </a:lnTo>
                <a:lnTo>
                  <a:pt x="0" y="1786750"/>
                </a:lnTo>
                <a:lnTo>
                  <a:pt x="0" y="2863494"/>
                </a:lnTo>
                <a:lnTo>
                  <a:pt x="5151971" y="2863494"/>
                </a:lnTo>
                <a:lnTo>
                  <a:pt x="5151971" y="178675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1196" y="10113248"/>
            <a:ext cx="49136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6600" spc="145" dirty="0">
                <a:latin typeface="Arial MT"/>
                <a:cs typeface="Arial MT"/>
              </a:rPr>
              <a:t>Step	</a:t>
            </a:r>
            <a:r>
              <a:rPr sz="6600" spc="135" dirty="0">
                <a:latin typeface="Arial MT"/>
                <a:cs typeface="Arial MT"/>
              </a:rPr>
              <a:t>change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7938" y="4328697"/>
            <a:ext cx="13658215" cy="6228080"/>
            <a:chOff x="977938" y="4328697"/>
            <a:chExt cx="13658215" cy="6228080"/>
          </a:xfrm>
        </p:grpSpPr>
        <p:sp>
          <p:nvSpPr>
            <p:cNvPr id="15" name="object 15"/>
            <p:cNvSpPr/>
            <p:nvPr/>
          </p:nvSpPr>
          <p:spPr>
            <a:xfrm>
              <a:off x="5122857" y="4381084"/>
              <a:ext cx="4996815" cy="895985"/>
            </a:xfrm>
            <a:custGeom>
              <a:avLst/>
              <a:gdLst/>
              <a:ahLst/>
              <a:cxnLst/>
              <a:rect l="l" t="t" r="r" b="b"/>
              <a:pathLst>
                <a:path w="4996815" h="895985">
                  <a:moveTo>
                    <a:pt x="0" y="0"/>
                  </a:moveTo>
                  <a:lnTo>
                    <a:pt x="4996355" y="0"/>
                  </a:lnTo>
                  <a:lnTo>
                    <a:pt x="4996355" y="895571"/>
                  </a:lnTo>
                  <a:lnTo>
                    <a:pt x="0" y="895571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6123" y="5411893"/>
              <a:ext cx="7677784" cy="970915"/>
            </a:xfrm>
            <a:custGeom>
              <a:avLst/>
              <a:gdLst/>
              <a:ahLst/>
              <a:cxnLst/>
              <a:rect l="l" t="t" r="r" b="b"/>
              <a:pathLst>
                <a:path w="7677784" h="970914">
                  <a:moveTo>
                    <a:pt x="0" y="0"/>
                  </a:moveTo>
                  <a:lnTo>
                    <a:pt x="7677509" y="0"/>
                  </a:lnTo>
                  <a:lnTo>
                    <a:pt x="7677509" y="970435"/>
                  </a:lnTo>
                  <a:lnTo>
                    <a:pt x="0" y="97043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7938" y="9525454"/>
              <a:ext cx="5281295" cy="1031240"/>
            </a:xfrm>
            <a:custGeom>
              <a:avLst/>
              <a:gdLst/>
              <a:ahLst/>
              <a:cxnLst/>
              <a:rect l="l" t="t" r="r" b="b"/>
              <a:pathLst>
                <a:path w="5281295" h="1031240">
                  <a:moveTo>
                    <a:pt x="5281173" y="0"/>
                  </a:moveTo>
                  <a:lnTo>
                    <a:pt x="0" y="0"/>
                  </a:lnTo>
                  <a:lnTo>
                    <a:pt x="0" y="1031024"/>
                  </a:lnTo>
                  <a:lnTo>
                    <a:pt x="5281173" y="1031024"/>
                  </a:lnTo>
                  <a:lnTo>
                    <a:pt x="5281173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7938" y="9525454"/>
            <a:ext cx="5281295" cy="1031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105"/>
              </a:spcBef>
              <a:tabLst>
                <a:tab pos="3563620" algn="l"/>
              </a:tabLst>
            </a:pPr>
            <a:r>
              <a:rPr sz="6600" spc="165" dirty="0">
                <a:latin typeface="Arial MT"/>
                <a:cs typeface="Arial MT"/>
              </a:rPr>
              <a:t>iterator	</a:t>
            </a:r>
            <a:r>
              <a:rPr sz="6600" spc="180" dirty="0">
                <a:latin typeface="Arial MT"/>
                <a:cs typeface="Arial MT"/>
              </a:rPr>
              <a:t>init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0567" y="5137867"/>
            <a:ext cx="10219690" cy="4563745"/>
          </a:xfrm>
          <a:custGeom>
            <a:avLst/>
            <a:gdLst/>
            <a:ahLst/>
            <a:cxnLst/>
            <a:rect l="l" t="t" r="r" b="b"/>
            <a:pathLst>
              <a:path w="10219690" h="4563745">
                <a:moveTo>
                  <a:pt x="885482" y="1025194"/>
                </a:moveTo>
                <a:lnTo>
                  <a:pt x="442734" y="0"/>
                </a:lnTo>
                <a:lnTo>
                  <a:pt x="0" y="1025194"/>
                </a:lnTo>
                <a:lnTo>
                  <a:pt x="301066" y="1025194"/>
                </a:lnTo>
                <a:lnTo>
                  <a:pt x="301066" y="4424527"/>
                </a:lnTo>
                <a:lnTo>
                  <a:pt x="584415" y="4424527"/>
                </a:lnTo>
                <a:lnTo>
                  <a:pt x="584415" y="1025194"/>
                </a:lnTo>
                <a:lnTo>
                  <a:pt x="885482" y="1025194"/>
                </a:lnTo>
                <a:close/>
              </a:path>
              <a:path w="10219690" h="4563745">
                <a:moveTo>
                  <a:pt x="10219411" y="3480422"/>
                </a:moveTo>
                <a:lnTo>
                  <a:pt x="4938242" y="3480422"/>
                </a:lnTo>
                <a:lnTo>
                  <a:pt x="4938242" y="4563224"/>
                </a:lnTo>
                <a:lnTo>
                  <a:pt x="10219411" y="4563224"/>
                </a:lnTo>
                <a:lnTo>
                  <a:pt x="10219411" y="3480422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28809" y="8619406"/>
            <a:ext cx="52812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600" spc="22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26652" y="6395141"/>
            <a:ext cx="885825" cy="2534920"/>
          </a:xfrm>
          <a:custGeom>
            <a:avLst/>
            <a:gdLst/>
            <a:ahLst/>
            <a:cxnLst/>
            <a:rect l="l" t="t" r="r" b="b"/>
            <a:pathLst>
              <a:path w="885825" h="2534920">
                <a:moveTo>
                  <a:pt x="442740" y="0"/>
                </a:moveTo>
                <a:lnTo>
                  <a:pt x="0" y="1025199"/>
                </a:lnTo>
                <a:lnTo>
                  <a:pt x="301069" y="1025199"/>
                </a:lnTo>
                <a:lnTo>
                  <a:pt x="301069" y="2534781"/>
                </a:lnTo>
                <a:lnTo>
                  <a:pt x="584421" y="2534781"/>
                </a:lnTo>
                <a:lnTo>
                  <a:pt x="584421" y="1025199"/>
                </a:lnTo>
                <a:lnTo>
                  <a:pt x="885491" y="1025199"/>
                </a:lnTo>
                <a:lnTo>
                  <a:pt x="44274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963" y="5539118"/>
            <a:ext cx="1249489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91030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4950" b="1" spc="5" dirty="0">
                <a:latin typeface="Courier New"/>
                <a:cs typeface="Courier New"/>
              </a:rPr>
              <a:t>(index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array.length){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9963" y="7005042"/>
            <a:ext cx="1362964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963" y="7738004"/>
            <a:ext cx="94564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34745" algn="ct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9963" y="8470965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4537" y="3239188"/>
            <a:ext cx="7590790" cy="197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array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[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1,2,3</a:t>
            </a:r>
            <a:r>
              <a:rPr sz="4950" b="1" spc="5" dirty="0">
                <a:latin typeface="Courier New"/>
                <a:cs typeface="Courier New"/>
              </a:rPr>
              <a:t>];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4950" b="1" spc="-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index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2857" y="4381084"/>
            <a:ext cx="4996815" cy="895985"/>
          </a:xfrm>
          <a:custGeom>
            <a:avLst/>
            <a:gdLst/>
            <a:ahLst/>
            <a:cxnLst/>
            <a:rect l="l" t="t" r="r" b="b"/>
            <a:pathLst>
              <a:path w="4996815" h="895985">
                <a:moveTo>
                  <a:pt x="0" y="0"/>
                </a:moveTo>
                <a:lnTo>
                  <a:pt x="4996355" y="0"/>
                </a:lnTo>
                <a:lnTo>
                  <a:pt x="4996355" y="895571"/>
                </a:lnTo>
                <a:lnTo>
                  <a:pt x="0" y="895571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31932" y="2013585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1085"/>
              </a:spcBef>
              <a:tabLst>
                <a:tab pos="3257550" algn="l"/>
              </a:tabLst>
            </a:pPr>
            <a:r>
              <a:rPr sz="4950" spc="-80" dirty="0">
                <a:solidFill>
                  <a:srgbClr val="FFFFFF"/>
                </a:solidFill>
                <a:latin typeface="Arial MT"/>
                <a:cs typeface="Arial MT"/>
              </a:rPr>
              <a:t>BEFORE	</a:t>
            </a:r>
            <a:r>
              <a:rPr sz="4950" spc="-25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51" y="5539123"/>
            <a:ext cx="13616940" cy="3665220"/>
          </a:xfrm>
          <a:custGeom>
            <a:avLst/>
            <a:gdLst/>
            <a:ahLst/>
            <a:cxnLst/>
            <a:rect l="l" t="t" r="r" b="b"/>
            <a:pathLst>
              <a:path w="13616940" h="3665220">
                <a:moveTo>
                  <a:pt x="12481941" y="0"/>
                </a:moveTo>
                <a:lnTo>
                  <a:pt x="0" y="0"/>
                </a:lnTo>
                <a:lnTo>
                  <a:pt x="0" y="732967"/>
                </a:lnTo>
                <a:lnTo>
                  <a:pt x="12481941" y="732967"/>
                </a:lnTo>
                <a:lnTo>
                  <a:pt x="12481941" y="0"/>
                </a:lnTo>
                <a:close/>
              </a:path>
              <a:path w="13616940" h="3665220">
                <a:moveTo>
                  <a:pt x="13616648" y="1465922"/>
                </a:moveTo>
                <a:lnTo>
                  <a:pt x="10274186" y="1465922"/>
                </a:lnTo>
                <a:lnTo>
                  <a:pt x="10274186" y="1528445"/>
                </a:lnTo>
                <a:lnTo>
                  <a:pt x="9227096" y="1528445"/>
                </a:lnTo>
                <a:lnTo>
                  <a:pt x="9227096" y="1465922"/>
                </a:lnTo>
                <a:lnTo>
                  <a:pt x="7894447" y="1465922"/>
                </a:lnTo>
                <a:lnTo>
                  <a:pt x="7894447" y="1528445"/>
                </a:lnTo>
                <a:lnTo>
                  <a:pt x="6570078" y="1528445"/>
                </a:lnTo>
                <a:lnTo>
                  <a:pt x="6570078" y="1465922"/>
                </a:lnTo>
                <a:lnTo>
                  <a:pt x="0" y="1465922"/>
                </a:lnTo>
                <a:lnTo>
                  <a:pt x="0" y="1528445"/>
                </a:lnTo>
                <a:lnTo>
                  <a:pt x="0" y="2198890"/>
                </a:lnTo>
                <a:lnTo>
                  <a:pt x="0" y="2931845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9456014" y="2931845"/>
                </a:lnTo>
                <a:lnTo>
                  <a:pt x="9456014" y="2198890"/>
                </a:lnTo>
                <a:lnTo>
                  <a:pt x="13616648" y="2198890"/>
                </a:lnTo>
                <a:lnTo>
                  <a:pt x="13616648" y="1528445"/>
                </a:lnTo>
                <a:lnTo>
                  <a:pt x="13616648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9666" y="6948884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</a:t>
            </a:r>
            <a:r>
              <a:rPr sz="4950" b="1" u="heavy" spc="5" dirty="0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975" y="7681846"/>
            <a:ext cx="30518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890" y="8414808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12669" y="5359506"/>
            <a:ext cx="9123680" cy="3188970"/>
            <a:chOff x="5512669" y="5359506"/>
            <a:chExt cx="9123680" cy="3188970"/>
          </a:xfrm>
        </p:grpSpPr>
        <p:sp>
          <p:nvSpPr>
            <p:cNvPr id="10" name="object 10"/>
            <p:cNvSpPr/>
            <p:nvPr/>
          </p:nvSpPr>
          <p:spPr>
            <a:xfrm>
              <a:off x="6906123" y="5411893"/>
              <a:ext cx="7677784" cy="970915"/>
            </a:xfrm>
            <a:custGeom>
              <a:avLst/>
              <a:gdLst/>
              <a:ahLst/>
              <a:cxnLst/>
              <a:rect l="l" t="t" r="r" b="b"/>
              <a:pathLst>
                <a:path w="7677784" h="970914">
                  <a:moveTo>
                    <a:pt x="0" y="0"/>
                  </a:moveTo>
                  <a:lnTo>
                    <a:pt x="7677509" y="0"/>
                  </a:lnTo>
                  <a:lnTo>
                    <a:pt x="7677509" y="970435"/>
                  </a:lnTo>
                  <a:lnTo>
                    <a:pt x="0" y="97043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5056" y="7707852"/>
              <a:ext cx="4378960" cy="788670"/>
            </a:xfrm>
            <a:custGeom>
              <a:avLst/>
              <a:gdLst/>
              <a:ahLst/>
              <a:cxnLst/>
              <a:rect l="l" t="t" r="r" b="b"/>
              <a:pathLst>
                <a:path w="4378959" h="788670">
                  <a:moveTo>
                    <a:pt x="0" y="0"/>
                  </a:moveTo>
                  <a:lnTo>
                    <a:pt x="4378728" y="0"/>
                  </a:lnTo>
                  <a:lnTo>
                    <a:pt x="4378728" y="788174"/>
                  </a:lnTo>
                  <a:lnTo>
                    <a:pt x="0" y="78817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79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87048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0041" y="6465212"/>
              <a:ext cx="1324610" cy="602615"/>
            </a:xfrm>
            <a:custGeom>
              <a:avLst/>
              <a:gdLst/>
              <a:ahLst/>
              <a:cxnLst/>
              <a:rect l="l" t="t" r="r" b="b"/>
              <a:pathLst>
                <a:path w="1324609" h="602615">
                  <a:moveTo>
                    <a:pt x="1324360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324360" y="602352"/>
                  </a:lnTo>
                  <a:lnTo>
                    <a:pt x="132436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marR="2524760">
              <a:lnSpc>
                <a:spcPct val="129000"/>
              </a:lnSpc>
              <a:spcBef>
                <a:spcPts val="95"/>
              </a:spcBef>
            </a:pP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20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[</a:t>
            </a:r>
            <a:r>
              <a:rPr sz="4950" spc="5" dirty="0">
                <a:solidFill>
                  <a:srgbClr val="B51700"/>
                </a:solidFill>
              </a:rPr>
              <a:t>1,2,3</a:t>
            </a:r>
            <a:r>
              <a:rPr sz="4950" spc="5" dirty="0">
                <a:solidFill>
                  <a:srgbClr val="000000"/>
                </a:solidFill>
              </a:rPr>
              <a:t>]; </a:t>
            </a:r>
            <a:r>
              <a:rPr sz="4950" spc="-295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5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index</a:t>
            </a:r>
            <a:r>
              <a:rPr sz="4950" spc="-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B51700"/>
                </a:solidFill>
              </a:rPr>
              <a:t>0</a:t>
            </a:r>
            <a:r>
              <a:rPr sz="4950" spc="5" dirty="0">
                <a:solidFill>
                  <a:srgbClr val="000000"/>
                </a:solidFill>
              </a:rPr>
              <a:t>;</a:t>
            </a:r>
            <a:endParaRPr sz="4950"/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950" spc="5" dirty="0">
                <a:solidFill>
                  <a:srgbClr val="0000FF"/>
                </a:solidFill>
              </a:rPr>
              <a:t>while</a:t>
            </a:r>
            <a:r>
              <a:rPr sz="4950" spc="5" dirty="0">
                <a:solidFill>
                  <a:srgbClr val="000000"/>
                </a:solidFill>
              </a:rPr>
              <a:t>(index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&lt;</a:t>
            </a:r>
            <a:r>
              <a:rPr sz="4950" spc="-1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array.length){</a:t>
            </a:r>
            <a:endParaRPr sz="4950"/>
          </a:p>
          <a:p>
            <a:pPr marL="3183890">
              <a:lnSpc>
                <a:spcPct val="100000"/>
              </a:lnSpc>
              <a:spcBef>
                <a:spcPts val="1610"/>
              </a:spcBef>
              <a:tabLst>
                <a:tab pos="4878070" algn="l"/>
                <a:tab pos="7726045" algn="l"/>
              </a:tabLst>
            </a:pP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0	</a:t>
            </a:r>
            <a:r>
              <a:rPr sz="4100" b="0" spc="100" dirty="0">
                <a:solidFill>
                  <a:srgbClr val="FFFFFF"/>
                </a:solidFill>
                <a:latin typeface="Arial MT"/>
                <a:cs typeface="Arial MT"/>
              </a:rPr>
              <a:t>true	</a:t>
            </a: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1932" y="2013585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52609" y="6985109"/>
            <a:ext cx="2594610" cy="7131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952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50"/>
              </a:spcBef>
              <a:tabLst>
                <a:tab pos="1182370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37609" y="8890023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29" h="1047115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37609" y="8890023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33720" y="911239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51" y="5539123"/>
            <a:ext cx="13616940" cy="3665220"/>
          </a:xfrm>
          <a:custGeom>
            <a:avLst/>
            <a:gdLst/>
            <a:ahLst/>
            <a:cxnLst/>
            <a:rect l="l" t="t" r="r" b="b"/>
            <a:pathLst>
              <a:path w="13616940" h="3665220">
                <a:moveTo>
                  <a:pt x="12481941" y="0"/>
                </a:moveTo>
                <a:lnTo>
                  <a:pt x="0" y="0"/>
                </a:lnTo>
                <a:lnTo>
                  <a:pt x="0" y="732967"/>
                </a:lnTo>
                <a:lnTo>
                  <a:pt x="12481941" y="732967"/>
                </a:lnTo>
                <a:lnTo>
                  <a:pt x="12481941" y="0"/>
                </a:lnTo>
                <a:close/>
              </a:path>
              <a:path w="13616940" h="3665220">
                <a:moveTo>
                  <a:pt x="13616648" y="1465922"/>
                </a:moveTo>
                <a:lnTo>
                  <a:pt x="10274186" y="1465922"/>
                </a:lnTo>
                <a:lnTo>
                  <a:pt x="10274186" y="1528445"/>
                </a:lnTo>
                <a:lnTo>
                  <a:pt x="9227096" y="1528445"/>
                </a:lnTo>
                <a:lnTo>
                  <a:pt x="9227096" y="1465922"/>
                </a:lnTo>
                <a:lnTo>
                  <a:pt x="7894447" y="1465922"/>
                </a:lnTo>
                <a:lnTo>
                  <a:pt x="7894447" y="1528445"/>
                </a:lnTo>
                <a:lnTo>
                  <a:pt x="6570078" y="1528445"/>
                </a:lnTo>
                <a:lnTo>
                  <a:pt x="6570078" y="1465922"/>
                </a:lnTo>
                <a:lnTo>
                  <a:pt x="0" y="1465922"/>
                </a:lnTo>
                <a:lnTo>
                  <a:pt x="0" y="1528445"/>
                </a:lnTo>
                <a:lnTo>
                  <a:pt x="0" y="2198890"/>
                </a:lnTo>
                <a:lnTo>
                  <a:pt x="0" y="2931845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9456014" y="2931845"/>
                </a:lnTo>
                <a:lnTo>
                  <a:pt x="9456014" y="2198890"/>
                </a:lnTo>
                <a:lnTo>
                  <a:pt x="13616648" y="2198890"/>
                </a:lnTo>
                <a:lnTo>
                  <a:pt x="13616648" y="1528445"/>
                </a:lnTo>
                <a:lnTo>
                  <a:pt x="13616648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9666" y="6948884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</a:t>
            </a:r>
            <a:r>
              <a:rPr sz="4950" b="1" u="heavy" spc="5" dirty="0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975" y="7681846"/>
            <a:ext cx="30518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890" y="8414808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12669" y="5359506"/>
            <a:ext cx="9123680" cy="3188970"/>
            <a:chOff x="5512669" y="5359506"/>
            <a:chExt cx="9123680" cy="3188970"/>
          </a:xfrm>
        </p:grpSpPr>
        <p:sp>
          <p:nvSpPr>
            <p:cNvPr id="10" name="object 10"/>
            <p:cNvSpPr/>
            <p:nvPr/>
          </p:nvSpPr>
          <p:spPr>
            <a:xfrm>
              <a:off x="6906123" y="5411893"/>
              <a:ext cx="7677784" cy="970915"/>
            </a:xfrm>
            <a:custGeom>
              <a:avLst/>
              <a:gdLst/>
              <a:ahLst/>
              <a:cxnLst/>
              <a:rect l="l" t="t" r="r" b="b"/>
              <a:pathLst>
                <a:path w="7677784" h="970914">
                  <a:moveTo>
                    <a:pt x="0" y="0"/>
                  </a:moveTo>
                  <a:lnTo>
                    <a:pt x="7677509" y="0"/>
                  </a:lnTo>
                  <a:lnTo>
                    <a:pt x="7677509" y="970435"/>
                  </a:lnTo>
                  <a:lnTo>
                    <a:pt x="0" y="97043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5056" y="7707852"/>
              <a:ext cx="4378960" cy="788670"/>
            </a:xfrm>
            <a:custGeom>
              <a:avLst/>
              <a:gdLst/>
              <a:ahLst/>
              <a:cxnLst/>
              <a:rect l="l" t="t" r="r" b="b"/>
              <a:pathLst>
                <a:path w="4378959" h="788670">
                  <a:moveTo>
                    <a:pt x="0" y="0"/>
                  </a:moveTo>
                  <a:lnTo>
                    <a:pt x="4378728" y="0"/>
                  </a:lnTo>
                  <a:lnTo>
                    <a:pt x="4378728" y="788174"/>
                  </a:lnTo>
                  <a:lnTo>
                    <a:pt x="0" y="78817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79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87048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0041" y="6465212"/>
              <a:ext cx="1324610" cy="602615"/>
            </a:xfrm>
            <a:custGeom>
              <a:avLst/>
              <a:gdLst/>
              <a:ahLst/>
              <a:cxnLst/>
              <a:rect l="l" t="t" r="r" b="b"/>
              <a:pathLst>
                <a:path w="1324609" h="602615">
                  <a:moveTo>
                    <a:pt x="1324360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324360" y="602352"/>
                  </a:lnTo>
                  <a:lnTo>
                    <a:pt x="132436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marR="2524760">
              <a:lnSpc>
                <a:spcPct val="129000"/>
              </a:lnSpc>
              <a:spcBef>
                <a:spcPts val="95"/>
              </a:spcBef>
            </a:pP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20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[</a:t>
            </a:r>
            <a:r>
              <a:rPr sz="4950" spc="5" dirty="0">
                <a:solidFill>
                  <a:srgbClr val="B51700"/>
                </a:solidFill>
              </a:rPr>
              <a:t>1,2,3</a:t>
            </a:r>
            <a:r>
              <a:rPr sz="4950" spc="5" dirty="0">
                <a:solidFill>
                  <a:srgbClr val="000000"/>
                </a:solidFill>
              </a:rPr>
              <a:t>]; </a:t>
            </a:r>
            <a:r>
              <a:rPr sz="4950" spc="-295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5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index</a:t>
            </a:r>
            <a:r>
              <a:rPr sz="4950" spc="-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B51700"/>
                </a:solidFill>
              </a:rPr>
              <a:t>0</a:t>
            </a:r>
            <a:r>
              <a:rPr sz="4950" spc="5" dirty="0">
                <a:solidFill>
                  <a:srgbClr val="000000"/>
                </a:solidFill>
              </a:rPr>
              <a:t>;</a:t>
            </a:r>
            <a:endParaRPr sz="4950"/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950" spc="5" dirty="0">
                <a:solidFill>
                  <a:srgbClr val="0000FF"/>
                </a:solidFill>
              </a:rPr>
              <a:t>while</a:t>
            </a:r>
            <a:r>
              <a:rPr sz="4950" spc="5" dirty="0">
                <a:solidFill>
                  <a:srgbClr val="000000"/>
                </a:solidFill>
              </a:rPr>
              <a:t>(index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&lt;</a:t>
            </a:r>
            <a:r>
              <a:rPr sz="4950" spc="-1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array.length){</a:t>
            </a:r>
            <a:endParaRPr sz="4950"/>
          </a:p>
          <a:p>
            <a:pPr marL="3183890">
              <a:lnSpc>
                <a:spcPct val="100000"/>
              </a:lnSpc>
              <a:spcBef>
                <a:spcPts val="1610"/>
              </a:spcBef>
              <a:tabLst>
                <a:tab pos="4878070" algn="l"/>
                <a:tab pos="7726045" algn="l"/>
              </a:tabLst>
            </a:pP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1	</a:t>
            </a:r>
            <a:r>
              <a:rPr sz="4100" b="0" spc="100" dirty="0">
                <a:solidFill>
                  <a:srgbClr val="FFFFFF"/>
                </a:solidFill>
                <a:latin typeface="Arial MT"/>
                <a:cs typeface="Arial MT"/>
              </a:rPr>
              <a:t>true	</a:t>
            </a: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1932" y="2013585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37609" y="8890023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29" h="1047115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52608" y="6985120"/>
            <a:ext cx="2594610" cy="1299845"/>
          </a:xfrm>
          <a:custGeom>
            <a:avLst/>
            <a:gdLst/>
            <a:ahLst/>
            <a:cxnLst/>
            <a:rect l="l" t="t" r="r" b="b"/>
            <a:pathLst>
              <a:path w="2594609" h="1299845">
                <a:moveTo>
                  <a:pt x="2594127" y="0"/>
                </a:moveTo>
                <a:lnTo>
                  <a:pt x="0" y="0"/>
                </a:lnTo>
                <a:lnTo>
                  <a:pt x="0" y="587044"/>
                </a:lnTo>
                <a:lnTo>
                  <a:pt x="0" y="712685"/>
                </a:lnTo>
                <a:lnTo>
                  <a:pt x="0" y="1299730"/>
                </a:lnTo>
                <a:lnTo>
                  <a:pt x="2594127" y="1299730"/>
                </a:lnTo>
                <a:lnTo>
                  <a:pt x="2594127" y="712685"/>
                </a:lnTo>
                <a:lnTo>
                  <a:pt x="2594127" y="587044"/>
                </a:lnTo>
                <a:lnTo>
                  <a:pt x="2594127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37609" y="8890023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33720" y="911239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69046" y="6983872"/>
            <a:ext cx="1312545" cy="11995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51" y="5539123"/>
            <a:ext cx="13616940" cy="3665220"/>
          </a:xfrm>
          <a:custGeom>
            <a:avLst/>
            <a:gdLst/>
            <a:ahLst/>
            <a:cxnLst/>
            <a:rect l="l" t="t" r="r" b="b"/>
            <a:pathLst>
              <a:path w="13616940" h="3665220">
                <a:moveTo>
                  <a:pt x="12481941" y="0"/>
                </a:moveTo>
                <a:lnTo>
                  <a:pt x="0" y="0"/>
                </a:lnTo>
                <a:lnTo>
                  <a:pt x="0" y="732967"/>
                </a:lnTo>
                <a:lnTo>
                  <a:pt x="12481941" y="732967"/>
                </a:lnTo>
                <a:lnTo>
                  <a:pt x="12481941" y="0"/>
                </a:lnTo>
                <a:close/>
              </a:path>
              <a:path w="13616940" h="3665220">
                <a:moveTo>
                  <a:pt x="13616648" y="1465922"/>
                </a:moveTo>
                <a:lnTo>
                  <a:pt x="10274186" y="1465922"/>
                </a:lnTo>
                <a:lnTo>
                  <a:pt x="10274186" y="1528445"/>
                </a:lnTo>
                <a:lnTo>
                  <a:pt x="9227096" y="1528445"/>
                </a:lnTo>
                <a:lnTo>
                  <a:pt x="9227096" y="1465922"/>
                </a:lnTo>
                <a:lnTo>
                  <a:pt x="7894447" y="1465922"/>
                </a:lnTo>
                <a:lnTo>
                  <a:pt x="7894447" y="1528445"/>
                </a:lnTo>
                <a:lnTo>
                  <a:pt x="6570078" y="1528445"/>
                </a:lnTo>
                <a:lnTo>
                  <a:pt x="6570078" y="1465922"/>
                </a:lnTo>
                <a:lnTo>
                  <a:pt x="0" y="1465922"/>
                </a:lnTo>
                <a:lnTo>
                  <a:pt x="0" y="1528445"/>
                </a:lnTo>
                <a:lnTo>
                  <a:pt x="0" y="2198890"/>
                </a:lnTo>
                <a:lnTo>
                  <a:pt x="0" y="2931845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9456014" y="2931845"/>
                </a:lnTo>
                <a:lnTo>
                  <a:pt x="9456014" y="2198890"/>
                </a:lnTo>
                <a:lnTo>
                  <a:pt x="13616648" y="2198890"/>
                </a:lnTo>
                <a:lnTo>
                  <a:pt x="13616648" y="1528445"/>
                </a:lnTo>
                <a:lnTo>
                  <a:pt x="13616648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9666" y="6948884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</a:t>
            </a:r>
            <a:r>
              <a:rPr sz="4950" b="1" u="heavy" spc="5" dirty="0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975" y="7681846"/>
            <a:ext cx="30518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890" y="8414808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12669" y="5359506"/>
            <a:ext cx="9123680" cy="3188970"/>
            <a:chOff x="5512669" y="5359506"/>
            <a:chExt cx="9123680" cy="3188970"/>
          </a:xfrm>
        </p:grpSpPr>
        <p:sp>
          <p:nvSpPr>
            <p:cNvPr id="10" name="object 10"/>
            <p:cNvSpPr/>
            <p:nvPr/>
          </p:nvSpPr>
          <p:spPr>
            <a:xfrm>
              <a:off x="6906123" y="5411893"/>
              <a:ext cx="7677784" cy="970915"/>
            </a:xfrm>
            <a:custGeom>
              <a:avLst/>
              <a:gdLst/>
              <a:ahLst/>
              <a:cxnLst/>
              <a:rect l="l" t="t" r="r" b="b"/>
              <a:pathLst>
                <a:path w="7677784" h="970914">
                  <a:moveTo>
                    <a:pt x="0" y="0"/>
                  </a:moveTo>
                  <a:lnTo>
                    <a:pt x="7677509" y="0"/>
                  </a:lnTo>
                  <a:lnTo>
                    <a:pt x="7677509" y="970435"/>
                  </a:lnTo>
                  <a:lnTo>
                    <a:pt x="0" y="97043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5056" y="7707852"/>
              <a:ext cx="4378960" cy="788670"/>
            </a:xfrm>
            <a:custGeom>
              <a:avLst/>
              <a:gdLst/>
              <a:ahLst/>
              <a:cxnLst/>
              <a:rect l="l" t="t" r="r" b="b"/>
              <a:pathLst>
                <a:path w="4378959" h="788670">
                  <a:moveTo>
                    <a:pt x="0" y="0"/>
                  </a:moveTo>
                  <a:lnTo>
                    <a:pt x="4378728" y="0"/>
                  </a:lnTo>
                  <a:lnTo>
                    <a:pt x="4378728" y="788174"/>
                  </a:lnTo>
                  <a:lnTo>
                    <a:pt x="0" y="78817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79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87048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0041" y="6465212"/>
              <a:ext cx="1324610" cy="602615"/>
            </a:xfrm>
            <a:custGeom>
              <a:avLst/>
              <a:gdLst/>
              <a:ahLst/>
              <a:cxnLst/>
              <a:rect l="l" t="t" r="r" b="b"/>
              <a:pathLst>
                <a:path w="1324609" h="602615">
                  <a:moveTo>
                    <a:pt x="1324360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324360" y="602352"/>
                  </a:lnTo>
                  <a:lnTo>
                    <a:pt x="132436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marR="2524760">
              <a:lnSpc>
                <a:spcPct val="129000"/>
              </a:lnSpc>
              <a:spcBef>
                <a:spcPts val="95"/>
              </a:spcBef>
            </a:pP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20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[</a:t>
            </a:r>
            <a:r>
              <a:rPr sz="4950" spc="5" dirty="0">
                <a:solidFill>
                  <a:srgbClr val="B51700"/>
                </a:solidFill>
              </a:rPr>
              <a:t>1,2,3</a:t>
            </a:r>
            <a:r>
              <a:rPr sz="4950" spc="5" dirty="0">
                <a:solidFill>
                  <a:srgbClr val="000000"/>
                </a:solidFill>
              </a:rPr>
              <a:t>]; </a:t>
            </a:r>
            <a:r>
              <a:rPr sz="4950" spc="-295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5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index</a:t>
            </a:r>
            <a:r>
              <a:rPr sz="4950" spc="-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B51700"/>
                </a:solidFill>
              </a:rPr>
              <a:t>0</a:t>
            </a:r>
            <a:r>
              <a:rPr sz="4950" spc="5" dirty="0">
                <a:solidFill>
                  <a:srgbClr val="000000"/>
                </a:solidFill>
              </a:rPr>
              <a:t>;</a:t>
            </a:r>
            <a:endParaRPr sz="4950"/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950" spc="5" dirty="0">
                <a:solidFill>
                  <a:srgbClr val="0000FF"/>
                </a:solidFill>
              </a:rPr>
              <a:t>while</a:t>
            </a:r>
            <a:r>
              <a:rPr sz="4950" spc="5" dirty="0">
                <a:solidFill>
                  <a:srgbClr val="000000"/>
                </a:solidFill>
              </a:rPr>
              <a:t>(index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&lt;</a:t>
            </a:r>
            <a:r>
              <a:rPr sz="4950" spc="-1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array.length){</a:t>
            </a:r>
            <a:endParaRPr sz="4950"/>
          </a:p>
          <a:p>
            <a:pPr marL="3183890">
              <a:lnSpc>
                <a:spcPct val="100000"/>
              </a:lnSpc>
              <a:spcBef>
                <a:spcPts val="1610"/>
              </a:spcBef>
              <a:tabLst>
                <a:tab pos="4878070" algn="l"/>
                <a:tab pos="7726045" algn="l"/>
              </a:tabLst>
            </a:pP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2	</a:t>
            </a:r>
            <a:r>
              <a:rPr sz="4100" b="0" spc="100" dirty="0">
                <a:solidFill>
                  <a:srgbClr val="FFFFFF"/>
                </a:solidFill>
                <a:latin typeface="Arial MT"/>
                <a:cs typeface="Arial MT"/>
              </a:rPr>
              <a:t>true	</a:t>
            </a: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1932" y="2013585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37609" y="8890023"/>
            <a:ext cx="3618229" cy="1047115"/>
          </a:xfrm>
          <a:custGeom>
            <a:avLst/>
            <a:gdLst/>
            <a:ahLst/>
            <a:cxnLst/>
            <a:rect l="l" t="t" r="r" b="b"/>
            <a:pathLst>
              <a:path w="3618229" h="1047115">
                <a:moveTo>
                  <a:pt x="3618132" y="0"/>
                </a:moveTo>
                <a:lnTo>
                  <a:pt x="0" y="0"/>
                </a:lnTo>
                <a:lnTo>
                  <a:pt x="0" y="1047088"/>
                </a:lnTo>
                <a:lnTo>
                  <a:pt x="3618132" y="1047088"/>
                </a:lnTo>
                <a:lnTo>
                  <a:pt x="3618132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52608" y="6985120"/>
            <a:ext cx="2594610" cy="1964055"/>
          </a:xfrm>
          <a:custGeom>
            <a:avLst/>
            <a:gdLst/>
            <a:ahLst/>
            <a:cxnLst/>
            <a:rect l="l" t="t" r="r" b="b"/>
            <a:pathLst>
              <a:path w="2594609" h="1964054">
                <a:moveTo>
                  <a:pt x="2594127" y="0"/>
                </a:moveTo>
                <a:lnTo>
                  <a:pt x="0" y="0"/>
                </a:lnTo>
                <a:lnTo>
                  <a:pt x="0" y="587044"/>
                </a:lnTo>
                <a:lnTo>
                  <a:pt x="0" y="712685"/>
                </a:lnTo>
                <a:lnTo>
                  <a:pt x="0" y="1251280"/>
                </a:lnTo>
                <a:lnTo>
                  <a:pt x="0" y="1299730"/>
                </a:lnTo>
                <a:lnTo>
                  <a:pt x="0" y="1963966"/>
                </a:lnTo>
                <a:lnTo>
                  <a:pt x="2594127" y="1963966"/>
                </a:lnTo>
                <a:lnTo>
                  <a:pt x="2594127" y="1299730"/>
                </a:lnTo>
                <a:lnTo>
                  <a:pt x="2594127" y="1251280"/>
                </a:lnTo>
                <a:lnTo>
                  <a:pt x="2594127" y="712685"/>
                </a:lnTo>
                <a:lnTo>
                  <a:pt x="2594127" y="587044"/>
                </a:lnTo>
                <a:lnTo>
                  <a:pt x="2594127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37609" y="8890023"/>
            <a:ext cx="3618229" cy="104711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70"/>
              </a:spcBef>
              <a:tabLst>
                <a:tab pos="3042285" algn="l"/>
              </a:tabLst>
            </a:pPr>
            <a:r>
              <a:rPr sz="3300" spc="70" dirty="0">
                <a:solidFill>
                  <a:srgbClr val="FFFFFF"/>
                </a:solidFill>
                <a:latin typeface="Arial MT"/>
                <a:cs typeface="Arial MT"/>
              </a:rPr>
              <a:t>Index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33720" y="9112391"/>
            <a:ext cx="1047115" cy="602615"/>
          </a:xfrm>
          <a:custGeom>
            <a:avLst/>
            <a:gdLst/>
            <a:ahLst/>
            <a:cxnLst/>
            <a:rect l="l" t="t" r="r" b="b"/>
            <a:pathLst>
              <a:path w="1047115" h="602615">
                <a:moveTo>
                  <a:pt x="376951" y="0"/>
                </a:moveTo>
                <a:lnTo>
                  <a:pt x="376951" y="204800"/>
                </a:lnTo>
                <a:lnTo>
                  <a:pt x="0" y="204800"/>
                </a:lnTo>
                <a:lnTo>
                  <a:pt x="0" y="397552"/>
                </a:lnTo>
                <a:lnTo>
                  <a:pt x="376951" y="397552"/>
                </a:lnTo>
                <a:lnTo>
                  <a:pt x="376951" y="602352"/>
                </a:lnTo>
                <a:lnTo>
                  <a:pt x="1047088" y="301176"/>
                </a:lnTo>
                <a:lnTo>
                  <a:pt x="37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69046" y="6983872"/>
            <a:ext cx="1312545" cy="18643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51" y="5539123"/>
            <a:ext cx="13616940" cy="3665220"/>
          </a:xfrm>
          <a:custGeom>
            <a:avLst/>
            <a:gdLst/>
            <a:ahLst/>
            <a:cxnLst/>
            <a:rect l="l" t="t" r="r" b="b"/>
            <a:pathLst>
              <a:path w="13616940" h="3665220">
                <a:moveTo>
                  <a:pt x="12481941" y="0"/>
                </a:moveTo>
                <a:lnTo>
                  <a:pt x="0" y="0"/>
                </a:lnTo>
                <a:lnTo>
                  <a:pt x="0" y="732967"/>
                </a:lnTo>
                <a:lnTo>
                  <a:pt x="12481941" y="732967"/>
                </a:lnTo>
                <a:lnTo>
                  <a:pt x="12481941" y="0"/>
                </a:lnTo>
                <a:close/>
              </a:path>
              <a:path w="13616940" h="3665220">
                <a:moveTo>
                  <a:pt x="13616648" y="1465922"/>
                </a:moveTo>
                <a:lnTo>
                  <a:pt x="10274186" y="1465922"/>
                </a:lnTo>
                <a:lnTo>
                  <a:pt x="10274186" y="1528445"/>
                </a:lnTo>
                <a:lnTo>
                  <a:pt x="9227096" y="1528445"/>
                </a:lnTo>
                <a:lnTo>
                  <a:pt x="9227096" y="1465922"/>
                </a:lnTo>
                <a:lnTo>
                  <a:pt x="7894447" y="1465922"/>
                </a:lnTo>
                <a:lnTo>
                  <a:pt x="7894447" y="1528445"/>
                </a:lnTo>
                <a:lnTo>
                  <a:pt x="6570078" y="1528445"/>
                </a:lnTo>
                <a:lnTo>
                  <a:pt x="6570078" y="1465922"/>
                </a:lnTo>
                <a:lnTo>
                  <a:pt x="0" y="1465922"/>
                </a:lnTo>
                <a:lnTo>
                  <a:pt x="0" y="1528445"/>
                </a:lnTo>
                <a:lnTo>
                  <a:pt x="0" y="2198890"/>
                </a:lnTo>
                <a:lnTo>
                  <a:pt x="0" y="2931845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45"/>
                </a:lnTo>
                <a:lnTo>
                  <a:pt x="9456014" y="2931845"/>
                </a:lnTo>
                <a:lnTo>
                  <a:pt x="9456014" y="2198890"/>
                </a:lnTo>
                <a:lnTo>
                  <a:pt x="13616648" y="2198890"/>
                </a:lnTo>
                <a:lnTo>
                  <a:pt x="13616648" y="1528445"/>
                </a:lnTo>
                <a:lnTo>
                  <a:pt x="13616648" y="146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9666" y="6948884"/>
            <a:ext cx="98602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console.log</a:t>
            </a:r>
            <a:r>
              <a:rPr sz="4950" b="1" spc="5" dirty="0">
                <a:latin typeface="Courier New"/>
                <a:cs typeface="Courier New"/>
              </a:rPr>
              <a:t>(array[index]);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975" y="7681846"/>
            <a:ext cx="30518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index++;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890" y="8414808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  <a:tabLst>
                <a:tab pos="3629660" algn="l"/>
              </a:tabLst>
            </a:pPr>
            <a:r>
              <a:rPr spc="-5" dirty="0"/>
              <a:t>WHILE	</a:t>
            </a:r>
            <a:r>
              <a:rPr spc="-35" dirty="0"/>
              <a:t>Loop</a:t>
            </a:r>
          </a:p>
        </p:txBody>
      </p:sp>
      <p:sp>
        <p:nvSpPr>
          <p:cNvPr id="7" name="object 7"/>
          <p:cNvSpPr/>
          <p:nvPr/>
        </p:nvSpPr>
        <p:spPr>
          <a:xfrm>
            <a:off x="4022517" y="3514368"/>
            <a:ext cx="9456420" cy="733425"/>
          </a:xfrm>
          <a:custGeom>
            <a:avLst/>
            <a:gdLst/>
            <a:ahLst/>
            <a:cxnLst/>
            <a:rect l="l" t="t" r="r" b="b"/>
            <a:pathLst>
              <a:path w="9456419" h="733425">
                <a:moveTo>
                  <a:pt x="9456004" y="0"/>
                </a:moveTo>
                <a:lnTo>
                  <a:pt x="0" y="0"/>
                </a:lnTo>
                <a:lnTo>
                  <a:pt x="0" y="732961"/>
                </a:lnTo>
                <a:lnTo>
                  <a:pt x="9456004" y="732961"/>
                </a:lnTo>
                <a:lnTo>
                  <a:pt x="9456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17" y="4487297"/>
            <a:ext cx="7186930" cy="733425"/>
          </a:xfrm>
          <a:custGeom>
            <a:avLst/>
            <a:gdLst/>
            <a:ahLst/>
            <a:cxnLst/>
            <a:rect l="l" t="t" r="r" b="b"/>
            <a:pathLst>
              <a:path w="7186930" h="733425">
                <a:moveTo>
                  <a:pt x="7186565" y="0"/>
                </a:moveTo>
                <a:lnTo>
                  <a:pt x="0" y="0"/>
                </a:lnTo>
                <a:lnTo>
                  <a:pt x="0" y="732961"/>
                </a:lnTo>
                <a:lnTo>
                  <a:pt x="7186565" y="732961"/>
                </a:lnTo>
                <a:lnTo>
                  <a:pt x="7186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12702" y="5359539"/>
            <a:ext cx="9123680" cy="3188970"/>
            <a:chOff x="5512702" y="5359539"/>
            <a:chExt cx="9123680" cy="3188970"/>
          </a:xfrm>
        </p:grpSpPr>
        <p:sp>
          <p:nvSpPr>
            <p:cNvPr id="10" name="object 10"/>
            <p:cNvSpPr/>
            <p:nvPr/>
          </p:nvSpPr>
          <p:spPr>
            <a:xfrm>
              <a:off x="6906123" y="5411893"/>
              <a:ext cx="7677784" cy="970915"/>
            </a:xfrm>
            <a:custGeom>
              <a:avLst/>
              <a:gdLst/>
              <a:ahLst/>
              <a:cxnLst/>
              <a:rect l="l" t="t" r="r" b="b"/>
              <a:pathLst>
                <a:path w="7677784" h="970914">
                  <a:moveTo>
                    <a:pt x="0" y="0"/>
                  </a:moveTo>
                  <a:lnTo>
                    <a:pt x="7677509" y="0"/>
                  </a:lnTo>
                  <a:lnTo>
                    <a:pt x="7677509" y="970435"/>
                  </a:lnTo>
                  <a:lnTo>
                    <a:pt x="0" y="970435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5056" y="7707852"/>
              <a:ext cx="4378960" cy="788670"/>
            </a:xfrm>
            <a:custGeom>
              <a:avLst/>
              <a:gdLst/>
              <a:ahLst/>
              <a:cxnLst/>
              <a:rect l="l" t="t" r="r" b="b"/>
              <a:pathLst>
                <a:path w="4378959" h="788670">
                  <a:moveTo>
                    <a:pt x="0" y="0"/>
                  </a:moveTo>
                  <a:lnTo>
                    <a:pt x="4378728" y="0"/>
                  </a:lnTo>
                  <a:lnTo>
                    <a:pt x="4378728" y="788174"/>
                  </a:lnTo>
                  <a:lnTo>
                    <a:pt x="0" y="788174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4779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87048" y="6465212"/>
              <a:ext cx="1047115" cy="602615"/>
            </a:xfrm>
            <a:custGeom>
              <a:avLst/>
              <a:gdLst/>
              <a:ahLst/>
              <a:cxnLst/>
              <a:rect l="l" t="t" r="r" b="b"/>
              <a:pathLst>
                <a:path w="1047115" h="602615">
                  <a:moveTo>
                    <a:pt x="1047088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047088" y="602352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30041" y="6465212"/>
              <a:ext cx="1324610" cy="602615"/>
            </a:xfrm>
            <a:custGeom>
              <a:avLst/>
              <a:gdLst/>
              <a:ahLst/>
              <a:cxnLst/>
              <a:rect l="l" t="t" r="r" b="b"/>
              <a:pathLst>
                <a:path w="1324609" h="602615">
                  <a:moveTo>
                    <a:pt x="1324360" y="0"/>
                  </a:moveTo>
                  <a:lnTo>
                    <a:pt x="0" y="0"/>
                  </a:lnTo>
                  <a:lnTo>
                    <a:pt x="0" y="602352"/>
                  </a:lnTo>
                  <a:lnTo>
                    <a:pt x="1324360" y="602352"/>
                  </a:lnTo>
                  <a:lnTo>
                    <a:pt x="132436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marR="2524760">
              <a:lnSpc>
                <a:spcPct val="129000"/>
              </a:lnSpc>
              <a:spcBef>
                <a:spcPts val="95"/>
              </a:spcBef>
            </a:pP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20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[</a:t>
            </a:r>
            <a:r>
              <a:rPr sz="4950" spc="5" dirty="0">
                <a:solidFill>
                  <a:srgbClr val="B51700"/>
                </a:solidFill>
              </a:rPr>
              <a:t>1,2,3</a:t>
            </a:r>
            <a:r>
              <a:rPr sz="4950" spc="5" dirty="0">
                <a:solidFill>
                  <a:srgbClr val="000000"/>
                </a:solidFill>
              </a:rPr>
              <a:t>]; </a:t>
            </a:r>
            <a:r>
              <a:rPr sz="4950" spc="-295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433FF"/>
                </a:solidFill>
              </a:rPr>
              <a:t>var</a:t>
            </a:r>
            <a:r>
              <a:rPr sz="4950" spc="-5" dirty="0">
                <a:solidFill>
                  <a:srgbClr val="0433FF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index</a:t>
            </a:r>
            <a:r>
              <a:rPr sz="4950" spc="-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=</a:t>
            </a:r>
            <a:r>
              <a:rPr sz="495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B51700"/>
                </a:solidFill>
              </a:rPr>
              <a:t>0</a:t>
            </a:r>
            <a:r>
              <a:rPr sz="4950" spc="5" dirty="0">
                <a:solidFill>
                  <a:srgbClr val="000000"/>
                </a:solidFill>
              </a:rPr>
              <a:t>;</a:t>
            </a:r>
            <a:endParaRPr sz="4950"/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950" spc="5" dirty="0">
                <a:solidFill>
                  <a:srgbClr val="0000FF"/>
                </a:solidFill>
              </a:rPr>
              <a:t>while</a:t>
            </a:r>
            <a:r>
              <a:rPr sz="4950" spc="5" dirty="0">
                <a:solidFill>
                  <a:srgbClr val="000000"/>
                </a:solidFill>
              </a:rPr>
              <a:t>(index</a:t>
            </a:r>
            <a:r>
              <a:rPr sz="4950" spc="-15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&lt;</a:t>
            </a:r>
            <a:r>
              <a:rPr sz="4950" spc="-10" dirty="0">
                <a:solidFill>
                  <a:srgbClr val="000000"/>
                </a:solidFill>
              </a:rPr>
              <a:t> </a:t>
            </a:r>
            <a:r>
              <a:rPr sz="4950" spc="5" dirty="0">
                <a:solidFill>
                  <a:srgbClr val="000000"/>
                </a:solidFill>
              </a:rPr>
              <a:t>array.length){</a:t>
            </a:r>
            <a:endParaRPr sz="4950"/>
          </a:p>
          <a:p>
            <a:pPr marL="3183890">
              <a:lnSpc>
                <a:spcPct val="100000"/>
              </a:lnSpc>
              <a:spcBef>
                <a:spcPts val="1610"/>
              </a:spcBef>
              <a:tabLst>
                <a:tab pos="4707890" algn="l"/>
                <a:tab pos="7726045" algn="l"/>
              </a:tabLst>
            </a:pP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3	</a:t>
            </a:r>
            <a:r>
              <a:rPr sz="4100" b="0" spc="25" dirty="0">
                <a:solidFill>
                  <a:srgbClr val="FFFFFF"/>
                </a:solidFill>
                <a:latin typeface="Arial MT"/>
                <a:cs typeface="Arial MT"/>
              </a:rPr>
              <a:t>False	</a:t>
            </a:r>
            <a:r>
              <a:rPr sz="4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1932" y="2013585"/>
            <a:ext cx="5550535" cy="104711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3399154" algn="l"/>
              </a:tabLst>
            </a:pPr>
            <a:r>
              <a:rPr sz="4950" spc="-114" dirty="0">
                <a:solidFill>
                  <a:srgbClr val="FFFFFF"/>
                </a:solidFill>
                <a:latin typeface="Arial MT"/>
                <a:cs typeface="Arial MT"/>
              </a:rPr>
              <a:t>ITERATION	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4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52608" y="6985120"/>
            <a:ext cx="2594610" cy="1964055"/>
          </a:xfrm>
          <a:custGeom>
            <a:avLst/>
            <a:gdLst/>
            <a:ahLst/>
            <a:cxnLst/>
            <a:rect l="l" t="t" r="r" b="b"/>
            <a:pathLst>
              <a:path w="2594609" h="1964054">
                <a:moveTo>
                  <a:pt x="2594127" y="0"/>
                </a:moveTo>
                <a:lnTo>
                  <a:pt x="0" y="0"/>
                </a:lnTo>
                <a:lnTo>
                  <a:pt x="0" y="587044"/>
                </a:lnTo>
                <a:lnTo>
                  <a:pt x="0" y="712685"/>
                </a:lnTo>
                <a:lnTo>
                  <a:pt x="0" y="1251280"/>
                </a:lnTo>
                <a:lnTo>
                  <a:pt x="0" y="1299730"/>
                </a:lnTo>
                <a:lnTo>
                  <a:pt x="0" y="1963966"/>
                </a:lnTo>
                <a:lnTo>
                  <a:pt x="2594127" y="1963966"/>
                </a:lnTo>
                <a:lnTo>
                  <a:pt x="2594127" y="1299730"/>
                </a:lnTo>
                <a:lnTo>
                  <a:pt x="2594127" y="1251280"/>
                </a:lnTo>
                <a:lnTo>
                  <a:pt x="2594127" y="712685"/>
                </a:lnTo>
                <a:lnTo>
                  <a:pt x="2594127" y="587044"/>
                </a:lnTo>
                <a:lnTo>
                  <a:pt x="2594127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869046" y="6983872"/>
            <a:ext cx="1312545" cy="18643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tabLst>
                <a:tab pos="1066165" algn="l"/>
              </a:tabLst>
            </a:pPr>
            <a:r>
              <a:rPr sz="3300" spc="50" dirty="0">
                <a:solidFill>
                  <a:srgbClr val="FFFFFF"/>
                </a:solidFill>
                <a:latin typeface="Arial MT"/>
                <a:cs typeface="Arial MT"/>
              </a:rPr>
              <a:t>&gt;	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4283" y="6772067"/>
            <a:ext cx="2535555" cy="2996565"/>
          </a:xfrm>
          <a:custGeom>
            <a:avLst/>
            <a:gdLst/>
            <a:ahLst/>
            <a:cxnLst/>
            <a:rect l="l" t="t" r="r" b="b"/>
            <a:pathLst>
              <a:path w="2535554" h="2996565">
                <a:moveTo>
                  <a:pt x="536522" y="2823551"/>
                </a:moveTo>
                <a:lnTo>
                  <a:pt x="263801" y="2823551"/>
                </a:lnTo>
                <a:lnTo>
                  <a:pt x="279318" y="2829839"/>
                </a:lnTo>
                <a:lnTo>
                  <a:pt x="287945" y="2842448"/>
                </a:lnTo>
                <a:lnTo>
                  <a:pt x="287056" y="2859745"/>
                </a:lnTo>
                <a:lnTo>
                  <a:pt x="282667" y="2896712"/>
                </a:lnTo>
                <a:lnTo>
                  <a:pt x="293596" y="2926290"/>
                </a:lnTo>
                <a:lnTo>
                  <a:pt x="313236" y="2951649"/>
                </a:lnTo>
                <a:lnTo>
                  <a:pt x="334984" y="2975959"/>
                </a:lnTo>
                <a:lnTo>
                  <a:pt x="353937" y="2991036"/>
                </a:lnTo>
                <a:lnTo>
                  <a:pt x="375794" y="2996138"/>
                </a:lnTo>
                <a:lnTo>
                  <a:pt x="398183" y="2991537"/>
                </a:lnTo>
                <a:lnTo>
                  <a:pt x="418731" y="2977505"/>
                </a:lnTo>
                <a:lnTo>
                  <a:pt x="425058" y="2970425"/>
                </a:lnTo>
                <a:lnTo>
                  <a:pt x="430781" y="2962775"/>
                </a:lnTo>
                <a:lnTo>
                  <a:pt x="436277" y="2954889"/>
                </a:lnTo>
                <a:lnTo>
                  <a:pt x="441922" y="2947098"/>
                </a:lnTo>
                <a:lnTo>
                  <a:pt x="536522" y="2823551"/>
                </a:lnTo>
                <a:close/>
              </a:path>
              <a:path w="2535554" h="2996565">
                <a:moveTo>
                  <a:pt x="380079" y="264638"/>
                </a:moveTo>
                <a:lnTo>
                  <a:pt x="329695" y="319391"/>
                </a:lnTo>
                <a:lnTo>
                  <a:pt x="305488" y="345365"/>
                </a:lnTo>
                <a:lnTo>
                  <a:pt x="281129" y="370545"/>
                </a:lnTo>
                <a:lnTo>
                  <a:pt x="264295" y="392761"/>
                </a:lnTo>
                <a:lnTo>
                  <a:pt x="256605" y="415966"/>
                </a:lnTo>
                <a:lnTo>
                  <a:pt x="256733" y="441004"/>
                </a:lnTo>
                <a:lnTo>
                  <a:pt x="263350" y="468721"/>
                </a:lnTo>
                <a:lnTo>
                  <a:pt x="278794" y="516155"/>
                </a:lnTo>
                <a:lnTo>
                  <a:pt x="294630" y="563415"/>
                </a:lnTo>
                <a:lnTo>
                  <a:pt x="310859" y="610504"/>
                </a:lnTo>
                <a:lnTo>
                  <a:pt x="327480" y="657421"/>
                </a:lnTo>
                <a:lnTo>
                  <a:pt x="344494" y="704167"/>
                </a:lnTo>
                <a:lnTo>
                  <a:pt x="361900" y="750742"/>
                </a:lnTo>
                <a:lnTo>
                  <a:pt x="379700" y="797145"/>
                </a:lnTo>
                <a:lnTo>
                  <a:pt x="397892" y="843378"/>
                </a:lnTo>
                <a:lnTo>
                  <a:pt x="416478" y="889441"/>
                </a:lnTo>
                <a:lnTo>
                  <a:pt x="435457" y="935334"/>
                </a:lnTo>
                <a:lnTo>
                  <a:pt x="454829" y="981058"/>
                </a:lnTo>
                <a:lnTo>
                  <a:pt x="474595" y="1026612"/>
                </a:lnTo>
                <a:lnTo>
                  <a:pt x="494754" y="1071997"/>
                </a:lnTo>
                <a:lnTo>
                  <a:pt x="515308" y="1117213"/>
                </a:lnTo>
                <a:lnTo>
                  <a:pt x="536256" y="1162261"/>
                </a:lnTo>
                <a:lnTo>
                  <a:pt x="557597" y="1207140"/>
                </a:lnTo>
                <a:lnTo>
                  <a:pt x="579334" y="1251852"/>
                </a:lnTo>
                <a:lnTo>
                  <a:pt x="601464" y="1296397"/>
                </a:lnTo>
                <a:lnTo>
                  <a:pt x="623989" y="1340774"/>
                </a:lnTo>
                <a:lnTo>
                  <a:pt x="646909" y="1384984"/>
                </a:lnTo>
                <a:lnTo>
                  <a:pt x="670224" y="1429027"/>
                </a:lnTo>
                <a:lnTo>
                  <a:pt x="693934" y="1472904"/>
                </a:lnTo>
                <a:lnTo>
                  <a:pt x="700516" y="1485360"/>
                </a:lnTo>
                <a:lnTo>
                  <a:pt x="706842" y="1497894"/>
                </a:lnTo>
                <a:lnTo>
                  <a:pt x="713028" y="1510367"/>
                </a:lnTo>
                <a:lnTo>
                  <a:pt x="719187" y="1522637"/>
                </a:lnTo>
                <a:lnTo>
                  <a:pt x="0" y="2367058"/>
                </a:lnTo>
                <a:lnTo>
                  <a:pt x="14148" y="2401072"/>
                </a:lnTo>
                <a:lnTo>
                  <a:pt x="27131" y="2432472"/>
                </a:lnTo>
                <a:lnTo>
                  <a:pt x="39928" y="2462609"/>
                </a:lnTo>
                <a:lnTo>
                  <a:pt x="53082" y="2491776"/>
                </a:lnTo>
                <a:lnTo>
                  <a:pt x="60493" y="2511970"/>
                </a:lnTo>
                <a:lnTo>
                  <a:pt x="63144" y="2531707"/>
                </a:lnTo>
                <a:lnTo>
                  <a:pt x="60570" y="2551320"/>
                </a:lnTo>
                <a:lnTo>
                  <a:pt x="52308" y="2571142"/>
                </a:lnTo>
                <a:lnTo>
                  <a:pt x="44735" y="2585186"/>
                </a:lnTo>
                <a:lnTo>
                  <a:pt x="37676" y="2599495"/>
                </a:lnTo>
                <a:lnTo>
                  <a:pt x="22182" y="2637801"/>
                </a:lnTo>
                <a:lnTo>
                  <a:pt x="18986" y="2656645"/>
                </a:lnTo>
                <a:lnTo>
                  <a:pt x="20614" y="2664680"/>
                </a:lnTo>
                <a:lnTo>
                  <a:pt x="42762" y="2709368"/>
                </a:lnTo>
                <a:lnTo>
                  <a:pt x="68503" y="2751234"/>
                </a:lnTo>
                <a:lnTo>
                  <a:pt x="97557" y="2789840"/>
                </a:lnTo>
                <a:lnTo>
                  <a:pt x="130082" y="2825320"/>
                </a:lnTo>
                <a:lnTo>
                  <a:pt x="165945" y="2857426"/>
                </a:lnTo>
                <a:lnTo>
                  <a:pt x="207452" y="2839116"/>
                </a:lnTo>
                <a:lnTo>
                  <a:pt x="225910" y="2831432"/>
                </a:lnTo>
                <a:lnTo>
                  <a:pt x="244023" y="2825215"/>
                </a:lnTo>
                <a:lnTo>
                  <a:pt x="263801" y="2823551"/>
                </a:lnTo>
                <a:lnTo>
                  <a:pt x="536522" y="2823551"/>
                </a:lnTo>
                <a:lnTo>
                  <a:pt x="591967" y="2751138"/>
                </a:lnTo>
                <a:lnTo>
                  <a:pt x="1030466" y="2178693"/>
                </a:lnTo>
                <a:lnTo>
                  <a:pt x="1041287" y="2165163"/>
                </a:lnTo>
                <a:lnTo>
                  <a:pt x="1052964" y="2151404"/>
                </a:lnTo>
                <a:lnTo>
                  <a:pt x="1079940" y="2120200"/>
                </a:lnTo>
                <a:lnTo>
                  <a:pt x="2050515" y="2120200"/>
                </a:lnTo>
                <a:lnTo>
                  <a:pt x="1570565" y="1511814"/>
                </a:lnTo>
                <a:lnTo>
                  <a:pt x="1609990" y="1459679"/>
                </a:lnTo>
                <a:lnTo>
                  <a:pt x="1652800" y="1404711"/>
                </a:lnTo>
                <a:lnTo>
                  <a:pt x="1685004" y="1364023"/>
                </a:lnTo>
                <a:lnTo>
                  <a:pt x="1717424" y="1323525"/>
                </a:lnTo>
                <a:lnTo>
                  <a:pt x="1750058" y="1283216"/>
                </a:lnTo>
                <a:lnTo>
                  <a:pt x="1782905" y="1243095"/>
                </a:lnTo>
                <a:lnTo>
                  <a:pt x="1815963" y="1203160"/>
                </a:lnTo>
                <a:lnTo>
                  <a:pt x="1849232" y="1163412"/>
                </a:lnTo>
                <a:lnTo>
                  <a:pt x="1882709" y="1123847"/>
                </a:lnTo>
                <a:lnTo>
                  <a:pt x="1916395" y="1084466"/>
                </a:lnTo>
                <a:lnTo>
                  <a:pt x="1950287" y="1045266"/>
                </a:lnTo>
                <a:lnTo>
                  <a:pt x="1984383" y="1006248"/>
                </a:lnTo>
                <a:lnTo>
                  <a:pt x="2011012" y="976095"/>
                </a:lnTo>
                <a:lnTo>
                  <a:pt x="1210585" y="976095"/>
                </a:lnTo>
                <a:lnTo>
                  <a:pt x="1185224" y="940355"/>
                </a:lnTo>
                <a:lnTo>
                  <a:pt x="1173890" y="924168"/>
                </a:lnTo>
                <a:lnTo>
                  <a:pt x="1163171" y="908326"/>
                </a:lnTo>
                <a:lnTo>
                  <a:pt x="939893" y="569410"/>
                </a:lnTo>
                <a:lnTo>
                  <a:pt x="883716" y="484921"/>
                </a:lnTo>
                <a:lnTo>
                  <a:pt x="827155" y="400693"/>
                </a:lnTo>
                <a:lnTo>
                  <a:pt x="799162" y="360936"/>
                </a:lnTo>
                <a:lnTo>
                  <a:pt x="777598" y="332151"/>
                </a:lnTo>
                <a:lnTo>
                  <a:pt x="470782" y="332151"/>
                </a:lnTo>
                <a:lnTo>
                  <a:pt x="380079" y="264638"/>
                </a:lnTo>
                <a:close/>
              </a:path>
              <a:path w="2535554" h="2996565">
                <a:moveTo>
                  <a:pt x="2050515" y="2120200"/>
                </a:moveTo>
                <a:lnTo>
                  <a:pt x="1079940" y="2120200"/>
                </a:lnTo>
                <a:lnTo>
                  <a:pt x="1117752" y="2177242"/>
                </a:lnTo>
                <a:lnTo>
                  <a:pt x="1155953" y="2236275"/>
                </a:lnTo>
                <a:lnTo>
                  <a:pt x="1183361" y="2277878"/>
                </a:lnTo>
                <a:lnTo>
                  <a:pt x="1211131" y="2319216"/>
                </a:lnTo>
                <a:lnTo>
                  <a:pt x="1239272" y="2360283"/>
                </a:lnTo>
                <a:lnTo>
                  <a:pt x="1267792" y="2401072"/>
                </a:lnTo>
                <a:lnTo>
                  <a:pt x="1296698" y="2441579"/>
                </a:lnTo>
                <a:lnTo>
                  <a:pt x="1325999" y="2481798"/>
                </a:lnTo>
                <a:lnTo>
                  <a:pt x="1355702" y="2521723"/>
                </a:lnTo>
                <a:lnTo>
                  <a:pt x="1385815" y="2561347"/>
                </a:lnTo>
                <a:lnTo>
                  <a:pt x="1416346" y="2600666"/>
                </a:lnTo>
                <a:lnTo>
                  <a:pt x="1447303" y="2639674"/>
                </a:lnTo>
                <a:lnTo>
                  <a:pt x="1478694" y="2678364"/>
                </a:lnTo>
                <a:lnTo>
                  <a:pt x="1510526" y="2716731"/>
                </a:lnTo>
                <a:lnTo>
                  <a:pt x="1538460" y="2744298"/>
                </a:lnTo>
                <a:lnTo>
                  <a:pt x="1564632" y="2755792"/>
                </a:lnTo>
                <a:lnTo>
                  <a:pt x="1592224" y="2751234"/>
                </a:lnTo>
                <a:lnTo>
                  <a:pt x="1624421" y="2730646"/>
                </a:lnTo>
                <a:lnTo>
                  <a:pt x="1650864" y="2707897"/>
                </a:lnTo>
                <a:lnTo>
                  <a:pt x="1676376" y="2683739"/>
                </a:lnTo>
                <a:lnTo>
                  <a:pt x="1701678" y="2658812"/>
                </a:lnTo>
                <a:lnTo>
                  <a:pt x="1727490" y="2633758"/>
                </a:lnTo>
                <a:lnTo>
                  <a:pt x="1936189" y="2633758"/>
                </a:lnTo>
                <a:lnTo>
                  <a:pt x="1944098" y="2624729"/>
                </a:lnTo>
                <a:lnTo>
                  <a:pt x="1955643" y="2603345"/>
                </a:lnTo>
                <a:lnTo>
                  <a:pt x="1961986" y="2576811"/>
                </a:lnTo>
                <a:lnTo>
                  <a:pt x="1968749" y="2547780"/>
                </a:lnTo>
                <a:lnTo>
                  <a:pt x="1982624" y="2521931"/>
                </a:lnTo>
                <a:lnTo>
                  <a:pt x="2004281" y="2501297"/>
                </a:lnTo>
                <a:lnTo>
                  <a:pt x="2034392" y="2487911"/>
                </a:lnTo>
                <a:lnTo>
                  <a:pt x="2058725" y="2478185"/>
                </a:lnTo>
                <a:lnTo>
                  <a:pt x="2079312" y="2463617"/>
                </a:lnTo>
                <a:lnTo>
                  <a:pt x="2111699" y="2424264"/>
                </a:lnTo>
                <a:lnTo>
                  <a:pt x="2132521" y="2388525"/>
                </a:lnTo>
                <a:lnTo>
                  <a:pt x="2150259" y="2351877"/>
                </a:lnTo>
                <a:lnTo>
                  <a:pt x="2164370" y="2314638"/>
                </a:lnTo>
                <a:lnTo>
                  <a:pt x="2174314" y="2277128"/>
                </a:lnTo>
                <a:lnTo>
                  <a:pt x="2050515" y="2120200"/>
                </a:lnTo>
                <a:close/>
              </a:path>
              <a:path w="2535554" h="2996565">
                <a:moveTo>
                  <a:pt x="1936189" y="2633758"/>
                </a:moveTo>
                <a:lnTo>
                  <a:pt x="1727490" y="2633758"/>
                </a:lnTo>
                <a:lnTo>
                  <a:pt x="1849371" y="2708486"/>
                </a:lnTo>
                <a:lnTo>
                  <a:pt x="1895710" y="2670061"/>
                </a:lnTo>
                <a:lnTo>
                  <a:pt x="1909412" y="2659011"/>
                </a:lnTo>
                <a:lnTo>
                  <a:pt x="1928353" y="2642703"/>
                </a:lnTo>
                <a:lnTo>
                  <a:pt x="1936189" y="2633758"/>
                </a:lnTo>
                <a:close/>
              </a:path>
              <a:path w="2535554" h="2996565">
                <a:moveTo>
                  <a:pt x="2201623" y="0"/>
                </a:moveTo>
                <a:lnTo>
                  <a:pt x="2153567" y="24849"/>
                </a:lnTo>
                <a:lnTo>
                  <a:pt x="2093960" y="77973"/>
                </a:lnTo>
                <a:lnTo>
                  <a:pt x="2018282" y="147330"/>
                </a:lnTo>
                <a:lnTo>
                  <a:pt x="1943286" y="217368"/>
                </a:lnTo>
                <a:lnTo>
                  <a:pt x="1893505" y="264638"/>
                </a:lnTo>
                <a:lnTo>
                  <a:pt x="1832087" y="323712"/>
                </a:lnTo>
                <a:lnTo>
                  <a:pt x="1758824" y="395473"/>
                </a:lnTo>
                <a:lnTo>
                  <a:pt x="1686265" y="467931"/>
                </a:lnTo>
                <a:lnTo>
                  <a:pt x="1614414" y="541092"/>
                </a:lnTo>
                <a:lnTo>
                  <a:pt x="1578756" y="577937"/>
                </a:lnTo>
                <a:lnTo>
                  <a:pt x="1543277" y="614960"/>
                </a:lnTo>
                <a:lnTo>
                  <a:pt x="1507978" y="652161"/>
                </a:lnTo>
                <a:lnTo>
                  <a:pt x="1472860" y="689540"/>
                </a:lnTo>
                <a:lnTo>
                  <a:pt x="1437923" y="727099"/>
                </a:lnTo>
                <a:lnTo>
                  <a:pt x="1403169" y="764837"/>
                </a:lnTo>
                <a:lnTo>
                  <a:pt x="1368597" y="802756"/>
                </a:lnTo>
                <a:lnTo>
                  <a:pt x="1334209" y="840856"/>
                </a:lnTo>
                <a:lnTo>
                  <a:pt x="1300005" y="879138"/>
                </a:lnTo>
                <a:lnTo>
                  <a:pt x="1265986" y="917602"/>
                </a:lnTo>
                <a:lnTo>
                  <a:pt x="1253252" y="931609"/>
                </a:lnTo>
                <a:lnTo>
                  <a:pt x="1239854" y="945692"/>
                </a:lnTo>
                <a:lnTo>
                  <a:pt x="1210585" y="976095"/>
                </a:lnTo>
                <a:lnTo>
                  <a:pt x="2011012" y="976095"/>
                </a:lnTo>
                <a:lnTo>
                  <a:pt x="2053187" y="928748"/>
                </a:lnTo>
                <a:lnTo>
                  <a:pt x="2087891" y="890265"/>
                </a:lnTo>
                <a:lnTo>
                  <a:pt x="2122795" y="851957"/>
                </a:lnTo>
                <a:lnTo>
                  <a:pt x="2157897" y="813825"/>
                </a:lnTo>
                <a:lnTo>
                  <a:pt x="2193197" y="775866"/>
                </a:lnTo>
                <a:lnTo>
                  <a:pt x="2228692" y="738080"/>
                </a:lnTo>
                <a:lnTo>
                  <a:pt x="2264382" y="700465"/>
                </a:lnTo>
                <a:lnTo>
                  <a:pt x="2300265" y="663020"/>
                </a:lnTo>
                <a:lnTo>
                  <a:pt x="2336340" y="625744"/>
                </a:lnTo>
                <a:lnTo>
                  <a:pt x="2434435" y="525621"/>
                </a:lnTo>
                <a:lnTo>
                  <a:pt x="2458643" y="498653"/>
                </a:lnTo>
                <a:lnTo>
                  <a:pt x="2480994" y="469862"/>
                </a:lnTo>
                <a:lnTo>
                  <a:pt x="2500797" y="438315"/>
                </a:lnTo>
                <a:lnTo>
                  <a:pt x="2527143" y="388670"/>
                </a:lnTo>
                <a:lnTo>
                  <a:pt x="2535505" y="356353"/>
                </a:lnTo>
                <a:lnTo>
                  <a:pt x="2524710" y="325850"/>
                </a:lnTo>
                <a:lnTo>
                  <a:pt x="2493582" y="281645"/>
                </a:lnTo>
                <a:lnTo>
                  <a:pt x="2460192" y="253823"/>
                </a:lnTo>
                <a:lnTo>
                  <a:pt x="2417825" y="246343"/>
                </a:lnTo>
                <a:lnTo>
                  <a:pt x="2377630" y="238760"/>
                </a:lnTo>
                <a:lnTo>
                  <a:pt x="2350521" y="218718"/>
                </a:lnTo>
                <a:lnTo>
                  <a:pt x="2336963" y="187879"/>
                </a:lnTo>
                <a:lnTo>
                  <a:pt x="2337419" y="147908"/>
                </a:lnTo>
                <a:lnTo>
                  <a:pt x="2338235" y="137555"/>
                </a:lnTo>
                <a:lnTo>
                  <a:pt x="2337275" y="126663"/>
                </a:lnTo>
                <a:lnTo>
                  <a:pt x="2316657" y="89480"/>
                </a:lnTo>
                <a:lnTo>
                  <a:pt x="2287373" y="55494"/>
                </a:lnTo>
                <a:lnTo>
                  <a:pt x="2249715" y="22269"/>
                </a:lnTo>
                <a:lnTo>
                  <a:pt x="2216094" y="2173"/>
                </a:lnTo>
                <a:lnTo>
                  <a:pt x="2201623" y="0"/>
                </a:lnTo>
                <a:close/>
              </a:path>
              <a:path w="2535554" h="2996565">
                <a:moveTo>
                  <a:pt x="619453" y="178456"/>
                </a:moveTo>
                <a:lnTo>
                  <a:pt x="572756" y="191661"/>
                </a:lnTo>
                <a:lnTo>
                  <a:pt x="545485" y="223864"/>
                </a:lnTo>
                <a:lnTo>
                  <a:pt x="536241" y="278652"/>
                </a:lnTo>
                <a:lnTo>
                  <a:pt x="521866" y="302686"/>
                </a:lnTo>
                <a:lnTo>
                  <a:pt x="499666" y="319937"/>
                </a:lnTo>
                <a:lnTo>
                  <a:pt x="470782" y="332151"/>
                </a:lnTo>
                <a:lnTo>
                  <a:pt x="777598" y="332151"/>
                </a:lnTo>
                <a:lnTo>
                  <a:pt x="769974" y="321973"/>
                </a:lnTo>
                <a:lnTo>
                  <a:pt x="725454" y="264530"/>
                </a:lnTo>
                <a:lnTo>
                  <a:pt x="710234" y="244947"/>
                </a:lnTo>
                <a:lnTo>
                  <a:pt x="680792" y="206144"/>
                </a:lnTo>
                <a:lnTo>
                  <a:pt x="662394" y="188204"/>
                </a:lnTo>
                <a:lnTo>
                  <a:pt x="641892" y="179633"/>
                </a:lnTo>
                <a:lnTo>
                  <a:pt x="619453" y="178456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4284" y="1807397"/>
            <a:ext cx="1170305" cy="1382395"/>
          </a:xfrm>
          <a:custGeom>
            <a:avLst/>
            <a:gdLst/>
            <a:ahLst/>
            <a:cxnLst/>
            <a:rect l="l" t="t" r="r" b="b"/>
            <a:pathLst>
              <a:path w="1170304" h="1382395">
                <a:moveTo>
                  <a:pt x="247532" y="1302673"/>
                </a:moveTo>
                <a:lnTo>
                  <a:pt x="121707" y="1302673"/>
                </a:lnTo>
                <a:lnTo>
                  <a:pt x="128866" y="1305573"/>
                </a:lnTo>
                <a:lnTo>
                  <a:pt x="132847" y="1311390"/>
                </a:lnTo>
                <a:lnTo>
                  <a:pt x="132436" y="1319371"/>
                </a:lnTo>
                <a:lnTo>
                  <a:pt x="130411" y="1336426"/>
                </a:lnTo>
                <a:lnTo>
                  <a:pt x="135453" y="1350072"/>
                </a:lnTo>
                <a:lnTo>
                  <a:pt x="144515" y="1361772"/>
                </a:lnTo>
                <a:lnTo>
                  <a:pt x="154549" y="1372987"/>
                </a:lnTo>
                <a:lnTo>
                  <a:pt x="163293" y="1379943"/>
                </a:lnTo>
                <a:lnTo>
                  <a:pt x="173377" y="1382297"/>
                </a:lnTo>
                <a:lnTo>
                  <a:pt x="183706" y="1380175"/>
                </a:lnTo>
                <a:lnTo>
                  <a:pt x="193185" y="1373700"/>
                </a:lnTo>
                <a:lnTo>
                  <a:pt x="197340" y="1369588"/>
                </a:lnTo>
                <a:lnTo>
                  <a:pt x="200290" y="1364366"/>
                </a:lnTo>
                <a:lnTo>
                  <a:pt x="247532" y="1302673"/>
                </a:lnTo>
                <a:close/>
              </a:path>
              <a:path w="1170304" h="1382395">
                <a:moveTo>
                  <a:pt x="175353" y="122093"/>
                </a:moveTo>
                <a:lnTo>
                  <a:pt x="159180" y="139647"/>
                </a:lnTo>
                <a:lnTo>
                  <a:pt x="152108" y="147354"/>
                </a:lnTo>
                <a:lnTo>
                  <a:pt x="140940" y="159337"/>
                </a:lnTo>
                <a:lnTo>
                  <a:pt x="129701" y="170955"/>
                </a:lnTo>
                <a:lnTo>
                  <a:pt x="121935" y="181204"/>
                </a:lnTo>
                <a:lnTo>
                  <a:pt x="118387" y="191910"/>
                </a:lnTo>
                <a:lnTo>
                  <a:pt x="118446" y="203462"/>
                </a:lnTo>
                <a:lnTo>
                  <a:pt x="137413" y="264289"/>
                </a:lnTo>
                <a:lnTo>
                  <a:pt x="154204" y="311944"/>
                </a:lnTo>
                <a:lnTo>
                  <a:pt x="171871" y="359216"/>
                </a:lnTo>
                <a:lnTo>
                  <a:pt x="190416" y="406108"/>
                </a:lnTo>
                <a:lnTo>
                  <a:pt x="209840" y="452620"/>
                </a:lnTo>
                <a:lnTo>
                  <a:pt x="230142" y="498754"/>
                </a:lnTo>
                <a:lnTo>
                  <a:pt x="251323" y="544512"/>
                </a:lnTo>
                <a:lnTo>
                  <a:pt x="273385" y="589894"/>
                </a:lnTo>
                <a:lnTo>
                  <a:pt x="296328" y="634903"/>
                </a:lnTo>
                <a:lnTo>
                  <a:pt x="320153" y="679539"/>
                </a:lnTo>
                <a:lnTo>
                  <a:pt x="323190" y="685285"/>
                </a:lnTo>
                <a:lnTo>
                  <a:pt x="326109" y="691068"/>
                </a:lnTo>
                <a:lnTo>
                  <a:pt x="328962" y="696822"/>
                </a:lnTo>
                <a:lnTo>
                  <a:pt x="331804" y="702483"/>
                </a:lnTo>
                <a:lnTo>
                  <a:pt x="0" y="1092065"/>
                </a:lnTo>
                <a:lnTo>
                  <a:pt x="6477" y="1107636"/>
                </a:lnTo>
                <a:lnTo>
                  <a:pt x="12517" y="1122245"/>
                </a:lnTo>
                <a:lnTo>
                  <a:pt x="18421" y="1136148"/>
                </a:lnTo>
                <a:lnTo>
                  <a:pt x="24490" y="1149604"/>
                </a:lnTo>
                <a:lnTo>
                  <a:pt x="27909" y="1158921"/>
                </a:lnTo>
                <a:lnTo>
                  <a:pt x="29132" y="1168027"/>
                </a:lnTo>
                <a:lnTo>
                  <a:pt x="27945" y="1177076"/>
                </a:lnTo>
                <a:lnTo>
                  <a:pt x="24133" y="1186221"/>
                </a:lnTo>
                <a:lnTo>
                  <a:pt x="20639" y="1192700"/>
                </a:lnTo>
                <a:lnTo>
                  <a:pt x="17382" y="1199302"/>
                </a:lnTo>
                <a:lnTo>
                  <a:pt x="14380" y="1206020"/>
                </a:lnTo>
                <a:lnTo>
                  <a:pt x="11650" y="1212851"/>
                </a:lnTo>
                <a:lnTo>
                  <a:pt x="9729" y="1217963"/>
                </a:lnTo>
                <a:lnTo>
                  <a:pt x="7577" y="1225005"/>
                </a:lnTo>
                <a:lnTo>
                  <a:pt x="9510" y="1229376"/>
                </a:lnTo>
                <a:lnTo>
                  <a:pt x="22538" y="1254939"/>
                </a:lnTo>
                <a:lnTo>
                  <a:pt x="38092" y="1278373"/>
                </a:lnTo>
                <a:lnTo>
                  <a:pt x="56118" y="1299539"/>
                </a:lnTo>
                <a:lnTo>
                  <a:pt x="76561" y="1318301"/>
                </a:lnTo>
                <a:lnTo>
                  <a:pt x="95710" y="1309854"/>
                </a:lnTo>
                <a:lnTo>
                  <a:pt x="104226" y="1306309"/>
                </a:lnTo>
                <a:lnTo>
                  <a:pt x="112582" y="1303440"/>
                </a:lnTo>
                <a:lnTo>
                  <a:pt x="121707" y="1302673"/>
                </a:lnTo>
                <a:lnTo>
                  <a:pt x="247532" y="1302673"/>
                </a:lnTo>
                <a:lnTo>
                  <a:pt x="305732" y="1226669"/>
                </a:lnTo>
                <a:lnTo>
                  <a:pt x="475415" y="1005162"/>
                </a:lnTo>
                <a:lnTo>
                  <a:pt x="480408" y="998919"/>
                </a:lnTo>
                <a:lnTo>
                  <a:pt x="485795" y="992571"/>
                </a:lnTo>
                <a:lnTo>
                  <a:pt x="498241" y="978175"/>
                </a:lnTo>
                <a:lnTo>
                  <a:pt x="946024" y="978175"/>
                </a:lnTo>
                <a:lnTo>
                  <a:pt x="724595" y="697490"/>
                </a:lnTo>
                <a:lnTo>
                  <a:pt x="747778" y="666937"/>
                </a:lnTo>
                <a:lnTo>
                  <a:pt x="778749" y="627603"/>
                </a:lnTo>
                <a:lnTo>
                  <a:pt x="810154" y="588652"/>
                </a:lnTo>
                <a:lnTo>
                  <a:pt x="841988" y="550080"/>
                </a:lnTo>
                <a:lnTo>
                  <a:pt x="874246" y="511881"/>
                </a:lnTo>
                <a:lnTo>
                  <a:pt x="906922" y="474051"/>
                </a:lnTo>
                <a:lnTo>
                  <a:pt x="927870" y="450331"/>
                </a:lnTo>
                <a:lnTo>
                  <a:pt x="558515" y="450331"/>
                </a:lnTo>
                <a:lnTo>
                  <a:pt x="546815" y="433842"/>
                </a:lnTo>
                <a:lnTo>
                  <a:pt x="541586" y="426373"/>
                </a:lnTo>
                <a:lnTo>
                  <a:pt x="536641" y="419064"/>
                </a:lnTo>
                <a:lnTo>
                  <a:pt x="433629" y="262702"/>
                </a:lnTo>
                <a:lnTo>
                  <a:pt x="407711" y="223723"/>
                </a:lnTo>
                <a:lnTo>
                  <a:pt x="381616" y="184864"/>
                </a:lnTo>
                <a:lnTo>
                  <a:pt x="365376" y="162000"/>
                </a:lnTo>
                <a:lnTo>
                  <a:pt x="358716" y="153241"/>
                </a:lnTo>
                <a:lnTo>
                  <a:pt x="217200" y="153241"/>
                </a:lnTo>
                <a:lnTo>
                  <a:pt x="175353" y="122093"/>
                </a:lnTo>
                <a:close/>
              </a:path>
              <a:path w="1170304" h="1382395">
                <a:moveTo>
                  <a:pt x="946024" y="978175"/>
                </a:moveTo>
                <a:lnTo>
                  <a:pt x="498241" y="978175"/>
                </a:lnTo>
                <a:lnTo>
                  <a:pt x="515685" y="1004491"/>
                </a:lnTo>
                <a:lnTo>
                  <a:pt x="520829" y="1012413"/>
                </a:lnTo>
                <a:lnTo>
                  <a:pt x="548078" y="1054108"/>
                </a:lnTo>
                <a:lnTo>
                  <a:pt x="576117" y="1095226"/>
                </a:lnTo>
                <a:lnTo>
                  <a:pt x="604980" y="1135741"/>
                </a:lnTo>
                <a:lnTo>
                  <a:pt x="634707" y="1175624"/>
                </a:lnTo>
                <a:lnTo>
                  <a:pt x="665333" y="1214850"/>
                </a:lnTo>
                <a:lnTo>
                  <a:pt x="696896" y="1253391"/>
                </a:lnTo>
                <a:lnTo>
                  <a:pt x="721858" y="1271411"/>
                </a:lnTo>
                <a:lnTo>
                  <a:pt x="734588" y="1269308"/>
                </a:lnTo>
                <a:lnTo>
                  <a:pt x="749443" y="1259810"/>
                </a:lnTo>
                <a:lnTo>
                  <a:pt x="761642" y="1249314"/>
                </a:lnTo>
                <a:lnTo>
                  <a:pt x="773413" y="1238169"/>
                </a:lnTo>
                <a:lnTo>
                  <a:pt x="785087" y="1226669"/>
                </a:lnTo>
                <a:lnTo>
                  <a:pt x="796996" y="1215110"/>
                </a:lnTo>
                <a:lnTo>
                  <a:pt x="893280" y="1215110"/>
                </a:lnTo>
                <a:lnTo>
                  <a:pt x="896929" y="1210944"/>
                </a:lnTo>
                <a:lnTo>
                  <a:pt x="902254" y="1201079"/>
                </a:lnTo>
                <a:lnTo>
                  <a:pt x="905180" y="1188837"/>
                </a:lnTo>
                <a:lnTo>
                  <a:pt x="908301" y="1175443"/>
                </a:lnTo>
                <a:lnTo>
                  <a:pt x="914703" y="1163517"/>
                </a:lnTo>
                <a:lnTo>
                  <a:pt x="924695" y="1153997"/>
                </a:lnTo>
                <a:lnTo>
                  <a:pt x="938587" y="1147821"/>
                </a:lnTo>
                <a:lnTo>
                  <a:pt x="949813" y="1143334"/>
                </a:lnTo>
                <a:lnTo>
                  <a:pt x="959311" y="1136613"/>
                </a:lnTo>
                <a:lnTo>
                  <a:pt x="983858" y="1101969"/>
                </a:lnTo>
                <a:lnTo>
                  <a:pt x="1003140" y="1050575"/>
                </a:lnTo>
                <a:lnTo>
                  <a:pt x="946024" y="978175"/>
                </a:lnTo>
                <a:close/>
              </a:path>
              <a:path w="1170304" h="1382395">
                <a:moveTo>
                  <a:pt x="893280" y="1215110"/>
                </a:moveTo>
                <a:lnTo>
                  <a:pt x="796996" y="1215110"/>
                </a:lnTo>
                <a:lnTo>
                  <a:pt x="853228" y="1249586"/>
                </a:lnTo>
                <a:lnTo>
                  <a:pt x="874605" y="1231858"/>
                </a:lnTo>
                <a:lnTo>
                  <a:pt x="881034" y="1226669"/>
                </a:lnTo>
                <a:lnTo>
                  <a:pt x="889666" y="1219236"/>
                </a:lnTo>
                <a:lnTo>
                  <a:pt x="893280" y="1215110"/>
                </a:lnTo>
                <a:close/>
              </a:path>
              <a:path w="1170304" h="1382395">
                <a:moveTo>
                  <a:pt x="1015741" y="0"/>
                </a:moveTo>
                <a:lnTo>
                  <a:pt x="945399" y="54844"/>
                </a:lnTo>
                <a:lnTo>
                  <a:pt x="907528" y="89969"/>
                </a:lnTo>
                <a:lnTo>
                  <a:pt x="870035" y="125470"/>
                </a:lnTo>
                <a:lnTo>
                  <a:pt x="832922" y="161349"/>
                </a:lnTo>
                <a:lnTo>
                  <a:pt x="796194" y="197610"/>
                </a:lnTo>
                <a:lnTo>
                  <a:pt x="759852" y="234255"/>
                </a:lnTo>
                <a:lnTo>
                  <a:pt x="723902" y="271287"/>
                </a:lnTo>
                <a:lnTo>
                  <a:pt x="688345" y="308709"/>
                </a:lnTo>
                <a:lnTo>
                  <a:pt x="653187" y="346524"/>
                </a:lnTo>
                <a:lnTo>
                  <a:pt x="618429" y="384735"/>
                </a:lnTo>
                <a:lnTo>
                  <a:pt x="584075" y="423345"/>
                </a:lnTo>
                <a:lnTo>
                  <a:pt x="578200" y="429807"/>
                </a:lnTo>
                <a:lnTo>
                  <a:pt x="572018" y="436304"/>
                </a:lnTo>
                <a:lnTo>
                  <a:pt x="558515" y="450331"/>
                </a:lnTo>
                <a:lnTo>
                  <a:pt x="927870" y="450331"/>
                </a:lnTo>
                <a:lnTo>
                  <a:pt x="973506" y="399476"/>
                </a:lnTo>
                <a:lnTo>
                  <a:pt x="1007402" y="362722"/>
                </a:lnTo>
                <a:lnTo>
                  <a:pt x="1041694" y="326316"/>
                </a:lnTo>
                <a:lnTo>
                  <a:pt x="1076376" y="290254"/>
                </a:lnTo>
                <a:lnTo>
                  <a:pt x="1123150" y="242500"/>
                </a:lnTo>
                <a:lnTo>
                  <a:pt x="1134318" y="230059"/>
                </a:lnTo>
                <a:lnTo>
                  <a:pt x="1144629" y="216775"/>
                </a:lnTo>
                <a:lnTo>
                  <a:pt x="1153765" y="202221"/>
                </a:lnTo>
                <a:lnTo>
                  <a:pt x="1165921" y="179316"/>
                </a:lnTo>
                <a:lnTo>
                  <a:pt x="1169780" y="164406"/>
                </a:lnTo>
                <a:lnTo>
                  <a:pt x="1164799" y="150333"/>
                </a:lnTo>
                <a:lnTo>
                  <a:pt x="1135032" y="117104"/>
                </a:lnTo>
                <a:lnTo>
                  <a:pt x="1115485" y="113653"/>
                </a:lnTo>
                <a:lnTo>
                  <a:pt x="1096942" y="110154"/>
                </a:lnTo>
                <a:lnTo>
                  <a:pt x="1084435" y="100908"/>
                </a:lnTo>
                <a:lnTo>
                  <a:pt x="1078247" y="86830"/>
                </a:lnTo>
                <a:lnTo>
                  <a:pt x="1078231" y="82332"/>
                </a:lnTo>
                <a:lnTo>
                  <a:pt x="1078394" y="68239"/>
                </a:lnTo>
                <a:lnTo>
                  <a:pt x="1079433" y="62251"/>
                </a:lnTo>
                <a:lnTo>
                  <a:pt x="1078316" y="54310"/>
                </a:lnTo>
                <a:lnTo>
                  <a:pt x="1047840" y="18546"/>
                </a:lnTo>
                <a:lnTo>
                  <a:pt x="1022416" y="1002"/>
                </a:lnTo>
                <a:lnTo>
                  <a:pt x="1015741" y="0"/>
                </a:lnTo>
                <a:close/>
              </a:path>
              <a:path w="1170304" h="1382395">
                <a:moveTo>
                  <a:pt x="285790" y="82332"/>
                </a:moveTo>
                <a:lnTo>
                  <a:pt x="251665" y="103281"/>
                </a:lnTo>
                <a:lnTo>
                  <a:pt x="247400" y="128558"/>
                </a:lnTo>
                <a:lnTo>
                  <a:pt x="240768" y="139647"/>
                </a:lnTo>
                <a:lnTo>
                  <a:pt x="230526" y="147606"/>
                </a:lnTo>
                <a:lnTo>
                  <a:pt x="217200" y="153241"/>
                </a:lnTo>
                <a:lnTo>
                  <a:pt x="358716" y="153241"/>
                </a:lnTo>
                <a:lnTo>
                  <a:pt x="348375" y="139641"/>
                </a:lnTo>
                <a:lnTo>
                  <a:pt x="331113" y="117455"/>
                </a:lnTo>
                <a:lnTo>
                  <a:pt x="314090" y="95107"/>
                </a:lnTo>
                <a:lnTo>
                  <a:pt x="305602" y="86830"/>
                </a:lnTo>
                <a:lnTo>
                  <a:pt x="296143" y="82875"/>
                </a:lnTo>
                <a:lnTo>
                  <a:pt x="285790" y="82332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4164" y="1677634"/>
            <a:ext cx="38080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let</a:t>
            </a:r>
            <a:r>
              <a:rPr sz="495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495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0585" y="3934315"/>
            <a:ext cx="37846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164" y="3143558"/>
            <a:ext cx="5699125" cy="4444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68985" marR="5080" indent="-756920">
              <a:lnSpc>
                <a:spcPts val="5770"/>
              </a:lnSpc>
              <a:spcBef>
                <a:spcPts val="430"/>
              </a:spcBef>
            </a:pP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while</a:t>
            </a:r>
            <a:r>
              <a:rPr sz="4950" b="1" spc="-1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(i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6)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950" b="1" spc="-29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if</a:t>
            </a:r>
            <a:r>
              <a:rPr sz="4950" b="1" spc="-1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(i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===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3)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525"/>
              </a:lnSpc>
            </a:pP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  <a:p>
            <a:pPr marL="768985">
              <a:lnSpc>
                <a:spcPts val="5770"/>
              </a:lnSpc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  <a:p>
            <a:pPr marL="768985">
              <a:lnSpc>
                <a:spcPts val="5770"/>
              </a:lnSpc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1;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855"/>
              </a:lnSpc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4164" y="8274292"/>
            <a:ext cx="56997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console.log(i);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82074" y="301534"/>
            <a:ext cx="23685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Br</a:t>
            </a:r>
            <a:r>
              <a:rPr spc="114" dirty="0"/>
              <a:t>eak</a:t>
            </a:r>
          </a:p>
        </p:txBody>
      </p:sp>
      <p:sp>
        <p:nvSpPr>
          <p:cNvPr id="7" name="object 7"/>
          <p:cNvSpPr/>
          <p:nvPr/>
        </p:nvSpPr>
        <p:spPr>
          <a:xfrm>
            <a:off x="11223156" y="4181969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08" y="377907"/>
                </a:lnTo>
                <a:lnTo>
                  <a:pt x="760395" y="221696"/>
                </a:lnTo>
                <a:lnTo>
                  <a:pt x="0" y="979680"/>
                </a:lnTo>
                <a:lnTo>
                  <a:pt x="1031319" y="681140"/>
                </a:lnTo>
                <a:lnTo>
                  <a:pt x="939207" y="524929"/>
                </a:lnTo>
                <a:lnTo>
                  <a:pt x="1580088" y="147021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36526" y="3406584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100" spc="160" dirty="0">
                <a:latin typeface="Arial MT"/>
                <a:cs typeface="Arial MT"/>
              </a:rPr>
              <a:t>Loop</a:t>
            </a:r>
            <a:r>
              <a:rPr sz="4100" spc="-25" dirty="0">
                <a:latin typeface="Arial MT"/>
                <a:cs typeface="Arial MT"/>
              </a:rPr>
              <a:t> </a:t>
            </a:r>
            <a:r>
              <a:rPr sz="4100" spc="105" dirty="0">
                <a:latin typeface="Arial MT"/>
                <a:cs typeface="Arial MT"/>
              </a:rPr>
              <a:t>ends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30" dirty="0">
                <a:latin typeface="Arial MT"/>
                <a:cs typeface="Arial MT"/>
              </a:rPr>
              <a:t>here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15994" y="7650818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8" y="377907"/>
                </a:lnTo>
                <a:lnTo>
                  <a:pt x="760406" y="221696"/>
                </a:lnTo>
                <a:lnTo>
                  <a:pt x="0" y="979680"/>
                </a:lnTo>
                <a:lnTo>
                  <a:pt x="1031319" y="681140"/>
                </a:lnTo>
                <a:lnTo>
                  <a:pt x="939207" y="524929"/>
                </a:lnTo>
                <a:lnTo>
                  <a:pt x="1580088" y="147022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29375" y="6875433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100" spc="135" dirty="0">
                <a:latin typeface="Arial MT"/>
                <a:cs typeface="Arial MT"/>
              </a:rPr>
              <a:t>prints</a:t>
            </a:r>
            <a:r>
              <a:rPr sz="4100" spc="-40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3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8094" y="10723026"/>
            <a:ext cx="577215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440" y="1567747"/>
            <a:ext cx="8173062" cy="81730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2601" y="1567747"/>
            <a:ext cx="8173062" cy="8173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183" y="1557047"/>
            <a:ext cx="3190240" cy="622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4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-140" dirty="0">
                <a:solidFill>
                  <a:srgbClr val="EE220C"/>
                </a:solidFill>
                <a:latin typeface="Arial"/>
                <a:cs typeface="Arial"/>
              </a:rPr>
              <a:t>PARA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EE220C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-140" dirty="0">
                <a:solidFill>
                  <a:srgbClr val="EE220C"/>
                </a:solidFill>
                <a:latin typeface="Arial"/>
                <a:cs typeface="Arial"/>
              </a:rPr>
              <a:t>PARA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EE220C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4100" b="1" spc="30" dirty="0">
                <a:solidFill>
                  <a:srgbClr val="61D836"/>
                </a:solidFill>
                <a:latin typeface="Arial"/>
                <a:cs typeface="Arial"/>
              </a:rPr>
              <a:t>THIS</a:t>
            </a:r>
            <a:r>
              <a:rPr sz="4100" b="1" spc="-40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4100" b="1" spc="-140" dirty="0">
                <a:solidFill>
                  <a:srgbClr val="61D836"/>
                </a:solidFill>
                <a:latin typeface="Arial"/>
                <a:cs typeface="Arial"/>
              </a:rPr>
              <a:t>PARA</a:t>
            </a:r>
            <a:r>
              <a:rPr sz="4100" b="1" spc="-40" dirty="0">
                <a:solidFill>
                  <a:srgbClr val="61D836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61D836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-140" dirty="0">
                <a:solidFill>
                  <a:srgbClr val="EE220C"/>
                </a:solidFill>
                <a:latin typeface="Arial"/>
                <a:cs typeface="Arial"/>
              </a:rPr>
              <a:t>PARA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EE220C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4100" b="1" spc="30" dirty="0">
                <a:solidFill>
                  <a:srgbClr val="EE220C"/>
                </a:solidFill>
                <a:latin typeface="Arial"/>
                <a:cs typeface="Arial"/>
              </a:rPr>
              <a:t>THIS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-140" dirty="0">
                <a:solidFill>
                  <a:srgbClr val="EE220C"/>
                </a:solidFill>
                <a:latin typeface="Arial"/>
                <a:cs typeface="Arial"/>
              </a:rPr>
              <a:t>PARA</a:t>
            </a:r>
            <a:r>
              <a:rPr sz="4100" b="1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4100" b="1" spc="10" dirty="0">
                <a:solidFill>
                  <a:srgbClr val="EE220C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5800" y="244475"/>
            <a:ext cx="15616849" cy="10805644"/>
            <a:chOff x="3045801" y="258929"/>
            <a:chExt cx="14583410" cy="10791190"/>
          </a:xfrm>
        </p:grpSpPr>
        <p:sp>
          <p:nvSpPr>
            <p:cNvPr id="8" name="object 8"/>
            <p:cNvSpPr/>
            <p:nvPr/>
          </p:nvSpPr>
          <p:spPr>
            <a:xfrm>
              <a:off x="3045790" y="258933"/>
              <a:ext cx="14583410" cy="10791190"/>
            </a:xfrm>
            <a:custGeom>
              <a:avLst/>
              <a:gdLst/>
              <a:ahLst/>
              <a:cxnLst/>
              <a:rect l="l" t="t" r="r" b="b"/>
              <a:pathLst>
                <a:path w="14583410" h="10791190">
                  <a:moveTo>
                    <a:pt x="14582991" y="0"/>
                  </a:moveTo>
                  <a:lnTo>
                    <a:pt x="0" y="0"/>
                  </a:lnTo>
                  <a:lnTo>
                    <a:pt x="0" y="9900501"/>
                  </a:lnTo>
                  <a:lnTo>
                    <a:pt x="0" y="10790695"/>
                  </a:lnTo>
                  <a:lnTo>
                    <a:pt x="14582991" y="10790695"/>
                  </a:lnTo>
                  <a:lnTo>
                    <a:pt x="14582991" y="9900501"/>
                  </a:lnTo>
                  <a:lnTo>
                    <a:pt x="1458299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2150" y="293883"/>
              <a:ext cx="14298930" cy="10575290"/>
            </a:xfrm>
            <a:custGeom>
              <a:avLst/>
              <a:gdLst/>
              <a:ahLst/>
              <a:cxnLst/>
              <a:rect l="l" t="t" r="r" b="b"/>
              <a:pathLst>
                <a:path w="14298930" h="10575290">
                  <a:moveTo>
                    <a:pt x="1065834" y="1050404"/>
                  </a:moveTo>
                  <a:lnTo>
                    <a:pt x="1039609" y="1015314"/>
                  </a:lnTo>
                  <a:lnTo>
                    <a:pt x="980694" y="936498"/>
                  </a:lnTo>
                  <a:lnTo>
                    <a:pt x="944283" y="969238"/>
                  </a:lnTo>
                  <a:lnTo>
                    <a:pt x="901712" y="994067"/>
                  </a:lnTo>
                  <a:lnTo>
                    <a:pt x="854151" y="1009802"/>
                  </a:lnTo>
                  <a:lnTo>
                    <a:pt x="802767" y="1015314"/>
                  </a:lnTo>
                  <a:lnTo>
                    <a:pt x="754392" y="1010437"/>
                  </a:lnTo>
                  <a:lnTo>
                    <a:pt x="709333" y="996454"/>
                  </a:lnTo>
                  <a:lnTo>
                    <a:pt x="668566" y="974331"/>
                  </a:lnTo>
                  <a:lnTo>
                    <a:pt x="633044" y="945019"/>
                  </a:lnTo>
                  <a:lnTo>
                    <a:pt x="603745" y="909497"/>
                  </a:lnTo>
                  <a:lnTo>
                    <a:pt x="581621" y="868730"/>
                  </a:lnTo>
                  <a:lnTo>
                    <a:pt x="567639" y="823671"/>
                  </a:lnTo>
                  <a:lnTo>
                    <a:pt x="562762" y="775296"/>
                  </a:lnTo>
                  <a:lnTo>
                    <a:pt x="562762" y="771728"/>
                  </a:lnTo>
                  <a:lnTo>
                    <a:pt x="653326" y="771728"/>
                  </a:lnTo>
                  <a:lnTo>
                    <a:pt x="492798" y="553720"/>
                  </a:lnTo>
                  <a:lnTo>
                    <a:pt x="332257" y="771728"/>
                  </a:lnTo>
                  <a:lnTo>
                    <a:pt x="422160" y="771728"/>
                  </a:lnTo>
                  <a:lnTo>
                    <a:pt x="422160" y="775296"/>
                  </a:lnTo>
                  <a:lnTo>
                    <a:pt x="425119" y="823048"/>
                  </a:lnTo>
                  <a:lnTo>
                    <a:pt x="433781" y="869022"/>
                  </a:lnTo>
                  <a:lnTo>
                    <a:pt x="447776" y="912876"/>
                  </a:lnTo>
                  <a:lnTo>
                    <a:pt x="466750" y="954239"/>
                  </a:lnTo>
                  <a:lnTo>
                    <a:pt x="490347" y="992759"/>
                  </a:lnTo>
                  <a:lnTo>
                    <a:pt x="518210" y="1028090"/>
                  </a:lnTo>
                  <a:lnTo>
                    <a:pt x="549986" y="1059865"/>
                  </a:lnTo>
                  <a:lnTo>
                    <a:pt x="585304" y="1087729"/>
                  </a:lnTo>
                  <a:lnTo>
                    <a:pt x="623836" y="1111326"/>
                  </a:lnTo>
                  <a:lnTo>
                    <a:pt x="665200" y="1130300"/>
                  </a:lnTo>
                  <a:lnTo>
                    <a:pt x="709041" y="1144295"/>
                  </a:lnTo>
                  <a:lnTo>
                    <a:pt x="755027" y="1152944"/>
                  </a:lnTo>
                  <a:lnTo>
                    <a:pt x="802767" y="1155915"/>
                  </a:lnTo>
                  <a:lnTo>
                    <a:pt x="852944" y="1152639"/>
                  </a:lnTo>
                  <a:lnTo>
                    <a:pt x="901141" y="1143088"/>
                  </a:lnTo>
                  <a:lnTo>
                    <a:pt x="946937" y="1127671"/>
                  </a:lnTo>
                  <a:lnTo>
                    <a:pt x="989926" y="1106817"/>
                  </a:lnTo>
                  <a:lnTo>
                    <a:pt x="1029703" y="1080922"/>
                  </a:lnTo>
                  <a:lnTo>
                    <a:pt x="1065834" y="1050404"/>
                  </a:lnTo>
                  <a:close/>
                </a:path>
                <a:path w="14298930" h="10575290">
                  <a:moveTo>
                    <a:pt x="1277734" y="771728"/>
                  </a:moveTo>
                  <a:lnTo>
                    <a:pt x="1183386" y="771728"/>
                  </a:lnTo>
                  <a:lnTo>
                    <a:pt x="1180020" y="724357"/>
                  </a:lnTo>
                  <a:lnTo>
                    <a:pt x="1171054" y="678764"/>
                  </a:lnTo>
                  <a:lnTo>
                    <a:pt x="1156843" y="635304"/>
                  </a:lnTo>
                  <a:lnTo>
                    <a:pt x="1137716" y="594309"/>
                  </a:lnTo>
                  <a:lnTo>
                    <a:pt x="1114031" y="556133"/>
                  </a:lnTo>
                  <a:lnTo>
                    <a:pt x="1086154" y="521144"/>
                  </a:lnTo>
                  <a:lnTo>
                    <a:pt x="1054430" y="489673"/>
                  </a:lnTo>
                  <a:lnTo>
                    <a:pt x="1019187" y="462089"/>
                  </a:lnTo>
                  <a:lnTo>
                    <a:pt x="980808" y="438734"/>
                  </a:lnTo>
                  <a:lnTo>
                    <a:pt x="939622" y="419950"/>
                  </a:lnTo>
                  <a:lnTo>
                    <a:pt x="895985" y="406107"/>
                  </a:lnTo>
                  <a:lnTo>
                    <a:pt x="850252" y="397535"/>
                  </a:lnTo>
                  <a:lnTo>
                    <a:pt x="802767" y="394601"/>
                  </a:lnTo>
                  <a:lnTo>
                    <a:pt x="753427" y="397776"/>
                  </a:lnTo>
                  <a:lnTo>
                    <a:pt x="705993" y="407035"/>
                  </a:lnTo>
                  <a:lnTo>
                    <a:pt x="660857" y="421970"/>
                  </a:lnTo>
                  <a:lnTo>
                    <a:pt x="618426" y="442201"/>
                  </a:lnTo>
                  <a:lnTo>
                    <a:pt x="579069" y="467309"/>
                  </a:lnTo>
                  <a:lnTo>
                    <a:pt x="543204" y="496912"/>
                  </a:lnTo>
                  <a:lnTo>
                    <a:pt x="627443" y="611276"/>
                  </a:lnTo>
                  <a:lnTo>
                    <a:pt x="663587" y="579640"/>
                  </a:lnTo>
                  <a:lnTo>
                    <a:pt x="705599" y="555675"/>
                  </a:lnTo>
                  <a:lnTo>
                    <a:pt x="752348" y="540512"/>
                  </a:lnTo>
                  <a:lnTo>
                    <a:pt x="802767" y="535203"/>
                  </a:lnTo>
                  <a:lnTo>
                    <a:pt x="850734" y="540004"/>
                  </a:lnTo>
                  <a:lnTo>
                    <a:pt x="895438" y="553745"/>
                  </a:lnTo>
                  <a:lnTo>
                    <a:pt x="935951" y="575513"/>
                  </a:lnTo>
                  <a:lnTo>
                    <a:pt x="971334" y="604367"/>
                  </a:lnTo>
                  <a:lnTo>
                    <a:pt x="1000645" y="639356"/>
                  </a:lnTo>
                  <a:lnTo>
                    <a:pt x="1022959" y="679538"/>
                  </a:lnTo>
                  <a:lnTo>
                    <a:pt x="1037310" y="723976"/>
                  </a:lnTo>
                  <a:lnTo>
                    <a:pt x="1042784" y="771728"/>
                  </a:lnTo>
                  <a:lnTo>
                    <a:pt x="956678" y="771728"/>
                  </a:lnTo>
                  <a:lnTo>
                    <a:pt x="1117206" y="989660"/>
                  </a:lnTo>
                  <a:lnTo>
                    <a:pt x="1277734" y="771728"/>
                  </a:lnTo>
                  <a:close/>
                </a:path>
                <a:path w="14298930" h="10575290">
                  <a:moveTo>
                    <a:pt x="13676287" y="511619"/>
                  </a:moveTo>
                  <a:lnTo>
                    <a:pt x="1493685" y="511619"/>
                  </a:lnTo>
                  <a:lnTo>
                    <a:pt x="1493685" y="1140040"/>
                  </a:lnTo>
                  <a:lnTo>
                    <a:pt x="13676287" y="1140040"/>
                  </a:lnTo>
                  <a:lnTo>
                    <a:pt x="13676287" y="511619"/>
                  </a:lnTo>
                  <a:close/>
                </a:path>
                <a:path w="14298930" h="10575290">
                  <a:moveTo>
                    <a:pt x="14210271" y="6401714"/>
                  </a:moveTo>
                  <a:lnTo>
                    <a:pt x="0" y="6401714"/>
                  </a:lnTo>
                  <a:lnTo>
                    <a:pt x="0" y="9865550"/>
                  </a:lnTo>
                  <a:lnTo>
                    <a:pt x="0" y="10574947"/>
                  </a:lnTo>
                  <a:lnTo>
                    <a:pt x="14210271" y="10574947"/>
                  </a:lnTo>
                  <a:lnTo>
                    <a:pt x="14210271" y="9865550"/>
                  </a:lnTo>
                  <a:lnTo>
                    <a:pt x="14210271" y="6401714"/>
                  </a:lnTo>
                  <a:close/>
                </a:path>
                <a:path w="14298930" h="10575290">
                  <a:moveTo>
                    <a:pt x="14210271" y="2249474"/>
                  </a:moveTo>
                  <a:lnTo>
                    <a:pt x="0" y="2249474"/>
                  </a:lnTo>
                  <a:lnTo>
                    <a:pt x="0" y="6204521"/>
                  </a:lnTo>
                  <a:lnTo>
                    <a:pt x="14210271" y="6204521"/>
                  </a:lnTo>
                  <a:lnTo>
                    <a:pt x="14210271" y="2249474"/>
                  </a:lnTo>
                  <a:close/>
                </a:path>
                <a:path w="14298930" h="10575290">
                  <a:moveTo>
                    <a:pt x="14210271" y="1642224"/>
                  </a:moveTo>
                  <a:lnTo>
                    <a:pt x="0" y="1642224"/>
                  </a:lnTo>
                  <a:lnTo>
                    <a:pt x="0" y="2186648"/>
                  </a:lnTo>
                  <a:lnTo>
                    <a:pt x="14210271" y="2186648"/>
                  </a:lnTo>
                  <a:lnTo>
                    <a:pt x="14210271" y="1642224"/>
                  </a:lnTo>
                  <a:close/>
                </a:path>
                <a:path w="14298930" h="10575290">
                  <a:moveTo>
                    <a:pt x="14298778" y="72783"/>
                  </a:moveTo>
                  <a:lnTo>
                    <a:pt x="14274775" y="50355"/>
                  </a:lnTo>
                  <a:lnTo>
                    <a:pt x="14266583" y="48806"/>
                  </a:lnTo>
                  <a:lnTo>
                    <a:pt x="14261046" y="44716"/>
                  </a:lnTo>
                  <a:lnTo>
                    <a:pt x="14258290" y="38430"/>
                  </a:lnTo>
                  <a:lnTo>
                    <a:pt x="14258379" y="30276"/>
                  </a:lnTo>
                  <a:lnTo>
                    <a:pt x="14258836" y="27635"/>
                  </a:lnTo>
                  <a:lnTo>
                    <a:pt x="14258354" y="24117"/>
                  </a:lnTo>
                  <a:lnTo>
                    <a:pt x="14253350" y="17106"/>
                  </a:lnTo>
                  <a:lnTo>
                    <a:pt x="14249426" y="12268"/>
                  </a:lnTo>
                  <a:lnTo>
                    <a:pt x="14238453" y="2730"/>
                  </a:lnTo>
                  <a:lnTo>
                    <a:pt x="14234567" y="0"/>
                  </a:lnTo>
                  <a:lnTo>
                    <a:pt x="14226807" y="241"/>
                  </a:lnTo>
                  <a:lnTo>
                    <a:pt x="14179525" y="43014"/>
                  </a:lnTo>
                  <a:lnTo>
                    <a:pt x="14143368" y="77825"/>
                  </a:lnTo>
                  <a:lnTo>
                    <a:pt x="14108036" y="113461"/>
                  </a:lnTo>
                  <a:lnTo>
                    <a:pt x="14073531" y="149923"/>
                  </a:lnTo>
                  <a:lnTo>
                    <a:pt x="14039888" y="187236"/>
                  </a:lnTo>
                  <a:lnTo>
                    <a:pt x="14036510" y="191084"/>
                  </a:lnTo>
                  <a:lnTo>
                    <a:pt x="14032827" y="194691"/>
                  </a:lnTo>
                  <a:lnTo>
                    <a:pt x="14028598" y="199161"/>
                  </a:lnTo>
                  <a:lnTo>
                    <a:pt x="14024851" y="193840"/>
                  </a:lnTo>
                  <a:lnTo>
                    <a:pt x="14021778" y="189661"/>
                  </a:lnTo>
                  <a:lnTo>
                    <a:pt x="13967676" y="107619"/>
                  </a:lnTo>
                  <a:lnTo>
                    <a:pt x="13943229" y="71729"/>
                  </a:lnTo>
                  <a:lnTo>
                    <a:pt x="13927989" y="51917"/>
                  </a:lnTo>
                  <a:lnTo>
                    <a:pt x="13920559" y="42151"/>
                  </a:lnTo>
                  <a:lnTo>
                    <a:pt x="13915860" y="35826"/>
                  </a:lnTo>
                  <a:lnTo>
                    <a:pt x="13909916" y="35661"/>
                  </a:lnTo>
                  <a:lnTo>
                    <a:pt x="13896264" y="39090"/>
                  </a:lnTo>
                  <a:lnTo>
                    <a:pt x="13892276" y="43776"/>
                  </a:lnTo>
                  <a:lnTo>
                    <a:pt x="13892035" y="60477"/>
                  </a:lnTo>
                  <a:lnTo>
                    <a:pt x="13886396" y="65049"/>
                  </a:lnTo>
                  <a:lnTo>
                    <a:pt x="13877735" y="67843"/>
                  </a:lnTo>
                  <a:lnTo>
                    <a:pt x="13859243" y="54089"/>
                  </a:lnTo>
                  <a:lnTo>
                    <a:pt x="13848969" y="65252"/>
                  </a:lnTo>
                  <a:lnTo>
                    <a:pt x="13844029" y="70548"/>
                  </a:lnTo>
                  <a:lnTo>
                    <a:pt x="13839063" y="75679"/>
                  </a:lnTo>
                  <a:lnTo>
                    <a:pt x="13833120" y="81661"/>
                  </a:lnTo>
                  <a:lnTo>
                    <a:pt x="13832878" y="87718"/>
                  </a:lnTo>
                  <a:lnTo>
                    <a:pt x="13853744" y="148463"/>
                  </a:lnTo>
                  <a:lnTo>
                    <a:pt x="13874483" y="200177"/>
                  </a:lnTo>
                  <a:lnTo>
                    <a:pt x="13897648" y="250837"/>
                  </a:lnTo>
                  <a:lnTo>
                    <a:pt x="13923239" y="300469"/>
                  </a:lnTo>
                  <a:lnTo>
                    <a:pt x="13925068" y="303847"/>
                  </a:lnTo>
                  <a:lnTo>
                    <a:pt x="13926706" y="307314"/>
                  </a:lnTo>
                  <a:lnTo>
                    <a:pt x="13928395" y="310616"/>
                  </a:lnTo>
                  <a:lnTo>
                    <a:pt x="13781735" y="482815"/>
                  </a:lnTo>
                  <a:lnTo>
                    <a:pt x="13787260" y="496150"/>
                  </a:lnTo>
                  <a:lnTo>
                    <a:pt x="13789876" y="502297"/>
                  </a:lnTo>
                  <a:lnTo>
                    <a:pt x="13792556" y="508241"/>
                  </a:lnTo>
                  <a:lnTo>
                    <a:pt x="13795185" y="513829"/>
                  </a:lnTo>
                  <a:lnTo>
                    <a:pt x="13795464" y="518972"/>
                  </a:lnTo>
                  <a:lnTo>
                    <a:pt x="13790282" y="528205"/>
                  </a:lnTo>
                  <a:lnTo>
                    <a:pt x="13788403" y="532142"/>
                  </a:lnTo>
                  <a:lnTo>
                    <a:pt x="13786041" y="538454"/>
                  </a:lnTo>
                  <a:lnTo>
                    <a:pt x="13785088" y="541578"/>
                  </a:lnTo>
                  <a:lnTo>
                    <a:pt x="13785939" y="543496"/>
                  </a:lnTo>
                  <a:lnTo>
                    <a:pt x="13791692" y="554799"/>
                  </a:lnTo>
                  <a:lnTo>
                    <a:pt x="13798563" y="565162"/>
                  </a:lnTo>
                  <a:lnTo>
                    <a:pt x="13806589" y="574560"/>
                  </a:lnTo>
                  <a:lnTo>
                    <a:pt x="13815581" y="582803"/>
                  </a:lnTo>
                  <a:lnTo>
                    <a:pt x="13821867" y="580148"/>
                  </a:lnTo>
                  <a:lnTo>
                    <a:pt x="13826541" y="577697"/>
                  </a:lnTo>
                  <a:lnTo>
                    <a:pt x="13837209" y="574560"/>
                  </a:lnTo>
                  <a:lnTo>
                    <a:pt x="13842048" y="578091"/>
                  </a:lnTo>
                  <a:lnTo>
                    <a:pt x="13840270" y="583272"/>
                  </a:lnTo>
                  <a:lnTo>
                    <a:pt x="13839368" y="590816"/>
                  </a:lnTo>
                  <a:lnTo>
                    <a:pt x="13841603" y="596849"/>
                  </a:lnTo>
                  <a:lnTo>
                    <a:pt x="13845616" y="602018"/>
                  </a:lnTo>
                  <a:lnTo>
                    <a:pt x="13850049" y="606971"/>
                  </a:lnTo>
                  <a:lnTo>
                    <a:pt x="13854595" y="612457"/>
                  </a:lnTo>
                  <a:lnTo>
                    <a:pt x="13861999" y="612368"/>
                  </a:lnTo>
                  <a:lnTo>
                    <a:pt x="13868959" y="605472"/>
                  </a:lnTo>
                  <a:lnTo>
                    <a:pt x="13870254" y="603161"/>
                  </a:lnTo>
                  <a:lnTo>
                    <a:pt x="13892162" y="574560"/>
                  </a:lnTo>
                  <a:lnTo>
                    <a:pt x="13994714" y="440690"/>
                  </a:lnTo>
                  <a:lnTo>
                    <a:pt x="13997889" y="437248"/>
                  </a:lnTo>
                  <a:lnTo>
                    <a:pt x="14001953" y="432460"/>
                  </a:lnTo>
                  <a:lnTo>
                    <a:pt x="14005827" y="438365"/>
                  </a:lnTo>
                  <a:lnTo>
                    <a:pt x="14008951" y="442937"/>
                  </a:lnTo>
                  <a:lnTo>
                    <a:pt x="14011936" y="447611"/>
                  </a:lnTo>
                  <a:lnTo>
                    <a:pt x="14049134" y="502119"/>
                  </a:lnTo>
                  <a:lnTo>
                    <a:pt x="14089761" y="554113"/>
                  </a:lnTo>
                  <a:lnTo>
                    <a:pt x="14100797" y="562076"/>
                  </a:lnTo>
                  <a:lnTo>
                    <a:pt x="14106424" y="561149"/>
                  </a:lnTo>
                  <a:lnTo>
                    <a:pt x="14112977" y="556958"/>
                  </a:lnTo>
                  <a:lnTo>
                    <a:pt x="14118374" y="552310"/>
                  </a:lnTo>
                  <a:lnTo>
                    <a:pt x="14123581" y="547382"/>
                  </a:lnTo>
                  <a:lnTo>
                    <a:pt x="14128737" y="542302"/>
                  </a:lnTo>
                  <a:lnTo>
                    <a:pt x="14134008" y="537197"/>
                  </a:lnTo>
                  <a:lnTo>
                    <a:pt x="14158849" y="552437"/>
                  </a:lnTo>
                  <a:lnTo>
                    <a:pt x="14163764" y="548373"/>
                  </a:lnTo>
                  <a:lnTo>
                    <a:pt x="14167384" y="545299"/>
                  </a:lnTo>
                  <a:lnTo>
                    <a:pt x="14176591" y="537984"/>
                  </a:lnTo>
                  <a:lnTo>
                    <a:pt x="14177378" y="537197"/>
                  </a:lnTo>
                  <a:lnTo>
                    <a:pt x="14180896" y="533654"/>
                  </a:lnTo>
                  <a:lnTo>
                    <a:pt x="14182751" y="517436"/>
                  </a:lnTo>
                  <a:lnTo>
                    <a:pt x="14187183" y="509930"/>
                  </a:lnTo>
                  <a:lnTo>
                    <a:pt x="14220216" y="479717"/>
                  </a:lnTo>
                  <a:lnTo>
                    <a:pt x="14225118" y="464477"/>
                  </a:lnTo>
                  <a:lnTo>
                    <a:pt x="14199857" y="432460"/>
                  </a:lnTo>
                  <a:lnTo>
                    <a:pt x="14101991" y="308406"/>
                  </a:lnTo>
                  <a:lnTo>
                    <a:pt x="14106474" y="302526"/>
                  </a:lnTo>
                  <a:lnTo>
                    <a:pt x="14109319" y="298678"/>
                  </a:lnTo>
                  <a:lnTo>
                    <a:pt x="14112253" y="294906"/>
                  </a:lnTo>
                  <a:lnTo>
                    <a:pt x="14142619" y="256882"/>
                  </a:lnTo>
                  <a:lnTo>
                    <a:pt x="14173899" y="219659"/>
                  </a:lnTo>
                  <a:lnTo>
                    <a:pt x="14206080" y="183235"/>
                  </a:lnTo>
                  <a:lnTo>
                    <a:pt x="14239113" y="147561"/>
                  </a:lnTo>
                  <a:lnTo>
                    <a:pt x="14278166" y="107302"/>
                  </a:lnTo>
                  <a:lnTo>
                    <a:pt x="14283093" y="101803"/>
                  </a:lnTo>
                  <a:lnTo>
                    <a:pt x="14287653" y="95935"/>
                  </a:lnTo>
                  <a:lnTo>
                    <a:pt x="14291704" y="89496"/>
                  </a:lnTo>
                  <a:lnTo>
                    <a:pt x="14297063" y="79375"/>
                  </a:lnTo>
                  <a:lnTo>
                    <a:pt x="14298778" y="72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3359" y="1953430"/>
              <a:ext cx="14121765" cy="495300"/>
            </a:xfrm>
            <a:custGeom>
              <a:avLst/>
              <a:gdLst/>
              <a:ahLst/>
              <a:cxnLst/>
              <a:rect l="l" t="t" r="r" b="b"/>
              <a:pathLst>
                <a:path w="14121765" h="495300">
                  <a:moveTo>
                    <a:pt x="2301430" y="0"/>
                  </a:moveTo>
                  <a:lnTo>
                    <a:pt x="0" y="0"/>
                  </a:lnTo>
                  <a:lnTo>
                    <a:pt x="0" y="494753"/>
                  </a:lnTo>
                  <a:lnTo>
                    <a:pt x="2301430" y="494753"/>
                  </a:lnTo>
                  <a:lnTo>
                    <a:pt x="2301430" y="0"/>
                  </a:lnTo>
                  <a:close/>
                </a:path>
                <a:path w="14121765" h="495300">
                  <a:moveTo>
                    <a:pt x="4814494" y="0"/>
                  </a:moveTo>
                  <a:lnTo>
                    <a:pt x="2374582" y="0"/>
                  </a:lnTo>
                  <a:lnTo>
                    <a:pt x="2374582" y="494753"/>
                  </a:lnTo>
                  <a:lnTo>
                    <a:pt x="4814494" y="494753"/>
                  </a:lnTo>
                  <a:lnTo>
                    <a:pt x="4814494" y="0"/>
                  </a:lnTo>
                  <a:close/>
                </a:path>
                <a:path w="14121765" h="495300">
                  <a:moveTo>
                    <a:pt x="7208964" y="0"/>
                  </a:moveTo>
                  <a:lnTo>
                    <a:pt x="4900282" y="0"/>
                  </a:lnTo>
                  <a:lnTo>
                    <a:pt x="4900282" y="494753"/>
                  </a:lnTo>
                  <a:lnTo>
                    <a:pt x="7208964" y="494753"/>
                  </a:lnTo>
                  <a:lnTo>
                    <a:pt x="7208964" y="0"/>
                  </a:lnTo>
                  <a:close/>
                </a:path>
                <a:path w="14121765" h="495300">
                  <a:moveTo>
                    <a:pt x="9474581" y="0"/>
                  </a:moveTo>
                  <a:lnTo>
                    <a:pt x="7299553" y="0"/>
                  </a:lnTo>
                  <a:lnTo>
                    <a:pt x="7299553" y="494753"/>
                  </a:lnTo>
                  <a:lnTo>
                    <a:pt x="9474581" y="494753"/>
                  </a:lnTo>
                  <a:lnTo>
                    <a:pt x="9474581" y="0"/>
                  </a:lnTo>
                  <a:close/>
                </a:path>
                <a:path w="14121765" h="495300">
                  <a:moveTo>
                    <a:pt x="11886502" y="0"/>
                  </a:moveTo>
                  <a:lnTo>
                    <a:pt x="9577819" y="0"/>
                  </a:lnTo>
                  <a:lnTo>
                    <a:pt x="9577819" y="494753"/>
                  </a:lnTo>
                  <a:lnTo>
                    <a:pt x="11886502" y="494753"/>
                  </a:lnTo>
                  <a:lnTo>
                    <a:pt x="11886502" y="0"/>
                  </a:lnTo>
                  <a:close/>
                </a:path>
                <a:path w="14121765" h="495300">
                  <a:moveTo>
                    <a:pt x="14121435" y="0"/>
                  </a:moveTo>
                  <a:lnTo>
                    <a:pt x="11946420" y="0"/>
                  </a:lnTo>
                  <a:lnTo>
                    <a:pt x="11946420" y="494753"/>
                  </a:lnTo>
                  <a:lnTo>
                    <a:pt x="14121435" y="494753"/>
                  </a:lnTo>
                  <a:lnTo>
                    <a:pt x="14121435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8740" y="6721263"/>
              <a:ext cx="14197330" cy="4145279"/>
            </a:xfrm>
            <a:custGeom>
              <a:avLst/>
              <a:gdLst/>
              <a:ahLst/>
              <a:cxnLst/>
              <a:rect l="l" t="t" r="r" b="b"/>
              <a:pathLst>
                <a:path w="14197330" h="4145279">
                  <a:moveTo>
                    <a:pt x="0" y="0"/>
                  </a:moveTo>
                  <a:lnTo>
                    <a:pt x="14197096" y="0"/>
                  </a:lnTo>
                  <a:lnTo>
                    <a:pt x="14197096" y="4144942"/>
                  </a:lnTo>
                  <a:lnTo>
                    <a:pt x="0" y="4144942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76572" y="6778745"/>
            <a:ext cx="2301875" cy="49530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37465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Elements</a:t>
            </a:r>
            <a:endParaRPr sz="26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55930" y="6742096"/>
          <a:ext cx="4892038" cy="494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"/>
                <a:gridCol w="2439670"/>
                <a:gridCol w="58419"/>
                <a:gridCol w="2335530"/>
              </a:tblGrid>
              <a:tr h="494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EE220C"/>
                      </a:solidFill>
                      <a:prstDash val="solid"/>
                    </a:lnL>
                    <a:lnT w="76200">
                      <a:solidFill>
                        <a:srgbClr val="EE220C"/>
                      </a:solidFill>
                      <a:prstDash val="solid"/>
                    </a:lnT>
                    <a:lnB w="76200">
                      <a:solidFill>
                        <a:srgbClr val="EE220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65" dirty="0">
                          <a:latin typeface="Arial MT"/>
                          <a:cs typeface="Arial MT"/>
                        </a:rPr>
                        <a:t>Console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T w="76200">
                      <a:solidFill>
                        <a:srgbClr val="EE220C"/>
                      </a:solidFill>
                      <a:prstDash val="solid"/>
                    </a:lnT>
                    <a:lnB w="76200">
                      <a:solidFill>
                        <a:srgbClr val="EE220C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EE220C"/>
                      </a:solidFill>
                      <a:prstDash val="solid"/>
                    </a:lnR>
                    <a:lnT w="76200">
                      <a:solidFill>
                        <a:srgbClr val="EE220C"/>
                      </a:solidFill>
                      <a:prstDash val="solid"/>
                    </a:lnT>
                    <a:lnB w="76200">
                      <a:solidFill>
                        <a:srgbClr val="EE220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60" dirty="0">
                          <a:latin typeface="Arial MT"/>
                          <a:cs typeface="Arial MT"/>
                        </a:rPr>
                        <a:t>Source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76200">
                      <a:solidFill>
                        <a:srgbClr val="EE220C"/>
                      </a:solidFill>
                      <a:prstDash val="solid"/>
                    </a:lnL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2854382" y="6778745"/>
            <a:ext cx="4544060" cy="495300"/>
          </a:xfrm>
          <a:custGeom>
            <a:avLst/>
            <a:gdLst/>
            <a:ahLst/>
            <a:cxnLst/>
            <a:rect l="l" t="t" r="r" b="b"/>
            <a:pathLst>
              <a:path w="4544059" h="495300">
                <a:moveTo>
                  <a:pt x="2308682" y="0"/>
                </a:moveTo>
                <a:lnTo>
                  <a:pt x="0" y="0"/>
                </a:lnTo>
                <a:lnTo>
                  <a:pt x="0" y="494766"/>
                </a:lnTo>
                <a:lnTo>
                  <a:pt x="2308682" y="494766"/>
                </a:lnTo>
                <a:lnTo>
                  <a:pt x="2308682" y="0"/>
                </a:lnTo>
                <a:close/>
              </a:path>
              <a:path w="4544059" h="495300">
                <a:moveTo>
                  <a:pt x="4543615" y="0"/>
                </a:moveTo>
                <a:lnTo>
                  <a:pt x="2368600" y="0"/>
                </a:lnTo>
                <a:lnTo>
                  <a:pt x="2368600" y="494766"/>
                </a:lnTo>
                <a:lnTo>
                  <a:pt x="4543615" y="494766"/>
                </a:lnTo>
                <a:lnTo>
                  <a:pt x="454361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76128" y="6778745"/>
            <a:ext cx="2175510" cy="49530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4381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345"/>
              </a:spcBef>
            </a:pPr>
            <a:r>
              <a:rPr sz="2600" spc="95" dirty="0">
                <a:latin typeface="Arial MT"/>
                <a:cs typeface="Arial MT"/>
              </a:rPr>
              <a:t>Network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90362" y="5155576"/>
            <a:ext cx="742315" cy="1616710"/>
          </a:xfrm>
          <a:custGeom>
            <a:avLst/>
            <a:gdLst/>
            <a:ahLst/>
            <a:cxnLst/>
            <a:rect l="l" t="t" r="r" b="b"/>
            <a:pathLst>
              <a:path w="742315" h="1616709">
                <a:moveTo>
                  <a:pt x="489525" y="0"/>
                </a:moveTo>
                <a:lnTo>
                  <a:pt x="252179" y="0"/>
                </a:lnTo>
                <a:lnTo>
                  <a:pt x="252179" y="946268"/>
                </a:lnTo>
                <a:lnTo>
                  <a:pt x="0" y="946268"/>
                </a:lnTo>
                <a:lnTo>
                  <a:pt x="370852" y="1616405"/>
                </a:lnTo>
                <a:lnTo>
                  <a:pt x="741704" y="946268"/>
                </a:lnTo>
                <a:lnTo>
                  <a:pt x="489525" y="946268"/>
                </a:lnTo>
                <a:lnTo>
                  <a:pt x="489525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31576" y="7435897"/>
            <a:ext cx="1323975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sz="4100" b="1" spc="75" dirty="0">
                <a:solidFill>
                  <a:srgbClr val="0076BA"/>
                </a:solidFill>
                <a:latin typeface="Arial"/>
                <a:cs typeface="Arial"/>
              </a:rPr>
              <a:t>&gt;</a:t>
            </a:r>
            <a:r>
              <a:rPr sz="4100" b="1" spc="-76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3300" b="1" spc="-30" dirty="0">
                <a:latin typeface="Arial"/>
                <a:cs typeface="Arial"/>
              </a:rPr>
              <a:t>hello</a:t>
            </a:r>
            <a:endParaRPr sz="330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  <a:spcBef>
                <a:spcPts val="5"/>
              </a:spcBef>
            </a:pPr>
            <a:r>
              <a:rPr sz="4100" b="1" spc="75" dirty="0">
                <a:solidFill>
                  <a:srgbClr val="0076BA"/>
                </a:solidFill>
                <a:latin typeface="Arial"/>
                <a:cs typeface="Arial"/>
              </a:rPr>
              <a:t>&gt;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33286" y="2982097"/>
            <a:ext cx="953769" cy="1126490"/>
          </a:xfrm>
          <a:custGeom>
            <a:avLst/>
            <a:gdLst/>
            <a:ahLst/>
            <a:cxnLst/>
            <a:rect l="l" t="t" r="r" b="b"/>
            <a:pathLst>
              <a:path w="953769" h="1126489">
                <a:moveTo>
                  <a:pt x="201718" y="1061573"/>
                </a:moveTo>
                <a:lnTo>
                  <a:pt x="99183" y="1061573"/>
                </a:lnTo>
                <a:lnTo>
                  <a:pt x="105019" y="1063937"/>
                </a:lnTo>
                <a:lnTo>
                  <a:pt x="108265" y="1068677"/>
                </a:lnTo>
                <a:lnTo>
                  <a:pt x="107933" y="1075180"/>
                </a:lnTo>
                <a:lnTo>
                  <a:pt x="106279" y="1089079"/>
                </a:lnTo>
                <a:lnTo>
                  <a:pt x="110386" y="1100200"/>
                </a:lnTo>
                <a:lnTo>
                  <a:pt x="117772" y="1109734"/>
                </a:lnTo>
                <a:lnTo>
                  <a:pt x="125954" y="1118873"/>
                </a:lnTo>
                <a:lnTo>
                  <a:pt x="133079" y="1124542"/>
                </a:lnTo>
                <a:lnTo>
                  <a:pt x="141296" y="1126460"/>
                </a:lnTo>
                <a:lnTo>
                  <a:pt x="149714" y="1124730"/>
                </a:lnTo>
                <a:lnTo>
                  <a:pt x="157440" y="1119454"/>
                </a:lnTo>
                <a:lnTo>
                  <a:pt x="160822" y="1116104"/>
                </a:lnTo>
                <a:lnTo>
                  <a:pt x="163220" y="1111848"/>
                </a:lnTo>
                <a:lnTo>
                  <a:pt x="201718" y="1061573"/>
                </a:lnTo>
                <a:close/>
              </a:path>
              <a:path w="953769" h="1126489">
                <a:moveTo>
                  <a:pt x="142906" y="99496"/>
                </a:moveTo>
                <a:lnTo>
                  <a:pt x="123959" y="120081"/>
                </a:lnTo>
                <a:lnTo>
                  <a:pt x="114859" y="129847"/>
                </a:lnTo>
                <a:lnTo>
                  <a:pt x="105703" y="139314"/>
                </a:lnTo>
                <a:lnTo>
                  <a:pt x="99373" y="147667"/>
                </a:lnTo>
                <a:lnTo>
                  <a:pt x="96480" y="156391"/>
                </a:lnTo>
                <a:lnTo>
                  <a:pt x="96525" y="165805"/>
                </a:lnTo>
                <a:lnTo>
                  <a:pt x="99012" y="176226"/>
                </a:lnTo>
                <a:lnTo>
                  <a:pt x="115335" y="225112"/>
                </a:lnTo>
                <a:lnTo>
                  <a:pt x="132774" y="273510"/>
                </a:lnTo>
                <a:lnTo>
                  <a:pt x="151330" y="321421"/>
                </a:lnTo>
                <a:lnTo>
                  <a:pt x="171005" y="368849"/>
                </a:lnTo>
                <a:lnTo>
                  <a:pt x="191798" y="415795"/>
                </a:lnTo>
                <a:lnTo>
                  <a:pt x="213712" y="462262"/>
                </a:lnTo>
                <a:lnTo>
                  <a:pt x="236746" y="508253"/>
                </a:lnTo>
                <a:lnTo>
                  <a:pt x="260903" y="553769"/>
                </a:lnTo>
                <a:lnTo>
                  <a:pt x="264285" y="559969"/>
                </a:lnTo>
                <a:lnTo>
                  <a:pt x="267300" y="566391"/>
                </a:lnTo>
                <a:lnTo>
                  <a:pt x="270400" y="572467"/>
                </a:lnTo>
                <a:lnTo>
                  <a:pt x="0" y="889945"/>
                </a:lnTo>
                <a:lnTo>
                  <a:pt x="5282" y="902634"/>
                </a:lnTo>
                <a:lnTo>
                  <a:pt x="10206" y="914539"/>
                </a:lnTo>
                <a:lnTo>
                  <a:pt x="15016" y="925869"/>
                </a:lnTo>
                <a:lnTo>
                  <a:pt x="19957" y="936835"/>
                </a:lnTo>
                <a:lnTo>
                  <a:pt x="22747" y="944427"/>
                </a:lnTo>
                <a:lnTo>
                  <a:pt x="23746" y="951848"/>
                </a:lnTo>
                <a:lnTo>
                  <a:pt x="22780" y="959222"/>
                </a:lnTo>
                <a:lnTo>
                  <a:pt x="19674" y="966674"/>
                </a:lnTo>
                <a:lnTo>
                  <a:pt x="15748" y="973646"/>
                </a:lnTo>
                <a:lnTo>
                  <a:pt x="12313" y="980894"/>
                </a:lnTo>
                <a:lnTo>
                  <a:pt x="7936" y="992542"/>
                </a:lnTo>
                <a:lnTo>
                  <a:pt x="6177" y="998280"/>
                </a:lnTo>
                <a:lnTo>
                  <a:pt x="7758" y="1001842"/>
                </a:lnTo>
                <a:lnTo>
                  <a:pt x="18375" y="1022675"/>
                </a:lnTo>
                <a:lnTo>
                  <a:pt x="31048" y="1041771"/>
                </a:lnTo>
                <a:lnTo>
                  <a:pt x="45736" y="1059019"/>
                </a:lnTo>
                <a:lnTo>
                  <a:pt x="62396" y="1074308"/>
                </a:lnTo>
                <a:lnTo>
                  <a:pt x="77997" y="1067425"/>
                </a:lnTo>
                <a:lnTo>
                  <a:pt x="84936" y="1064536"/>
                </a:lnTo>
                <a:lnTo>
                  <a:pt x="91745" y="1062199"/>
                </a:lnTo>
                <a:lnTo>
                  <a:pt x="99183" y="1061573"/>
                </a:lnTo>
                <a:lnTo>
                  <a:pt x="201718" y="1061573"/>
                </a:lnTo>
                <a:lnTo>
                  <a:pt x="387433" y="819125"/>
                </a:lnTo>
                <a:lnTo>
                  <a:pt x="391502" y="814038"/>
                </a:lnTo>
                <a:lnTo>
                  <a:pt x="395891" y="808865"/>
                </a:lnTo>
                <a:lnTo>
                  <a:pt x="406029" y="797133"/>
                </a:lnTo>
                <a:lnTo>
                  <a:pt x="770939" y="797133"/>
                </a:lnTo>
                <a:lnTo>
                  <a:pt x="590495" y="568398"/>
                </a:lnTo>
                <a:lnTo>
                  <a:pt x="640278" y="504364"/>
                </a:lnTo>
                <a:lnTo>
                  <a:pt x="671701" y="465695"/>
                </a:lnTo>
                <a:lnTo>
                  <a:pt x="703643" y="427484"/>
                </a:lnTo>
                <a:lnTo>
                  <a:pt x="736097" y="389723"/>
                </a:lnTo>
                <a:lnTo>
                  <a:pt x="756180" y="366983"/>
                </a:lnTo>
                <a:lnTo>
                  <a:pt x="455148" y="366983"/>
                </a:lnTo>
                <a:lnTo>
                  <a:pt x="445617" y="353546"/>
                </a:lnTo>
                <a:lnTo>
                  <a:pt x="441357" y="347460"/>
                </a:lnTo>
                <a:lnTo>
                  <a:pt x="437326" y="341503"/>
                </a:lnTo>
                <a:lnTo>
                  <a:pt x="361797" y="226807"/>
                </a:lnTo>
                <a:lnTo>
                  <a:pt x="336493" y="188662"/>
                </a:lnTo>
                <a:lnTo>
                  <a:pt x="310995" y="150648"/>
                </a:lnTo>
                <a:lnTo>
                  <a:pt x="297758" y="132016"/>
                </a:lnTo>
                <a:lnTo>
                  <a:pt x="292330" y="124878"/>
                </a:lnTo>
                <a:lnTo>
                  <a:pt x="177010" y="124878"/>
                </a:lnTo>
                <a:lnTo>
                  <a:pt x="142906" y="99496"/>
                </a:lnTo>
                <a:close/>
              </a:path>
              <a:path w="953769" h="1126489">
                <a:moveTo>
                  <a:pt x="770939" y="797133"/>
                </a:moveTo>
                <a:lnTo>
                  <a:pt x="406029" y="797133"/>
                </a:lnTo>
                <a:lnTo>
                  <a:pt x="420249" y="818579"/>
                </a:lnTo>
                <a:lnTo>
                  <a:pt x="424437" y="825035"/>
                </a:lnTo>
                <a:lnTo>
                  <a:pt x="451160" y="865753"/>
                </a:lnTo>
                <a:lnTo>
                  <a:pt x="478818" y="905788"/>
                </a:lnTo>
                <a:lnTo>
                  <a:pt x="507462" y="945101"/>
                </a:lnTo>
                <a:lnTo>
                  <a:pt x="537145" y="983655"/>
                </a:lnTo>
                <a:lnTo>
                  <a:pt x="567919" y="1021411"/>
                </a:lnTo>
                <a:lnTo>
                  <a:pt x="588259" y="1036097"/>
                </a:lnTo>
                <a:lnTo>
                  <a:pt x="598632" y="1034384"/>
                </a:lnTo>
                <a:lnTo>
                  <a:pt x="610735" y="1026644"/>
                </a:lnTo>
                <a:lnTo>
                  <a:pt x="620679" y="1018090"/>
                </a:lnTo>
                <a:lnTo>
                  <a:pt x="630272" y="1009008"/>
                </a:lnTo>
                <a:lnTo>
                  <a:pt x="639785" y="999636"/>
                </a:lnTo>
                <a:lnTo>
                  <a:pt x="649488" y="990216"/>
                </a:lnTo>
                <a:lnTo>
                  <a:pt x="727958" y="990216"/>
                </a:lnTo>
                <a:lnTo>
                  <a:pt x="730930" y="986822"/>
                </a:lnTo>
                <a:lnTo>
                  <a:pt x="735269" y="978782"/>
                </a:lnTo>
                <a:lnTo>
                  <a:pt x="737652" y="968806"/>
                </a:lnTo>
                <a:lnTo>
                  <a:pt x="740195" y="957891"/>
                </a:lnTo>
                <a:lnTo>
                  <a:pt x="745414" y="948172"/>
                </a:lnTo>
                <a:lnTo>
                  <a:pt x="753558" y="940415"/>
                </a:lnTo>
                <a:lnTo>
                  <a:pt x="764877" y="935381"/>
                </a:lnTo>
                <a:lnTo>
                  <a:pt x="774027" y="931725"/>
                </a:lnTo>
                <a:lnTo>
                  <a:pt x="781766" y="926248"/>
                </a:lnTo>
                <a:lnTo>
                  <a:pt x="808438" y="884237"/>
                </a:lnTo>
                <a:lnTo>
                  <a:pt x="817482" y="856134"/>
                </a:lnTo>
                <a:lnTo>
                  <a:pt x="770939" y="797133"/>
                </a:lnTo>
                <a:close/>
              </a:path>
              <a:path w="953769" h="1126489">
                <a:moveTo>
                  <a:pt x="727958" y="990216"/>
                </a:moveTo>
                <a:lnTo>
                  <a:pt x="649488" y="990216"/>
                </a:lnTo>
                <a:lnTo>
                  <a:pt x="695319" y="1018312"/>
                </a:lnTo>
                <a:lnTo>
                  <a:pt x="712739" y="1003865"/>
                </a:lnTo>
                <a:lnTo>
                  <a:pt x="717980" y="999636"/>
                </a:lnTo>
                <a:lnTo>
                  <a:pt x="725013" y="993579"/>
                </a:lnTo>
                <a:lnTo>
                  <a:pt x="727958" y="990216"/>
                </a:lnTo>
                <a:close/>
              </a:path>
              <a:path w="953769" h="1126489">
                <a:moveTo>
                  <a:pt x="827754" y="0"/>
                </a:moveTo>
                <a:lnTo>
                  <a:pt x="763547" y="51027"/>
                </a:lnTo>
                <a:lnTo>
                  <a:pt x="725951" y="86137"/>
                </a:lnTo>
                <a:lnTo>
                  <a:pt x="688817" y="121706"/>
                </a:lnTo>
                <a:lnTo>
                  <a:pt x="652150" y="157737"/>
                </a:lnTo>
                <a:lnTo>
                  <a:pt x="615953" y="194236"/>
                </a:lnTo>
                <a:lnTo>
                  <a:pt x="580232" y="231207"/>
                </a:lnTo>
                <a:lnTo>
                  <a:pt x="544992" y="268653"/>
                </a:lnTo>
                <a:lnTo>
                  <a:pt x="510238" y="306580"/>
                </a:lnTo>
                <a:lnTo>
                  <a:pt x="475975" y="344991"/>
                </a:lnTo>
                <a:lnTo>
                  <a:pt x="471190" y="350258"/>
                </a:lnTo>
                <a:lnTo>
                  <a:pt x="466154" y="355552"/>
                </a:lnTo>
                <a:lnTo>
                  <a:pt x="455148" y="366983"/>
                </a:lnTo>
                <a:lnTo>
                  <a:pt x="756180" y="366983"/>
                </a:lnTo>
                <a:lnTo>
                  <a:pt x="802505" y="315525"/>
                </a:lnTo>
                <a:lnTo>
                  <a:pt x="836443" y="279072"/>
                </a:lnTo>
                <a:lnTo>
                  <a:pt x="870857" y="243039"/>
                </a:lnTo>
                <a:lnTo>
                  <a:pt x="915283" y="197618"/>
                </a:lnTo>
                <a:lnTo>
                  <a:pt x="924385" y="187479"/>
                </a:lnTo>
                <a:lnTo>
                  <a:pt x="932788" y="176654"/>
                </a:lnTo>
                <a:lnTo>
                  <a:pt x="940233" y="164793"/>
                </a:lnTo>
                <a:lnTo>
                  <a:pt x="950138" y="146128"/>
                </a:lnTo>
                <a:lnTo>
                  <a:pt x="953283" y="133978"/>
                </a:lnTo>
                <a:lnTo>
                  <a:pt x="949225" y="122510"/>
                </a:lnTo>
                <a:lnTo>
                  <a:pt x="917555" y="93317"/>
                </a:lnTo>
                <a:lnTo>
                  <a:pt x="909040" y="92618"/>
                </a:lnTo>
                <a:lnTo>
                  <a:pt x="893924" y="89767"/>
                </a:lnTo>
                <a:lnTo>
                  <a:pt x="883732" y="82231"/>
                </a:lnTo>
                <a:lnTo>
                  <a:pt x="878690" y="70759"/>
                </a:lnTo>
                <a:lnTo>
                  <a:pt x="878677" y="67094"/>
                </a:lnTo>
                <a:lnTo>
                  <a:pt x="878810" y="55609"/>
                </a:lnTo>
                <a:lnTo>
                  <a:pt x="879659" y="50729"/>
                </a:lnTo>
                <a:lnTo>
                  <a:pt x="878748" y="44258"/>
                </a:lnTo>
                <a:lnTo>
                  <a:pt x="853911" y="15113"/>
                </a:lnTo>
                <a:lnTo>
                  <a:pt x="833193" y="816"/>
                </a:lnTo>
                <a:lnTo>
                  <a:pt x="827754" y="0"/>
                </a:lnTo>
                <a:close/>
              </a:path>
              <a:path w="953769" h="1126489">
                <a:moveTo>
                  <a:pt x="232897" y="67094"/>
                </a:moveTo>
                <a:lnTo>
                  <a:pt x="203117" y="95716"/>
                </a:lnTo>
                <a:lnTo>
                  <a:pt x="201615" y="104765"/>
                </a:lnTo>
                <a:lnTo>
                  <a:pt x="196211" y="113801"/>
                </a:lnTo>
                <a:lnTo>
                  <a:pt x="187866" y="120286"/>
                </a:lnTo>
                <a:lnTo>
                  <a:pt x="177010" y="124878"/>
                </a:lnTo>
                <a:lnTo>
                  <a:pt x="292330" y="124878"/>
                </a:lnTo>
                <a:lnTo>
                  <a:pt x="283902" y="113796"/>
                </a:lnTo>
                <a:lnTo>
                  <a:pt x="269834" y="95716"/>
                </a:lnTo>
                <a:lnTo>
                  <a:pt x="255960" y="77504"/>
                </a:lnTo>
                <a:lnTo>
                  <a:pt x="249042" y="70759"/>
                </a:lnTo>
                <a:lnTo>
                  <a:pt x="241334" y="67536"/>
                </a:lnTo>
                <a:lnTo>
                  <a:pt x="232897" y="67094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53363" y="3146354"/>
            <a:ext cx="14189075" cy="282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7445">
              <a:lnSpc>
                <a:spcPct val="100000"/>
              </a:lnSpc>
              <a:spcBef>
                <a:spcPts val="95"/>
              </a:spcBef>
              <a:tabLst>
                <a:tab pos="3662679" algn="l"/>
                <a:tab pos="6000750" algn="l"/>
                <a:tab pos="6710045" algn="l"/>
                <a:tab pos="8350250" algn="l"/>
              </a:tabLst>
            </a:pPr>
            <a:r>
              <a:rPr sz="4950" spc="60" dirty="0">
                <a:solidFill>
                  <a:srgbClr val="EE220C"/>
                </a:solidFill>
              </a:rPr>
              <a:t>Not	</a:t>
            </a:r>
            <a:r>
              <a:rPr sz="4950" spc="-5" dirty="0">
                <a:solidFill>
                  <a:srgbClr val="EE220C"/>
                </a:solidFill>
              </a:rPr>
              <a:t>Printed	</a:t>
            </a:r>
            <a:r>
              <a:rPr sz="4950" spc="-95" dirty="0">
                <a:solidFill>
                  <a:srgbClr val="EE220C"/>
                </a:solidFill>
              </a:rPr>
              <a:t>in	</a:t>
            </a:r>
            <a:r>
              <a:rPr sz="4950" spc="65" dirty="0">
                <a:solidFill>
                  <a:srgbClr val="EE220C"/>
                </a:solidFill>
              </a:rPr>
              <a:t>Main	</a:t>
            </a:r>
            <a:r>
              <a:rPr sz="4950" spc="40" dirty="0">
                <a:solidFill>
                  <a:srgbClr val="EE220C"/>
                </a:solidFill>
              </a:rPr>
              <a:t>Page</a:t>
            </a:r>
            <a:endParaRPr sz="4950"/>
          </a:p>
          <a:p>
            <a:pPr marL="860425">
              <a:lnSpc>
                <a:spcPct val="100000"/>
              </a:lnSpc>
              <a:spcBef>
                <a:spcPts val="4420"/>
              </a:spcBef>
              <a:tabLst>
                <a:tab pos="3199130" algn="l"/>
                <a:tab pos="3908425" algn="l"/>
              </a:tabLst>
            </a:pPr>
            <a:r>
              <a:rPr sz="4950" spc="-5" dirty="0">
                <a:solidFill>
                  <a:srgbClr val="61D836"/>
                </a:solidFill>
              </a:rPr>
              <a:t>Printed	</a:t>
            </a:r>
            <a:r>
              <a:rPr sz="4950" spc="-95" dirty="0">
                <a:solidFill>
                  <a:srgbClr val="61D836"/>
                </a:solidFill>
              </a:rPr>
              <a:t>in	</a:t>
            </a:r>
            <a:r>
              <a:rPr sz="4950" spc="-20" dirty="0">
                <a:solidFill>
                  <a:srgbClr val="61D836"/>
                </a:solidFill>
              </a:rPr>
              <a:t>Console</a:t>
            </a:r>
            <a:endParaRPr sz="4950"/>
          </a:p>
          <a:p>
            <a:pPr marL="3829050">
              <a:lnSpc>
                <a:spcPct val="100000"/>
              </a:lnSpc>
              <a:spcBef>
                <a:spcPts val="810"/>
              </a:spcBef>
            </a:pPr>
            <a:r>
              <a:rPr sz="4100" spc="-65" dirty="0">
                <a:solidFill>
                  <a:srgbClr val="000000"/>
                </a:solidFill>
              </a:rPr>
              <a:t>DevTools</a:t>
            </a:r>
            <a:r>
              <a:rPr sz="4100" spc="-25" dirty="0">
                <a:solidFill>
                  <a:srgbClr val="000000"/>
                </a:solidFill>
              </a:rPr>
              <a:t> </a:t>
            </a:r>
            <a:r>
              <a:rPr sz="4100" spc="75" dirty="0">
                <a:solidFill>
                  <a:srgbClr val="000000"/>
                </a:solidFill>
              </a:rPr>
              <a:t>&gt;</a:t>
            </a:r>
            <a:r>
              <a:rPr sz="4100" spc="-20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Console</a:t>
            </a:r>
            <a:endParaRPr sz="4100"/>
          </a:p>
        </p:txBody>
      </p:sp>
      <p:sp>
        <p:nvSpPr>
          <p:cNvPr id="20" name="object 20"/>
          <p:cNvSpPr/>
          <p:nvPr/>
        </p:nvSpPr>
        <p:spPr>
          <a:xfrm>
            <a:off x="195905" y="10159424"/>
            <a:ext cx="9081770" cy="1075690"/>
          </a:xfrm>
          <a:custGeom>
            <a:avLst/>
            <a:gdLst/>
            <a:ahLst/>
            <a:cxnLst/>
            <a:rect l="l" t="t" r="r" b="b"/>
            <a:pathLst>
              <a:path w="9081770" h="1075690">
                <a:moveTo>
                  <a:pt x="9081608" y="0"/>
                </a:moveTo>
                <a:lnTo>
                  <a:pt x="0" y="0"/>
                </a:lnTo>
                <a:lnTo>
                  <a:pt x="0" y="1075144"/>
                </a:lnTo>
                <a:lnTo>
                  <a:pt x="9081608" y="1075144"/>
                </a:lnTo>
                <a:lnTo>
                  <a:pt x="908160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24" y="10160544"/>
            <a:ext cx="90131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7350" algn="l"/>
                <a:tab pos="3302635" algn="l"/>
                <a:tab pos="5475605" algn="l"/>
                <a:tab pos="7400290" algn="l"/>
              </a:tabLst>
            </a:pPr>
            <a:r>
              <a:rPr sz="6600" spc="155" dirty="0">
                <a:latin typeface="Arial MT"/>
                <a:cs typeface="Arial MT"/>
              </a:rPr>
              <a:t>you	can	</a:t>
            </a:r>
            <a:r>
              <a:rPr sz="6600" spc="240" dirty="0">
                <a:latin typeface="Arial MT"/>
                <a:cs typeface="Arial MT"/>
              </a:rPr>
              <a:t>code	</a:t>
            </a:r>
            <a:r>
              <a:rPr sz="6600" spc="55" dirty="0">
                <a:latin typeface="Arial MT"/>
                <a:cs typeface="Arial MT"/>
              </a:rPr>
              <a:t>he</a:t>
            </a:r>
            <a:r>
              <a:rPr sz="6600" dirty="0">
                <a:latin typeface="Arial MT"/>
                <a:cs typeface="Arial MT"/>
              </a:rPr>
              <a:t>r</a:t>
            </a:r>
            <a:r>
              <a:rPr sz="6600" spc="-5" dirty="0">
                <a:latin typeface="Arial MT"/>
                <a:cs typeface="Arial MT"/>
              </a:rPr>
              <a:t>e</a:t>
            </a:r>
            <a:r>
              <a:rPr sz="6600" dirty="0">
                <a:latin typeface="Arial MT"/>
                <a:cs typeface="Arial MT"/>
              </a:rPr>
              <a:t>	</a:t>
            </a:r>
            <a:r>
              <a:rPr sz="6600" spc="120" dirty="0">
                <a:latin typeface="Arial MT"/>
                <a:cs typeface="Arial MT"/>
              </a:rPr>
              <a:t>also</a:t>
            </a:r>
            <a:endParaRPr sz="6600" dirty="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69625" y="8183164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282" y="301534"/>
            <a:ext cx="364045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8114686" y="4101231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6" y="377906"/>
                </a:lnTo>
                <a:lnTo>
                  <a:pt x="760404" y="221695"/>
                </a:lnTo>
                <a:lnTo>
                  <a:pt x="0" y="979680"/>
                </a:lnTo>
                <a:lnTo>
                  <a:pt x="1031323" y="681139"/>
                </a:lnTo>
                <a:lnTo>
                  <a:pt x="939211" y="524928"/>
                </a:lnTo>
                <a:lnTo>
                  <a:pt x="1580093" y="147021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68433" y="3689172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400"/>
              </a:spcBef>
            </a:pPr>
            <a:r>
              <a:rPr sz="4100" spc="160" dirty="0">
                <a:latin typeface="Arial MT"/>
                <a:cs typeface="Arial MT"/>
              </a:rPr>
              <a:t>Loop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130" dirty="0">
                <a:latin typeface="Arial MT"/>
                <a:cs typeface="Arial MT"/>
              </a:rPr>
              <a:t>skips</a:t>
            </a:r>
            <a:r>
              <a:rPr sz="4100" spc="-10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3</a:t>
            </a:r>
            <a:r>
              <a:rPr sz="4100" spc="-15" dirty="0">
                <a:latin typeface="Arial MT"/>
                <a:cs typeface="Arial MT"/>
              </a:rPr>
              <a:t> </a:t>
            </a:r>
            <a:r>
              <a:rPr sz="4100" spc="30" dirty="0">
                <a:latin typeface="Arial MT"/>
                <a:cs typeface="Arial MT"/>
              </a:rPr>
              <a:t>here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9986" y="7489340"/>
            <a:ext cx="1580515" cy="979805"/>
          </a:xfrm>
          <a:custGeom>
            <a:avLst/>
            <a:gdLst/>
            <a:ahLst/>
            <a:cxnLst/>
            <a:rect l="l" t="t" r="r" b="b"/>
            <a:pathLst>
              <a:path w="1580515" h="979804">
                <a:moveTo>
                  <a:pt x="1493399" y="0"/>
                </a:moveTo>
                <a:lnTo>
                  <a:pt x="852518" y="377906"/>
                </a:lnTo>
                <a:lnTo>
                  <a:pt x="760406" y="221695"/>
                </a:lnTo>
                <a:lnTo>
                  <a:pt x="0" y="979680"/>
                </a:lnTo>
                <a:lnTo>
                  <a:pt x="1031319" y="681139"/>
                </a:lnTo>
                <a:lnTo>
                  <a:pt x="939207" y="524928"/>
                </a:lnTo>
                <a:lnTo>
                  <a:pt x="1580088" y="147021"/>
                </a:lnTo>
                <a:lnTo>
                  <a:pt x="149339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53367" y="6713955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400"/>
              </a:spcBef>
            </a:pPr>
            <a:r>
              <a:rPr sz="4100" spc="135" dirty="0">
                <a:latin typeface="Arial MT"/>
                <a:cs typeface="Arial MT"/>
              </a:rPr>
              <a:t>prints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0" dirty="0">
                <a:latin typeface="Arial MT"/>
                <a:cs typeface="Arial MT"/>
              </a:rPr>
              <a:t>012456789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9708" y="1344110"/>
            <a:ext cx="11373485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let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text</a:t>
            </a:r>
            <a:r>
              <a:rPr sz="4950" b="1" spc="-1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'';</a:t>
            </a:r>
            <a:endParaRPr sz="4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for</a:t>
            </a:r>
            <a:r>
              <a:rPr sz="4950" b="1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(let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10;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i++)</a:t>
            </a:r>
            <a:r>
              <a:rPr sz="495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189" y="3542996"/>
            <a:ext cx="532130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68985" marR="5080" indent="-756920">
              <a:lnSpc>
                <a:spcPts val="5770"/>
              </a:lnSpc>
              <a:spcBef>
                <a:spcPts val="430"/>
              </a:spcBef>
            </a:pPr>
            <a:r>
              <a:rPr sz="4950" b="1" spc="5" dirty="0">
                <a:solidFill>
                  <a:srgbClr val="00A2FF"/>
                </a:solidFill>
                <a:latin typeface="Courier New"/>
                <a:cs typeface="Courier New"/>
              </a:rPr>
              <a:t>if</a:t>
            </a:r>
            <a:r>
              <a:rPr sz="4950" b="1" spc="-15" dirty="0">
                <a:solidFill>
                  <a:srgbClr val="00A2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(i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===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3)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4950" b="1" spc="-29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644E"/>
                </a:solidFill>
                <a:latin typeface="Courier New"/>
                <a:cs typeface="Courier New"/>
              </a:rPr>
              <a:t>continue;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610"/>
              </a:lnSpc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6251" y="5741881"/>
            <a:ext cx="60775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text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text</a:t>
            </a:r>
            <a:r>
              <a:rPr sz="495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49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i;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9708" y="6474843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9708" y="7940768"/>
            <a:ext cx="68338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1DB100"/>
                </a:solidFill>
                <a:latin typeface="Courier New"/>
                <a:cs typeface="Courier New"/>
              </a:rPr>
              <a:t>text</a:t>
            </a:r>
            <a:r>
              <a:rPr sz="4950" b="1" spc="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366" y="286106"/>
            <a:ext cx="6971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1775" algn="l"/>
              </a:tabLst>
            </a:pPr>
            <a:r>
              <a:rPr spc="60" dirty="0"/>
              <a:t>If/Else	</a:t>
            </a:r>
            <a:r>
              <a:rPr spc="-4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184078" y="4793633"/>
            <a:ext cx="11347450" cy="3665220"/>
          </a:xfrm>
          <a:custGeom>
            <a:avLst/>
            <a:gdLst/>
            <a:ahLst/>
            <a:cxnLst/>
            <a:rect l="l" t="t" r="r" b="b"/>
            <a:pathLst>
              <a:path w="11347450" h="3665220">
                <a:moveTo>
                  <a:pt x="11347209" y="732967"/>
                </a:moveTo>
                <a:lnTo>
                  <a:pt x="6430099" y="732967"/>
                </a:lnTo>
                <a:lnTo>
                  <a:pt x="6430099" y="0"/>
                </a:lnTo>
                <a:lnTo>
                  <a:pt x="0" y="0"/>
                </a:lnTo>
                <a:lnTo>
                  <a:pt x="0" y="3664813"/>
                </a:lnTo>
                <a:lnTo>
                  <a:pt x="2647683" y="3664813"/>
                </a:lnTo>
                <a:lnTo>
                  <a:pt x="2647683" y="2931858"/>
                </a:lnTo>
                <a:lnTo>
                  <a:pt x="10590733" y="2931858"/>
                </a:lnTo>
                <a:lnTo>
                  <a:pt x="10590733" y="2198890"/>
                </a:lnTo>
                <a:lnTo>
                  <a:pt x="4538891" y="2198890"/>
                </a:lnTo>
                <a:lnTo>
                  <a:pt x="4538891" y="1465922"/>
                </a:lnTo>
                <a:lnTo>
                  <a:pt x="11347209" y="1465922"/>
                </a:lnTo>
                <a:lnTo>
                  <a:pt x="11347209" y="732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0832" y="4737473"/>
            <a:ext cx="418655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dirty="0">
                <a:latin typeface="Courier New"/>
                <a:cs typeface="Courier New"/>
              </a:rPr>
              <a:t>&gt;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sz="4950" b="1" dirty="0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1017" y="5470435"/>
            <a:ext cx="910336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527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"adult"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"kid"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5029" y="4807089"/>
            <a:ext cx="2445385" cy="764540"/>
          </a:xfrm>
          <a:custGeom>
            <a:avLst/>
            <a:gdLst/>
            <a:ahLst/>
            <a:cxnLst/>
            <a:rect l="l" t="t" r="r" b="b"/>
            <a:pathLst>
              <a:path w="2445384" h="764539">
                <a:moveTo>
                  <a:pt x="0" y="0"/>
                </a:moveTo>
                <a:lnTo>
                  <a:pt x="2444932" y="0"/>
                </a:lnTo>
                <a:lnTo>
                  <a:pt x="2444932" y="764236"/>
                </a:lnTo>
                <a:lnTo>
                  <a:pt x="0" y="764236"/>
                </a:lnTo>
                <a:lnTo>
                  <a:pt x="0" y="0"/>
                </a:lnTo>
                <a:close/>
              </a:path>
            </a:pathLst>
          </a:custGeom>
          <a:ln w="104708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88157" y="2908161"/>
            <a:ext cx="49174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6273" y="2864641"/>
            <a:ext cx="5011420" cy="1550035"/>
          </a:xfrm>
          <a:custGeom>
            <a:avLst/>
            <a:gdLst/>
            <a:ahLst/>
            <a:cxnLst/>
            <a:rect l="l" t="t" r="r" b="b"/>
            <a:pathLst>
              <a:path w="5011420" h="1550035">
                <a:moveTo>
                  <a:pt x="5011361" y="0"/>
                </a:moveTo>
                <a:lnTo>
                  <a:pt x="0" y="0"/>
                </a:lnTo>
                <a:lnTo>
                  <a:pt x="0" y="1549691"/>
                </a:lnTo>
                <a:lnTo>
                  <a:pt x="5011361" y="1549691"/>
                </a:lnTo>
                <a:lnTo>
                  <a:pt x="5011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5457" y="2850367"/>
            <a:ext cx="49428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67218" y="46656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16333" y="4376126"/>
            <a:ext cx="199834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0"/>
              </a:lnSpc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69213" y="4324821"/>
            <a:ext cx="2477770" cy="1341755"/>
          </a:xfrm>
          <a:custGeom>
            <a:avLst/>
            <a:gdLst/>
            <a:ahLst/>
            <a:cxnLst/>
            <a:rect l="l" t="t" r="r" b="b"/>
            <a:pathLst>
              <a:path w="2477769" h="1341754">
                <a:moveTo>
                  <a:pt x="2477411" y="0"/>
                </a:moveTo>
                <a:lnTo>
                  <a:pt x="0" y="0"/>
                </a:lnTo>
                <a:lnTo>
                  <a:pt x="0" y="1341313"/>
                </a:lnTo>
                <a:lnTo>
                  <a:pt x="2477411" y="1341313"/>
                </a:lnTo>
                <a:lnTo>
                  <a:pt x="2477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03633" y="4337249"/>
            <a:ext cx="2409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53474" y="2794168"/>
            <a:ext cx="1442085" cy="1047115"/>
          </a:xfrm>
          <a:custGeom>
            <a:avLst/>
            <a:gdLst/>
            <a:ahLst/>
            <a:cxnLst/>
            <a:rect l="l" t="t" r="r" b="b"/>
            <a:pathLst>
              <a:path w="1442084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441861" y="691078"/>
                </a:lnTo>
                <a:lnTo>
                  <a:pt x="1441861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366" y="286106"/>
            <a:ext cx="6971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1775" algn="l"/>
              </a:tabLst>
            </a:pPr>
            <a:r>
              <a:rPr spc="60" dirty="0"/>
              <a:t>If/Else	</a:t>
            </a:r>
            <a:r>
              <a:rPr spc="-4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338434" y="4813128"/>
            <a:ext cx="11347450" cy="4398010"/>
          </a:xfrm>
          <a:custGeom>
            <a:avLst/>
            <a:gdLst/>
            <a:ahLst/>
            <a:cxnLst/>
            <a:rect l="l" t="t" r="r" b="b"/>
            <a:pathLst>
              <a:path w="11347450" h="4398009">
                <a:moveTo>
                  <a:pt x="11347209" y="3664813"/>
                </a:moveTo>
                <a:lnTo>
                  <a:pt x="4538878" y="3664813"/>
                </a:lnTo>
                <a:lnTo>
                  <a:pt x="4538878" y="2931858"/>
                </a:lnTo>
                <a:lnTo>
                  <a:pt x="10968965" y="2931858"/>
                </a:lnTo>
                <a:lnTo>
                  <a:pt x="10968965" y="2198890"/>
                </a:lnTo>
                <a:lnTo>
                  <a:pt x="8699525" y="2198890"/>
                </a:lnTo>
                <a:lnTo>
                  <a:pt x="8699525" y="1465922"/>
                </a:lnTo>
                <a:lnTo>
                  <a:pt x="10590733" y="1465922"/>
                </a:lnTo>
                <a:lnTo>
                  <a:pt x="10590733" y="732967"/>
                </a:lnTo>
                <a:lnTo>
                  <a:pt x="6430086" y="732967"/>
                </a:lnTo>
                <a:lnTo>
                  <a:pt x="6430086" y="0"/>
                </a:lnTo>
                <a:lnTo>
                  <a:pt x="0" y="0"/>
                </a:lnTo>
                <a:lnTo>
                  <a:pt x="0" y="4397781"/>
                </a:lnTo>
                <a:lnTo>
                  <a:pt x="11347209" y="4397781"/>
                </a:lnTo>
                <a:lnTo>
                  <a:pt x="11347209" y="3664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8440" y="4807089"/>
            <a:ext cx="379222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64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3853" y="4859443"/>
            <a:ext cx="2353310" cy="712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56565">
              <a:lnSpc>
                <a:spcPts val="5230"/>
              </a:lnSpc>
            </a:pPr>
            <a:r>
              <a:rPr sz="4950" b="1" spc="5" dirty="0">
                <a:latin typeface="Courier New"/>
                <a:cs typeface="Courier New"/>
              </a:rPr>
              <a:t>ge</a:t>
            </a:r>
            <a:r>
              <a:rPr sz="4950" b="1" dirty="0">
                <a:latin typeface="Courier New"/>
                <a:cs typeface="Courier New"/>
              </a:rPr>
              <a:t>&lt;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8786" y="4807089"/>
            <a:ext cx="67246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305">
              <a:lnSpc>
                <a:spcPts val="5640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9344" y="4756968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8440" y="5623680"/>
            <a:ext cx="106038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4140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“kid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8757" y="6279050"/>
            <a:ext cx="2340610" cy="635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41325">
              <a:lnSpc>
                <a:spcPts val="5000"/>
              </a:lnSpc>
            </a:pPr>
            <a:r>
              <a:rPr sz="4950" b="1" spc="5" dirty="0">
                <a:latin typeface="Courier New"/>
                <a:cs typeface="Courier New"/>
              </a:rPr>
              <a:t>ge</a:t>
            </a:r>
            <a:r>
              <a:rPr sz="4950" b="1" dirty="0">
                <a:latin typeface="Courier New"/>
                <a:cs typeface="Courier New"/>
              </a:rPr>
              <a:t>&lt;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18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93690" y="6279050"/>
            <a:ext cx="657225" cy="687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ts val="5410"/>
              </a:lnSpc>
            </a:pP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8440" y="6222892"/>
            <a:ext cx="83343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9490">
              <a:lnSpc>
                <a:spcPct val="100000"/>
              </a:lnSpc>
              <a:spcBef>
                <a:spcPts val="95"/>
              </a:spcBef>
              <a:tabLst>
                <a:tab pos="7942580" algn="l"/>
              </a:tabLst>
            </a:pPr>
            <a:r>
              <a:rPr sz="4950" b="1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else 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</a:t>
            </a:r>
            <a:r>
              <a:rPr sz="4950" b="1" dirty="0">
                <a:latin typeface="Courier New"/>
                <a:cs typeface="Courier New"/>
              </a:rPr>
              <a:t>	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8440" y="6955854"/>
            <a:ext cx="109689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2695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“teen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8440" y="7728687"/>
            <a:ext cx="264922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72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3422" y="7688815"/>
            <a:ext cx="403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3281" y="7781041"/>
            <a:ext cx="1797050" cy="712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ts val="531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440" y="8545278"/>
            <a:ext cx="11347450" cy="666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06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“adult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8440" y="9210899"/>
            <a:ext cx="264922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8157" y="2908161"/>
            <a:ext cx="453898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68781" y="4376126"/>
            <a:ext cx="199834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0"/>
              </a:lnSpc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96364" y="4665663"/>
            <a:ext cx="11523345" cy="3879850"/>
            <a:chOff x="4396364" y="4665663"/>
            <a:chExt cx="11523345" cy="3879850"/>
          </a:xfrm>
        </p:grpSpPr>
        <p:sp>
          <p:nvSpPr>
            <p:cNvPr id="21" name="object 21"/>
            <p:cNvSpPr/>
            <p:nvPr/>
          </p:nvSpPr>
          <p:spPr>
            <a:xfrm>
              <a:off x="4396364" y="5442046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20" h="1047114">
                  <a:moveTo>
                    <a:pt x="1038743" y="0"/>
                  </a:moveTo>
                  <a:lnTo>
                    <a:pt x="1038743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1038743" y="691078"/>
                  </a:lnTo>
                  <a:lnTo>
                    <a:pt x="1038743" y="1047088"/>
                  </a:lnTo>
                  <a:lnTo>
                    <a:pt x="1708879" y="523544"/>
                  </a:lnTo>
                  <a:lnTo>
                    <a:pt x="103874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26741" y="466566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376951" y="0"/>
                  </a:moveTo>
                  <a:lnTo>
                    <a:pt x="376951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376951" y="691078"/>
                  </a:lnTo>
                  <a:lnTo>
                    <a:pt x="376951" y="1047088"/>
                  </a:lnTo>
                  <a:lnTo>
                    <a:pt x="1047088" y="523544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96403" y="6202053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40927" y="7728687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58145" y="4728495"/>
              <a:ext cx="5161915" cy="2379345"/>
            </a:xfrm>
            <a:custGeom>
              <a:avLst/>
              <a:gdLst/>
              <a:ahLst/>
              <a:cxnLst/>
              <a:rect l="l" t="t" r="r" b="b"/>
              <a:pathLst>
                <a:path w="5161915" h="2379345">
                  <a:moveTo>
                    <a:pt x="1047089" y="523544"/>
                  </a:moveTo>
                  <a:lnTo>
                    <a:pt x="376961" y="0"/>
                  </a:lnTo>
                  <a:lnTo>
                    <a:pt x="376961" y="356006"/>
                  </a:lnTo>
                  <a:lnTo>
                    <a:pt x="0" y="356006"/>
                  </a:lnTo>
                  <a:lnTo>
                    <a:pt x="0" y="691083"/>
                  </a:lnTo>
                  <a:lnTo>
                    <a:pt x="376961" y="691083"/>
                  </a:lnTo>
                  <a:lnTo>
                    <a:pt x="376961" y="1047089"/>
                  </a:lnTo>
                  <a:lnTo>
                    <a:pt x="1047089" y="523544"/>
                  </a:lnTo>
                  <a:close/>
                </a:path>
                <a:path w="5161915" h="2379345">
                  <a:moveTo>
                    <a:pt x="5161534" y="1855685"/>
                  </a:moveTo>
                  <a:lnTo>
                    <a:pt x="4491393" y="1332141"/>
                  </a:lnTo>
                  <a:lnTo>
                    <a:pt x="4491393" y="1688147"/>
                  </a:lnTo>
                  <a:lnTo>
                    <a:pt x="4114444" y="1688147"/>
                  </a:lnTo>
                  <a:lnTo>
                    <a:pt x="4114444" y="2023211"/>
                  </a:lnTo>
                  <a:lnTo>
                    <a:pt x="4491393" y="2023211"/>
                  </a:lnTo>
                  <a:lnTo>
                    <a:pt x="4491393" y="2379230"/>
                  </a:lnTo>
                  <a:lnTo>
                    <a:pt x="5161534" y="185568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6364" y="6820144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20" h="1047115">
                  <a:moveTo>
                    <a:pt x="1038743" y="0"/>
                  </a:moveTo>
                  <a:lnTo>
                    <a:pt x="1038743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1038743" y="691078"/>
                  </a:lnTo>
                  <a:lnTo>
                    <a:pt x="1038743" y="1047088"/>
                  </a:lnTo>
                  <a:lnTo>
                    <a:pt x="1708879" y="523544"/>
                  </a:lnTo>
                  <a:lnTo>
                    <a:pt x="103874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083077" y="4093296"/>
            <a:ext cx="247777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446783" y="2794168"/>
            <a:ext cx="1442085" cy="1047115"/>
          </a:xfrm>
          <a:custGeom>
            <a:avLst/>
            <a:gdLst/>
            <a:ahLst/>
            <a:cxnLst/>
            <a:rect l="l" t="t" r="r" b="b"/>
            <a:pathLst>
              <a:path w="1442084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441851" y="691078"/>
                </a:lnTo>
                <a:lnTo>
                  <a:pt x="1441851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46273" y="2864641"/>
            <a:ext cx="5011420" cy="155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15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32492" y="5913514"/>
            <a:ext cx="209232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366" y="286106"/>
            <a:ext cx="69716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1775" algn="l"/>
              </a:tabLst>
            </a:pPr>
            <a:r>
              <a:rPr spc="60" dirty="0"/>
              <a:t>If/Else	</a:t>
            </a:r>
            <a:r>
              <a:rPr spc="-40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338434" y="4813128"/>
            <a:ext cx="11347450" cy="5130800"/>
          </a:xfrm>
          <a:custGeom>
            <a:avLst/>
            <a:gdLst/>
            <a:ahLst/>
            <a:cxnLst/>
            <a:rect l="l" t="t" r="r" b="b"/>
            <a:pathLst>
              <a:path w="11347450" h="5130800">
                <a:moveTo>
                  <a:pt x="11347209" y="3664813"/>
                </a:moveTo>
                <a:lnTo>
                  <a:pt x="4538878" y="3664813"/>
                </a:lnTo>
                <a:lnTo>
                  <a:pt x="4538878" y="2931858"/>
                </a:lnTo>
                <a:lnTo>
                  <a:pt x="10968965" y="2931858"/>
                </a:lnTo>
                <a:lnTo>
                  <a:pt x="10968965" y="2198890"/>
                </a:lnTo>
                <a:lnTo>
                  <a:pt x="8699525" y="2198890"/>
                </a:lnTo>
                <a:lnTo>
                  <a:pt x="8699525" y="1465922"/>
                </a:lnTo>
                <a:lnTo>
                  <a:pt x="10590733" y="1465922"/>
                </a:lnTo>
                <a:lnTo>
                  <a:pt x="10590733" y="732967"/>
                </a:lnTo>
                <a:lnTo>
                  <a:pt x="6430086" y="732967"/>
                </a:lnTo>
                <a:lnTo>
                  <a:pt x="6430086" y="0"/>
                </a:lnTo>
                <a:lnTo>
                  <a:pt x="0" y="0"/>
                </a:lnTo>
                <a:lnTo>
                  <a:pt x="0" y="5130736"/>
                </a:lnTo>
                <a:lnTo>
                  <a:pt x="2647683" y="5130736"/>
                </a:lnTo>
                <a:lnTo>
                  <a:pt x="2647683" y="4397781"/>
                </a:lnTo>
                <a:lnTo>
                  <a:pt x="11347209" y="4397781"/>
                </a:lnTo>
                <a:lnTo>
                  <a:pt x="11347209" y="3664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95182" y="4756968"/>
            <a:ext cx="418655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dirty="0">
                <a:latin typeface="Courier New"/>
                <a:cs typeface="Courier New"/>
              </a:rPr>
              <a:t>&lt;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sz="4950" b="1" dirty="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8453" y="5489930"/>
            <a:ext cx="68338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“kid"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367" y="6222892"/>
            <a:ext cx="645541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49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(age&lt;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453" y="6955854"/>
            <a:ext cx="72116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“teen"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5367" y="7688815"/>
            <a:ext cx="910336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“adult"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8157" y="2908161"/>
            <a:ext cx="453898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46783" y="2794168"/>
            <a:ext cx="1442085" cy="1047115"/>
          </a:xfrm>
          <a:custGeom>
            <a:avLst/>
            <a:gdLst/>
            <a:ahLst/>
            <a:cxnLst/>
            <a:rect l="l" t="t" r="r" b="b"/>
            <a:pathLst>
              <a:path w="1442084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441851" y="691078"/>
                </a:lnTo>
                <a:lnTo>
                  <a:pt x="1441851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88157" y="2908161"/>
            <a:ext cx="340487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8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88539" y="4665663"/>
            <a:ext cx="10010140" cy="3879850"/>
            <a:chOff x="6988539" y="4665663"/>
            <a:chExt cx="10010140" cy="3879850"/>
          </a:xfrm>
        </p:grpSpPr>
        <p:sp>
          <p:nvSpPr>
            <p:cNvPr id="13" name="object 13"/>
            <p:cNvSpPr/>
            <p:nvPr/>
          </p:nvSpPr>
          <p:spPr>
            <a:xfrm>
              <a:off x="7611498" y="4807089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39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6403" y="6202053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926" y="7728687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61789" y="4665668"/>
              <a:ext cx="2829560" cy="2531745"/>
            </a:xfrm>
            <a:custGeom>
              <a:avLst/>
              <a:gdLst/>
              <a:ahLst/>
              <a:cxnLst/>
              <a:rect l="l" t="t" r="r" b="b"/>
              <a:pathLst>
                <a:path w="2829559" h="2531745">
                  <a:moveTo>
                    <a:pt x="1047089" y="523544"/>
                  </a:moveTo>
                  <a:lnTo>
                    <a:pt x="376948" y="0"/>
                  </a:lnTo>
                  <a:lnTo>
                    <a:pt x="376948" y="356006"/>
                  </a:lnTo>
                  <a:lnTo>
                    <a:pt x="0" y="356006"/>
                  </a:lnTo>
                  <a:lnTo>
                    <a:pt x="0" y="691083"/>
                  </a:lnTo>
                  <a:lnTo>
                    <a:pt x="376948" y="691083"/>
                  </a:lnTo>
                  <a:lnTo>
                    <a:pt x="376948" y="1047089"/>
                  </a:lnTo>
                  <a:lnTo>
                    <a:pt x="1047089" y="523544"/>
                  </a:lnTo>
                  <a:close/>
                </a:path>
                <a:path w="2829559" h="2531745">
                  <a:moveTo>
                    <a:pt x="2829458" y="2007577"/>
                  </a:moveTo>
                  <a:lnTo>
                    <a:pt x="2159317" y="1484033"/>
                  </a:lnTo>
                  <a:lnTo>
                    <a:pt x="2159317" y="1840052"/>
                  </a:lnTo>
                  <a:lnTo>
                    <a:pt x="1782368" y="1840052"/>
                  </a:lnTo>
                  <a:lnTo>
                    <a:pt x="1782368" y="2175116"/>
                  </a:lnTo>
                  <a:lnTo>
                    <a:pt x="2159317" y="2175116"/>
                  </a:lnTo>
                  <a:lnTo>
                    <a:pt x="2159317" y="2531122"/>
                  </a:lnTo>
                  <a:lnTo>
                    <a:pt x="2829458" y="200757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20814" y="5913514"/>
              <a:ext cx="2477770" cy="1341755"/>
            </a:xfrm>
            <a:custGeom>
              <a:avLst/>
              <a:gdLst/>
              <a:ahLst/>
              <a:cxnLst/>
              <a:rect l="l" t="t" r="r" b="b"/>
              <a:pathLst>
                <a:path w="2477769" h="1341754">
                  <a:moveTo>
                    <a:pt x="2477411" y="0"/>
                  </a:moveTo>
                  <a:lnTo>
                    <a:pt x="0" y="0"/>
                  </a:lnTo>
                  <a:lnTo>
                    <a:pt x="0" y="1341313"/>
                  </a:lnTo>
                  <a:lnTo>
                    <a:pt x="2477411" y="1341313"/>
                  </a:lnTo>
                  <a:lnTo>
                    <a:pt x="2477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555234" y="5925942"/>
            <a:ext cx="2409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6477" y="4324821"/>
            <a:ext cx="9913620" cy="5125085"/>
            <a:chOff x="4666477" y="4324821"/>
            <a:chExt cx="9913620" cy="5125085"/>
          </a:xfrm>
        </p:grpSpPr>
        <p:sp>
          <p:nvSpPr>
            <p:cNvPr id="20" name="object 20"/>
            <p:cNvSpPr/>
            <p:nvPr/>
          </p:nvSpPr>
          <p:spPr>
            <a:xfrm>
              <a:off x="4666477" y="8402232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20" h="1047115">
                  <a:moveTo>
                    <a:pt x="1038742" y="0"/>
                  </a:moveTo>
                  <a:lnTo>
                    <a:pt x="1038742" y="356010"/>
                  </a:lnTo>
                  <a:lnTo>
                    <a:pt x="0" y="356010"/>
                  </a:lnTo>
                  <a:lnTo>
                    <a:pt x="0" y="691078"/>
                  </a:lnTo>
                  <a:lnTo>
                    <a:pt x="1038742" y="691078"/>
                  </a:lnTo>
                  <a:lnTo>
                    <a:pt x="1038742" y="1047088"/>
                  </a:lnTo>
                  <a:lnTo>
                    <a:pt x="1708878" y="523544"/>
                  </a:lnTo>
                  <a:lnTo>
                    <a:pt x="1038742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02375" y="4324821"/>
              <a:ext cx="2477770" cy="1341755"/>
            </a:xfrm>
            <a:custGeom>
              <a:avLst/>
              <a:gdLst/>
              <a:ahLst/>
              <a:cxnLst/>
              <a:rect l="l" t="t" r="r" b="b"/>
              <a:pathLst>
                <a:path w="2477769" h="1341754">
                  <a:moveTo>
                    <a:pt x="2477411" y="0"/>
                  </a:moveTo>
                  <a:lnTo>
                    <a:pt x="0" y="0"/>
                  </a:lnTo>
                  <a:lnTo>
                    <a:pt x="0" y="1341313"/>
                  </a:lnTo>
                  <a:lnTo>
                    <a:pt x="2477411" y="1341313"/>
                  </a:lnTo>
                  <a:lnTo>
                    <a:pt x="2477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136794" y="4337249"/>
            <a:ext cx="2409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10" dirty="0">
                <a:solidFill>
                  <a:srgbClr val="1DB100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6273" y="2864641"/>
            <a:ext cx="5011420" cy="155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25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8094" y="10723026"/>
            <a:ext cx="388048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IN" sz="2450" b="1" spc="60" dirty="0" smtClean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https://www.youtube.com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485" y="10702473"/>
            <a:ext cx="19177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IN" sz="2450" b="1" spc="-5" dirty="0" smtClean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IN" sz="245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coderdost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703" y="286106"/>
            <a:ext cx="7099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0" algn="l"/>
              </a:tabLst>
            </a:pPr>
            <a:r>
              <a:rPr spc="15" dirty="0"/>
              <a:t>Switch	</a:t>
            </a:r>
            <a:r>
              <a:rPr spc="60" dirty="0"/>
              <a:t>Statement</a:t>
            </a:r>
          </a:p>
        </p:txBody>
      </p:sp>
      <p:sp>
        <p:nvSpPr>
          <p:cNvPr id="5" name="object 5"/>
          <p:cNvSpPr/>
          <p:nvPr/>
        </p:nvSpPr>
        <p:spPr>
          <a:xfrm>
            <a:off x="2000135" y="3406463"/>
            <a:ext cx="15886430" cy="5130800"/>
          </a:xfrm>
          <a:custGeom>
            <a:avLst/>
            <a:gdLst/>
            <a:ahLst/>
            <a:cxnLst/>
            <a:rect l="l" t="t" r="r" b="b"/>
            <a:pathLst>
              <a:path w="15886430" h="5130800">
                <a:moveTo>
                  <a:pt x="15886087" y="2931845"/>
                </a:moveTo>
                <a:lnTo>
                  <a:pt x="7943037" y="2931845"/>
                </a:lnTo>
                <a:lnTo>
                  <a:pt x="7943037" y="2198878"/>
                </a:lnTo>
                <a:lnTo>
                  <a:pt x="12481928" y="2198878"/>
                </a:lnTo>
                <a:lnTo>
                  <a:pt x="12481928" y="1465922"/>
                </a:lnTo>
                <a:lnTo>
                  <a:pt x="7564806" y="1465922"/>
                </a:lnTo>
                <a:lnTo>
                  <a:pt x="7564806" y="732955"/>
                </a:lnTo>
                <a:lnTo>
                  <a:pt x="5295366" y="732955"/>
                </a:lnTo>
                <a:lnTo>
                  <a:pt x="5295366" y="0"/>
                </a:lnTo>
                <a:lnTo>
                  <a:pt x="0" y="0"/>
                </a:lnTo>
                <a:lnTo>
                  <a:pt x="0" y="732955"/>
                </a:lnTo>
                <a:lnTo>
                  <a:pt x="0" y="1465922"/>
                </a:lnTo>
                <a:lnTo>
                  <a:pt x="0" y="5130736"/>
                </a:lnTo>
                <a:lnTo>
                  <a:pt x="13994892" y="5130736"/>
                </a:lnTo>
                <a:lnTo>
                  <a:pt x="13994892" y="4397768"/>
                </a:lnTo>
                <a:lnTo>
                  <a:pt x="7943037" y="4397768"/>
                </a:lnTo>
                <a:lnTo>
                  <a:pt x="7943037" y="3664801"/>
                </a:lnTo>
                <a:lnTo>
                  <a:pt x="15886087" y="3664801"/>
                </a:lnTo>
                <a:lnTo>
                  <a:pt x="15886087" y="293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5679" y="3350296"/>
            <a:ext cx="15533369" cy="517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4950" b="1" spc="5" dirty="0">
                <a:latin typeface="Courier New"/>
                <a:cs typeface="Courier New"/>
              </a:rPr>
              <a:t>(code){</a:t>
            </a:r>
            <a:endParaRPr sz="4950">
              <a:latin typeface="Courier New"/>
              <a:cs typeface="Courier New"/>
            </a:endParaRPr>
          </a:p>
          <a:p>
            <a:pPr marL="3416300">
              <a:lnSpc>
                <a:spcPts val="577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"IN"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3416300" marR="3408679" indent="1134745">
              <a:lnSpc>
                <a:spcPts val="5770"/>
              </a:lnSpc>
              <a:spcBef>
                <a:spcPts val="250"/>
              </a:spcBef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"India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 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"US"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3416300" marR="5080" indent="1134745">
              <a:lnSpc>
                <a:spcPts val="5770"/>
              </a:lnSpc>
              <a:spcBef>
                <a:spcPts val="5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"United</a:t>
            </a:r>
            <a:r>
              <a:rPr sz="4950" b="1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States"</a:t>
            </a:r>
            <a:r>
              <a:rPr sz="4950" b="1" spc="5" dirty="0">
                <a:latin typeface="Courier New"/>
                <a:cs typeface="Courier New"/>
              </a:rPr>
              <a:t>);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"PK"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4551680">
              <a:lnSpc>
                <a:spcPts val="5610"/>
              </a:lnSpc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"Pakistan"</a:t>
            </a:r>
            <a:r>
              <a:rPr sz="4950" b="1" spc="5" dirty="0"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139" y="9270150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311" y="1770746"/>
            <a:ext cx="614616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code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“IN”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06291" y="1655566"/>
            <a:ext cx="1709420" cy="1047115"/>
          </a:xfrm>
          <a:custGeom>
            <a:avLst/>
            <a:gdLst/>
            <a:ahLst/>
            <a:cxnLst/>
            <a:rect l="l" t="t" r="r" b="b"/>
            <a:pathLst>
              <a:path w="1709419" h="1047114">
                <a:moveTo>
                  <a:pt x="670136" y="0"/>
                </a:moveTo>
                <a:lnTo>
                  <a:pt x="0" y="523544"/>
                </a:lnTo>
                <a:lnTo>
                  <a:pt x="670136" y="1047088"/>
                </a:lnTo>
                <a:lnTo>
                  <a:pt x="670136" y="691078"/>
                </a:lnTo>
                <a:lnTo>
                  <a:pt x="1708879" y="691078"/>
                </a:lnTo>
                <a:lnTo>
                  <a:pt x="1708879" y="356010"/>
                </a:lnTo>
                <a:lnTo>
                  <a:pt x="670136" y="356010"/>
                </a:lnTo>
                <a:lnTo>
                  <a:pt x="67013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7608" y="9892689"/>
            <a:ext cx="5925820" cy="1049020"/>
          </a:xfrm>
          <a:custGeom>
            <a:avLst/>
            <a:gdLst/>
            <a:ahLst/>
            <a:cxnLst/>
            <a:rect l="l" t="t" r="r" b="b"/>
            <a:pathLst>
              <a:path w="5925820" h="1049020">
                <a:moveTo>
                  <a:pt x="5925539" y="0"/>
                </a:moveTo>
                <a:lnTo>
                  <a:pt x="0" y="0"/>
                </a:lnTo>
                <a:lnTo>
                  <a:pt x="0" y="1048404"/>
                </a:lnTo>
                <a:lnTo>
                  <a:pt x="5925539" y="1048404"/>
                </a:lnTo>
                <a:lnTo>
                  <a:pt x="5925539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13046" y="9950980"/>
            <a:ext cx="52952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185" dirty="0">
                <a:latin typeface="Arial MT"/>
                <a:cs typeface="Arial MT"/>
              </a:rPr>
              <a:t>prints</a:t>
            </a:r>
            <a:r>
              <a:rPr sz="5750" spc="-30" dirty="0">
                <a:latin typeface="Arial MT"/>
                <a:cs typeface="Arial MT"/>
              </a:rPr>
              <a:t> </a:t>
            </a:r>
            <a:r>
              <a:rPr sz="5750" spc="75" dirty="0">
                <a:latin typeface="Arial MT"/>
                <a:cs typeface="Arial MT"/>
              </a:rPr>
              <a:t>all</a:t>
            </a:r>
            <a:r>
              <a:rPr sz="5750" spc="-30" dirty="0">
                <a:latin typeface="Arial MT"/>
                <a:cs typeface="Arial MT"/>
              </a:rPr>
              <a:t> </a:t>
            </a:r>
            <a:r>
              <a:rPr sz="5750" spc="80" dirty="0">
                <a:latin typeface="Arial MT"/>
                <a:cs typeface="Arial MT"/>
              </a:rPr>
              <a:t>values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238" y="8513530"/>
            <a:ext cx="711200" cy="1602105"/>
          </a:xfrm>
          <a:custGeom>
            <a:avLst/>
            <a:gdLst/>
            <a:ahLst/>
            <a:cxnLst/>
            <a:rect l="l" t="t" r="r" b="b"/>
            <a:pathLst>
              <a:path w="711200" h="1602104">
                <a:moveTo>
                  <a:pt x="355495" y="0"/>
                </a:moveTo>
                <a:lnTo>
                  <a:pt x="0" y="1029316"/>
                </a:lnTo>
                <a:lnTo>
                  <a:pt x="241737" y="1029316"/>
                </a:lnTo>
                <a:lnTo>
                  <a:pt x="241737" y="1602027"/>
                </a:lnTo>
                <a:lnTo>
                  <a:pt x="469254" y="1602027"/>
                </a:lnTo>
                <a:lnTo>
                  <a:pt x="469254" y="1029316"/>
                </a:lnTo>
                <a:lnTo>
                  <a:pt x="710991" y="1029316"/>
                </a:lnTo>
                <a:lnTo>
                  <a:pt x="355495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703" y="286106"/>
            <a:ext cx="7099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0" algn="l"/>
              </a:tabLst>
            </a:pPr>
            <a:r>
              <a:rPr spc="15" dirty="0"/>
              <a:t>Switch	</a:t>
            </a:r>
            <a:r>
              <a:rPr spc="6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000135" y="2673495"/>
            <a:ext cx="15886430" cy="8062595"/>
          </a:xfrm>
          <a:custGeom>
            <a:avLst/>
            <a:gdLst/>
            <a:ahLst/>
            <a:cxnLst/>
            <a:rect l="l" t="t" r="r" b="b"/>
            <a:pathLst>
              <a:path w="15886430" h="8062595">
                <a:moveTo>
                  <a:pt x="15886087" y="3664813"/>
                </a:moveTo>
                <a:lnTo>
                  <a:pt x="7943037" y="3664813"/>
                </a:lnTo>
                <a:lnTo>
                  <a:pt x="7943037" y="2931845"/>
                </a:lnTo>
                <a:lnTo>
                  <a:pt x="6051842" y="2931845"/>
                </a:lnTo>
                <a:lnTo>
                  <a:pt x="6051842" y="2198890"/>
                </a:lnTo>
                <a:lnTo>
                  <a:pt x="12860173" y="2198890"/>
                </a:lnTo>
                <a:lnTo>
                  <a:pt x="12860173" y="1465922"/>
                </a:lnTo>
                <a:lnTo>
                  <a:pt x="7564806" y="1465922"/>
                </a:lnTo>
                <a:lnTo>
                  <a:pt x="7564806" y="732967"/>
                </a:lnTo>
                <a:lnTo>
                  <a:pt x="5295366" y="732967"/>
                </a:lnTo>
                <a:lnTo>
                  <a:pt x="5295366" y="0"/>
                </a:ln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0" y="8062582"/>
                </a:lnTo>
                <a:lnTo>
                  <a:pt x="2647683" y="8062582"/>
                </a:lnTo>
                <a:lnTo>
                  <a:pt x="2647683" y="7329627"/>
                </a:lnTo>
                <a:lnTo>
                  <a:pt x="6051842" y="7329627"/>
                </a:lnTo>
                <a:lnTo>
                  <a:pt x="6051842" y="6596659"/>
                </a:lnTo>
                <a:lnTo>
                  <a:pt x="13994892" y="6596659"/>
                </a:lnTo>
                <a:lnTo>
                  <a:pt x="13994892" y="5863704"/>
                </a:lnTo>
                <a:lnTo>
                  <a:pt x="7943037" y="5863704"/>
                </a:lnTo>
                <a:lnTo>
                  <a:pt x="7943037" y="5130736"/>
                </a:lnTo>
                <a:lnTo>
                  <a:pt x="6430086" y="5130736"/>
                </a:lnTo>
                <a:lnTo>
                  <a:pt x="6430086" y="4397768"/>
                </a:lnTo>
                <a:lnTo>
                  <a:pt x="15886087" y="4397768"/>
                </a:lnTo>
                <a:lnTo>
                  <a:pt x="15886087" y="3664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5679" y="2617334"/>
            <a:ext cx="49428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4950" b="1" spc="5" dirty="0">
                <a:latin typeface="Courier New"/>
                <a:cs typeface="Courier New"/>
              </a:rPr>
              <a:t>(code){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9842" y="3350296"/>
            <a:ext cx="38080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"IN"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066" y="4083257"/>
            <a:ext cx="13642340" cy="6643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525270" marR="3030855" indent="1134745">
              <a:lnSpc>
                <a:spcPts val="5770"/>
              </a:lnSpc>
              <a:spcBef>
                <a:spcPts val="430"/>
              </a:spcBef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“India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”</a:t>
            </a:r>
            <a:r>
              <a:rPr sz="4950" b="1" spc="5" dirty="0">
                <a:latin typeface="Courier New"/>
                <a:cs typeface="Courier New"/>
              </a:rPr>
              <a:t>); 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5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"US"</a:t>
            </a:r>
            <a:r>
              <a:rPr sz="495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1525270" marR="5080" indent="1134745">
              <a:lnSpc>
                <a:spcPts val="5770"/>
              </a:lnSpc>
              <a:spcBef>
                <a:spcPts val="250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"United</a:t>
            </a:r>
            <a:r>
              <a:rPr sz="4950" b="1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States”</a:t>
            </a:r>
            <a:r>
              <a:rPr sz="4950" b="1" spc="5" dirty="0">
                <a:latin typeface="Courier New"/>
                <a:cs typeface="Courier New"/>
              </a:rPr>
              <a:t>);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  <a:p>
            <a:pPr marL="2660015" marR="1896110" indent="-1135380">
              <a:lnSpc>
                <a:spcPts val="577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"PK" </a:t>
            </a:r>
            <a:r>
              <a:rPr sz="4950" b="1" spc="5" dirty="0">
                <a:latin typeface="Courier New"/>
                <a:cs typeface="Courier New"/>
              </a:rPr>
              <a:t>: </a:t>
            </a:r>
            <a:r>
              <a:rPr sz="4950" b="1" spc="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"Pakistan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52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311" y="1770746"/>
            <a:ext cx="614616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code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“IN”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9767" y="1655566"/>
            <a:ext cx="10585450" cy="4045585"/>
            <a:chOff x="5629767" y="1655566"/>
            <a:chExt cx="10585450" cy="4045585"/>
          </a:xfrm>
        </p:grpSpPr>
        <p:sp>
          <p:nvSpPr>
            <p:cNvPr id="10" name="object 10"/>
            <p:cNvSpPr/>
            <p:nvPr/>
          </p:nvSpPr>
          <p:spPr>
            <a:xfrm>
              <a:off x="14506291" y="1655566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19" h="1047114">
                  <a:moveTo>
                    <a:pt x="670136" y="0"/>
                  </a:moveTo>
                  <a:lnTo>
                    <a:pt x="0" y="523544"/>
                  </a:lnTo>
                  <a:lnTo>
                    <a:pt x="670136" y="1047088"/>
                  </a:lnTo>
                  <a:lnTo>
                    <a:pt x="670136" y="691078"/>
                  </a:lnTo>
                  <a:lnTo>
                    <a:pt x="1708879" y="691078"/>
                  </a:lnTo>
                  <a:lnTo>
                    <a:pt x="1708879" y="356010"/>
                  </a:lnTo>
                  <a:lnTo>
                    <a:pt x="670136" y="356010"/>
                  </a:lnTo>
                  <a:lnTo>
                    <a:pt x="67013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2122" y="4884263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39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04387" y="3412002"/>
              <a:ext cx="1580515" cy="979805"/>
            </a:xfrm>
            <a:custGeom>
              <a:avLst/>
              <a:gdLst/>
              <a:ahLst/>
              <a:cxnLst/>
              <a:rect l="l" t="t" r="r" b="b"/>
              <a:pathLst>
                <a:path w="1580515" h="979804">
                  <a:moveTo>
                    <a:pt x="1493399" y="0"/>
                  </a:moveTo>
                  <a:lnTo>
                    <a:pt x="852518" y="377906"/>
                  </a:lnTo>
                  <a:lnTo>
                    <a:pt x="760406" y="221695"/>
                  </a:lnTo>
                  <a:lnTo>
                    <a:pt x="0" y="979680"/>
                  </a:lnTo>
                  <a:lnTo>
                    <a:pt x="1031319" y="681139"/>
                  </a:lnTo>
                  <a:lnTo>
                    <a:pt x="939207" y="524928"/>
                  </a:lnTo>
                  <a:lnTo>
                    <a:pt x="1580088" y="147021"/>
                  </a:lnTo>
                  <a:lnTo>
                    <a:pt x="1493399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17767" y="2636617"/>
            <a:ext cx="5142230" cy="998855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100" spc="135" dirty="0">
                <a:latin typeface="Arial MT"/>
                <a:cs typeface="Arial MT"/>
              </a:rPr>
              <a:t>prints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190" dirty="0">
                <a:latin typeface="Arial MT"/>
                <a:cs typeface="Arial MT"/>
              </a:rPr>
              <a:t>“India”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703" y="286106"/>
            <a:ext cx="7099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0" algn="l"/>
              </a:tabLst>
            </a:pPr>
            <a:r>
              <a:rPr spc="15" dirty="0"/>
              <a:t>Switch	</a:t>
            </a:r>
            <a:r>
              <a:rPr spc="6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000135" y="2673495"/>
            <a:ext cx="15886430" cy="8062595"/>
          </a:xfrm>
          <a:custGeom>
            <a:avLst/>
            <a:gdLst/>
            <a:ahLst/>
            <a:cxnLst/>
            <a:rect l="l" t="t" r="r" b="b"/>
            <a:pathLst>
              <a:path w="15886430" h="8062595">
                <a:moveTo>
                  <a:pt x="15886087" y="3664813"/>
                </a:moveTo>
                <a:lnTo>
                  <a:pt x="7943037" y="3664813"/>
                </a:lnTo>
                <a:lnTo>
                  <a:pt x="7943037" y="2931845"/>
                </a:lnTo>
                <a:lnTo>
                  <a:pt x="6051842" y="2931845"/>
                </a:lnTo>
                <a:lnTo>
                  <a:pt x="6051842" y="2198890"/>
                </a:lnTo>
                <a:lnTo>
                  <a:pt x="12860173" y="2198890"/>
                </a:lnTo>
                <a:lnTo>
                  <a:pt x="12860173" y="2129358"/>
                </a:lnTo>
                <a:lnTo>
                  <a:pt x="12860173" y="1465922"/>
                </a:lnTo>
                <a:lnTo>
                  <a:pt x="7564806" y="1465922"/>
                </a:lnTo>
                <a:lnTo>
                  <a:pt x="7564806" y="732967"/>
                </a:lnTo>
                <a:lnTo>
                  <a:pt x="5295366" y="732967"/>
                </a:lnTo>
                <a:lnTo>
                  <a:pt x="5295366" y="0"/>
                </a:lnTo>
                <a:lnTo>
                  <a:pt x="0" y="0"/>
                </a:lnTo>
                <a:lnTo>
                  <a:pt x="0" y="8062582"/>
                </a:lnTo>
                <a:lnTo>
                  <a:pt x="2647683" y="8062582"/>
                </a:lnTo>
                <a:lnTo>
                  <a:pt x="2647683" y="7329627"/>
                </a:lnTo>
                <a:lnTo>
                  <a:pt x="6051842" y="7329627"/>
                </a:lnTo>
                <a:lnTo>
                  <a:pt x="6051842" y="6596659"/>
                </a:lnTo>
                <a:lnTo>
                  <a:pt x="13994892" y="6596659"/>
                </a:lnTo>
                <a:lnTo>
                  <a:pt x="13994892" y="5863704"/>
                </a:lnTo>
                <a:lnTo>
                  <a:pt x="7943037" y="5863704"/>
                </a:lnTo>
                <a:lnTo>
                  <a:pt x="7943037" y="5130736"/>
                </a:lnTo>
                <a:lnTo>
                  <a:pt x="6430086" y="5130736"/>
                </a:lnTo>
                <a:lnTo>
                  <a:pt x="6430086" y="4397768"/>
                </a:lnTo>
                <a:lnTo>
                  <a:pt x="15886087" y="4397768"/>
                </a:lnTo>
                <a:lnTo>
                  <a:pt x="15886087" y="3664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5679" y="2617334"/>
            <a:ext cx="12507595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4950" b="1" spc="5" dirty="0">
                <a:latin typeface="Courier New"/>
                <a:cs typeface="Courier New"/>
              </a:rPr>
              <a:t>(code){</a:t>
            </a:r>
            <a:endParaRPr sz="4950">
              <a:latin typeface="Courier New"/>
              <a:cs typeface="Courier New"/>
            </a:endParaRPr>
          </a:p>
          <a:p>
            <a:pPr marL="3416300">
              <a:lnSpc>
                <a:spcPts val="577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"IN"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4551680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“India”</a:t>
            </a:r>
            <a:r>
              <a:rPr sz="4950" b="1" spc="5" dirty="0"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151" y="4816219"/>
            <a:ext cx="22955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066" y="5549181"/>
            <a:ext cx="13642340" cy="517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5270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95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"US"</a:t>
            </a:r>
            <a:r>
              <a:rPr sz="495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:</a:t>
            </a:r>
            <a:endParaRPr sz="4950">
              <a:latin typeface="Courier New"/>
              <a:cs typeface="Courier New"/>
            </a:endParaRPr>
          </a:p>
          <a:p>
            <a:pPr marL="1525270" marR="5080" indent="1134745">
              <a:lnSpc>
                <a:spcPts val="5770"/>
              </a:lnSpc>
              <a:spcBef>
                <a:spcPts val="250"/>
              </a:spcBef>
            </a:pPr>
            <a:r>
              <a:rPr sz="4950" b="1" spc="5" dirty="0">
                <a:latin typeface="Courier New"/>
                <a:cs typeface="Courier New"/>
              </a:rPr>
              <a:t>console.log(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"United</a:t>
            </a:r>
            <a:r>
              <a:rPr sz="4950" b="1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States”</a:t>
            </a:r>
            <a:r>
              <a:rPr sz="4950" b="1" spc="5" dirty="0">
                <a:latin typeface="Courier New"/>
                <a:cs typeface="Courier New"/>
              </a:rPr>
              <a:t>); </a:t>
            </a:r>
            <a:r>
              <a:rPr sz="4950" b="1" spc="-2955" dirty="0">
                <a:latin typeface="Courier New"/>
                <a:cs typeface="Courier New"/>
              </a:rPr>
              <a:t> </a:t>
            </a:r>
            <a:r>
              <a:rPr sz="4950" b="1" u="heavy" spc="5" dirty="0">
                <a:solidFill>
                  <a:srgbClr val="0433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reak;</a:t>
            </a:r>
            <a:endParaRPr sz="4950">
              <a:latin typeface="Courier New"/>
              <a:cs typeface="Courier New"/>
            </a:endParaRPr>
          </a:p>
          <a:p>
            <a:pPr marL="2660015" marR="1896110" indent="-1135380">
              <a:lnSpc>
                <a:spcPts val="5770"/>
              </a:lnSpc>
              <a:spcBef>
                <a:spcPts val="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case 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"PK" </a:t>
            </a:r>
            <a:r>
              <a:rPr sz="4950" b="1" spc="5" dirty="0">
                <a:latin typeface="Courier New"/>
                <a:cs typeface="Courier New"/>
              </a:rPr>
              <a:t>: </a:t>
            </a:r>
            <a:r>
              <a:rPr sz="4950" b="1" spc="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"Pakistan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);</a:t>
            </a:r>
            <a:endParaRPr sz="4950">
              <a:latin typeface="Courier New"/>
              <a:cs typeface="Courier New"/>
            </a:endParaRPr>
          </a:p>
          <a:p>
            <a:pPr marL="1525270">
              <a:lnSpc>
                <a:spcPts val="5525"/>
              </a:lnSpc>
            </a:pPr>
            <a:r>
              <a:rPr sz="4950" b="1" spc="5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311" y="1770746"/>
            <a:ext cx="614616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code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“US”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4824" y="1655566"/>
            <a:ext cx="13451205" cy="6216650"/>
            <a:chOff x="5764824" y="1655566"/>
            <a:chExt cx="13451205" cy="6216650"/>
          </a:xfrm>
        </p:grpSpPr>
        <p:sp>
          <p:nvSpPr>
            <p:cNvPr id="10" name="object 10"/>
            <p:cNvSpPr/>
            <p:nvPr/>
          </p:nvSpPr>
          <p:spPr>
            <a:xfrm>
              <a:off x="14506290" y="1655566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19" h="1047114">
                  <a:moveTo>
                    <a:pt x="670136" y="0"/>
                  </a:moveTo>
                  <a:lnTo>
                    <a:pt x="0" y="523544"/>
                  </a:lnTo>
                  <a:lnTo>
                    <a:pt x="670136" y="1047088"/>
                  </a:lnTo>
                  <a:lnTo>
                    <a:pt x="670136" y="691078"/>
                  </a:lnTo>
                  <a:lnTo>
                    <a:pt x="1708879" y="691078"/>
                  </a:lnTo>
                  <a:lnTo>
                    <a:pt x="1708879" y="356010"/>
                  </a:lnTo>
                  <a:lnTo>
                    <a:pt x="670136" y="356010"/>
                  </a:lnTo>
                  <a:lnTo>
                    <a:pt x="67013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7178" y="7055627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60059" y="4802853"/>
              <a:ext cx="6555740" cy="1614170"/>
            </a:xfrm>
            <a:custGeom>
              <a:avLst/>
              <a:gdLst/>
              <a:ahLst/>
              <a:cxnLst/>
              <a:rect l="l" t="t" r="r" b="b"/>
              <a:pathLst>
                <a:path w="6555740" h="1614170">
                  <a:moveTo>
                    <a:pt x="6555499" y="0"/>
                  </a:moveTo>
                  <a:lnTo>
                    <a:pt x="1103845" y="0"/>
                  </a:lnTo>
                  <a:lnTo>
                    <a:pt x="1103845" y="857364"/>
                  </a:lnTo>
                  <a:lnTo>
                    <a:pt x="1115301" y="857364"/>
                  </a:lnTo>
                  <a:lnTo>
                    <a:pt x="852512" y="1012329"/>
                  </a:lnTo>
                  <a:lnTo>
                    <a:pt x="760399" y="856119"/>
                  </a:lnTo>
                  <a:lnTo>
                    <a:pt x="0" y="1614106"/>
                  </a:lnTo>
                  <a:lnTo>
                    <a:pt x="1031316" y="1315567"/>
                  </a:lnTo>
                  <a:lnTo>
                    <a:pt x="939203" y="1159357"/>
                  </a:lnTo>
                  <a:lnTo>
                    <a:pt x="1451330" y="857364"/>
                  </a:lnTo>
                  <a:lnTo>
                    <a:pt x="6555499" y="857364"/>
                  </a:lnTo>
                  <a:lnTo>
                    <a:pt x="6555499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44658" y="4891718"/>
            <a:ext cx="529018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35" dirty="0">
                <a:latin typeface="Arial MT"/>
                <a:cs typeface="Arial MT"/>
              </a:rPr>
              <a:t>prints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60" dirty="0">
                <a:latin typeface="Arial MT"/>
                <a:cs typeface="Arial MT"/>
              </a:rPr>
              <a:t>“United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140" dirty="0">
                <a:latin typeface="Arial MT"/>
                <a:cs typeface="Arial MT"/>
              </a:rPr>
              <a:t>States”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703" y="286106"/>
            <a:ext cx="70993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0" algn="l"/>
              </a:tabLst>
            </a:pPr>
            <a:r>
              <a:rPr spc="15" dirty="0"/>
              <a:t>Switch	</a:t>
            </a:r>
            <a:r>
              <a:rPr spc="6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3663365" y="2733604"/>
            <a:ext cx="13238480" cy="7287895"/>
          </a:xfrm>
          <a:custGeom>
            <a:avLst/>
            <a:gdLst/>
            <a:ahLst/>
            <a:cxnLst/>
            <a:rect l="l" t="t" r="r" b="b"/>
            <a:pathLst>
              <a:path w="13238480" h="7287895">
                <a:moveTo>
                  <a:pt x="13238417" y="3036557"/>
                </a:moveTo>
                <a:lnTo>
                  <a:pt x="6619214" y="3036557"/>
                </a:lnTo>
                <a:lnTo>
                  <a:pt x="6619214" y="2429256"/>
                </a:lnTo>
                <a:lnTo>
                  <a:pt x="5043208" y="2429256"/>
                </a:lnTo>
                <a:lnTo>
                  <a:pt x="5043208" y="1821942"/>
                </a:lnTo>
                <a:lnTo>
                  <a:pt x="10716806" y="1821942"/>
                </a:lnTo>
                <a:lnTo>
                  <a:pt x="10716806" y="1214628"/>
                </a:lnTo>
                <a:lnTo>
                  <a:pt x="6304013" y="1214628"/>
                </a:lnTo>
                <a:lnTo>
                  <a:pt x="6304013" y="607314"/>
                </a:lnTo>
                <a:lnTo>
                  <a:pt x="4412805" y="607314"/>
                </a:lnTo>
                <a:lnTo>
                  <a:pt x="4412805" y="0"/>
                </a:lnTo>
                <a:lnTo>
                  <a:pt x="0" y="0"/>
                </a:lnTo>
                <a:lnTo>
                  <a:pt x="0" y="607314"/>
                </a:lnTo>
                <a:lnTo>
                  <a:pt x="0" y="1214628"/>
                </a:lnTo>
                <a:lnTo>
                  <a:pt x="0" y="7287742"/>
                </a:lnTo>
                <a:lnTo>
                  <a:pt x="12608014" y="7287742"/>
                </a:lnTo>
                <a:lnTo>
                  <a:pt x="12608014" y="6680428"/>
                </a:lnTo>
                <a:lnTo>
                  <a:pt x="5988812" y="6680428"/>
                </a:lnTo>
                <a:lnTo>
                  <a:pt x="5988812" y="6073114"/>
                </a:lnTo>
                <a:lnTo>
                  <a:pt x="5043208" y="6073114"/>
                </a:lnTo>
                <a:lnTo>
                  <a:pt x="5043208" y="5465813"/>
                </a:lnTo>
                <a:lnTo>
                  <a:pt x="11662410" y="5465813"/>
                </a:lnTo>
                <a:lnTo>
                  <a:pt x="11662410" y="5218087"/>
                </a:lnTo>
                <a:lnTo>
                  <a:pt x="11662410" y="4858499"/>
                </a:lnTo>
                <a:lnTo>
                  <a:pt x="6619214" y="4858499"/>
                </a:lnTo>
                <a:lnTo>
                  <a:pt x="6619214" y="4251185"/>
                </a:lnTo>
                <a:lnTo>
                  <a:pt x="5358409" y="4251185"/>
                </a:lnTo>
                <a:lnTo>
                  <a:pt x="5358409" y="3643871"/>
                </a:lnTo>
                <a:lnTo>
                  <a:pt x="13238417" y="3643871"/>
                </a:lnTo>
                <a:lnTo>
                  <a:pt x="13238417" y="3036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3374" y="10628652"/>
            <a:ext cx="2206625" cy="607695"/>
          </a:xfrm>
          <a:custGeom>
            <a:avLst/>
            <a:gdLst/>
            <a:ahLst/>
            <a:cxnLst/>
            <a:rect l="l" t="t" r="r" b="b"/>
            <a:pathLst>
              <a:path w="2206625" h="607695">
                <a:moveTo>
                  <a:pt x="2206401" y="0"/>
                </a:moveTo>
                <a:lnTo>
                  <a:pt x="0" y="0"/>
                </a:lnTo>
                <a:lnTo>
                  <a:pt x="0" y="607311"/>
                </a:lnTo>
                <a:lnTo>
                  <a:pt x="2206401" y="607311"/>
                </a:lnTo>
                <a:lnTo>
                  <a:pt x="22064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5874" y="2681198"/>
            <a:ext cx="12948920" cy="5512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4100" b="1" spc="20" dirty="0">
                <a:latin typeface="Courier New"/>
                <a:cs typeface="Courier New"/>
              </a:rPr>
              <a:t>(code){</a:t>
            </a:r>
            <a:endParaRPr sz="4100">
              <a:latin typeface="Courier New"/>
              <a:cs typeface="Courier New"/>
            </a:endParaRPr>
          </a:p>
          <a:p>
            <a:pPr marL="2849245">
              <a:lnSpc>
                <a:spcPts val="478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1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"IN"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endParaRPr sz="4100">
              <a:latin typeface="Courier New"/>
              <a:cs typeface="Courier New"/>
            </a:endParaRPr>
          </a:p>
          <a:p>
            <a:pPr marL="2849245" marR="2526665" indent="945515">
              <a:lnSpc>
                <a:spcPts val="4780"/>
              </a:lnSpc>
              <a:spcBef>
                <a:spcPts val="209"/>
              </a:spcBef>
            </a:pPr>
            <a:r>
              <a:rPr sz="4100" b="1" spc="20" dirty="0">
                <a:latin typeface="Courier New"/>
                <a:cs typeface="Courier New"/>
              </a:rPr>
              <a:t>console.log</a:t>
            </a:r>
            <a:r>
              <a:rPr sz="4100" b="1" spc="15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“India</a:t>
            </a:r>
            <a:r>
              <a:rPr sz="4100" b="1" spc="15" dirty="0">
                <a:solidFill>
                  <a:srgbClr val="A31515"/>
                </a:solidFill>
                <a:latin typeface="Courier New"/>
                <a:cs typeface="Courier New"/>
              </a:rPr>
              <a:t>”</a:t>
            </a:r>
            <a:r>
              <a:rPr sz="4100" b="1" spc="20" dirty="0">
                <a:latin typeface="Courier New"/>
                <a:cs typeface="Courier New"/>
              </a:rPr>
              <a:t>); 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100">
              <a:latin typeface="Courier New"/>
              <a:cs typeface="Courier New"/>
            </a:endParaRPr>
          </a:p>
          <a:p>
            <a:pPr marL="2849245">
              <a:lnSpc>
                <a:spcPts val="458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41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"US"</a:t>
            </a:r>
            <a:r>
              <a:rPr sz="41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endParaRPr sz="4100">
              <a:latin typeface="Courier New"/>
              <a:cs typeface="Courier New"/>
            </a:endParaRPr>
          </a:p>
          <a:p>
            <a:pPr marL="2849245" marR="5080" indent="945515">
              <a:lnSpc>
                <a:spcPts val="4780"/>
              </a:lnSpc>
              <a:spcBef>
                <a:spcPts val="204"/>
              </a:spcBef>
            </a:pPr>
            <a:r>
              <a:rPr sz="4100" b="1" spc="20" dirty="0">
                <a:latin typeface="Courier New"/>
                <a:cs typeface="Courier New"/>
              </a:rPr>
              <a:t>console.log(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"United</a:t>
            </a:r>
            <a:r>
              <a:rPr sz="4100" b="1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States”</a:t>
            </a:r>
            <a:r>
              <a:rPr sz="4100" b="1" spc="20" dirty="0">
                <a:latin typeface="Courier New"/>
                <a:cs typeface="Courier New"/>
              </a:rPr>
              <a:t>); </a:t>
            </a:r>
            <a:r>
              <a:rPr sz="4100" b="1" spc="-2445" dirty="0"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100">
              <a:latin typeface="Courier New"/>
              <a:cs typeface="Courier New"/>
            </a:endParaRPr>
          </a:p>
          <a:p>
            <a:pPr marL="3795395" marR="1580515" indent="-946150">
              <a:lnSpc>
                <a:spcPts val="4780"/>
              </a:lnSpc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case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"PK" </a:t>
            </a:r>
            <a:r>
              <a:rPr sz="4100" b="1" spc="20" dirty="0">
                <a:latin typeface="Courier New"/>
                <a:cs typeface="Courier New"/>
              </a:rPr>
              <a:t>: </a:t>
            </a:r>
            <a:r>
              <a:rPr sz="4100" b="1" spc="25" dirty="0"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console.log</a:t>
            </a:r>
            <a:r>
              <a:rPr sz="4100" b="1" spc="15" dirty="0">
                <a:latin typeface="Courier New"/>
                <a:cs typeface="Courier New"/>
              </a:rPr>
              <a:t>(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"Pakistan</a:t>
            </a:r>
            <a:r>
              <a:rPr sz="4100" b="1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100" b="1" spc="20" dirty="0"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2677" y="8147001"/>
            <a:ext cx="1917064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433FF"/>
                </a:solidFill>
                <a:latin typeface="Courier New"/>
                <a:cs typeface="Courier New"/>
              </a:rPr>
              <a:t>break;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2677" y="8754312"/>
            <a:ext cx="9481820" cy="1261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50"/>
              </a:lnSpc>
              <a:spcBef>
                <a:spcPts val="120"/>
              </a:spcBef>
            </a:pPr>
            <a:r>
              <a:rPr sz="4100" b="1" spc="20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41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latin typeface="Courier New"/>
                <a:cs typeface="Courier New"/>
              </a:rPr>
              <a:t>:</a:t>
            </a:r>
            <a:endParaRPr sz="4100">
              <a:latin typeface="Courier New"/>
              <a:cs typeface="Courier New"/>
            </a:endParaRPr>
          </a:p>
          <a:p>
            <a:pPr marL="958215">
              <a:lnSpc>
                <a:spcPts val="4850"/>
              </a:lnSpc>
            </a:pPr>
            <a:r>
              <a:rPr sz="4100" b="1" spc="20" dirty="0">
                <a:latin typeface="Courier New"/>
                <a:cs typeface="Courier New"/>
              </a:rPr>
              <a:t>console.log(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“Not</a:t>
            </a:r>
            <a:r>
              <a:rPr sz="4100" b="1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4100" b="1" spc="20" dirty="0">
                <a:solidFill>
                  <a:srgbClr val="A31515"/>
                </a:solidFill>
                <a:latin typeface="Courier New"/>
                <a:cs typeface="Courier New"/>
              </a:rPr>
              <a:t>Matched"</a:t>
            </a:r>
            <a:r>
              <a:rPr sz="4100" b="1" spc="20" dirty="0">
                <a:latin typeface="Courier New"/>
                <a:cs typeface="Courier New"/>
              </a:rPr>
              <a:t>);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2030" y="10576246"/>
            <a:ext cx="34099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20" dirty="0">
                <a:latin typeface="Courier New"/>
                <a:cs typeface="Courier New"/>
              </a:rPr>
              <a:t>}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5311" y="1770746"/>
            <a:ext cx="6146165" cy="8172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code</a:t>
            </a:r>
            <a:r>
              <a:rPr sz="4950" b="1" spc="-1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“CN”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52338" y="1655566"/>
            <a:ext cx="13451840" cy="7914640"/>
            <a:chOff x="6652338" y="1655566"/>
            <a:chExt cx="13451840" cy="7914640"/>
          </a:xfrm>
        </p:grpSpPr>
        <p:sp>
          <p:nvSpPr>
            <p:cNvPr id="12" name="object 12"/>
            <p:cNvSpPr/>
            <p:nvPr/>
          </p:nvSpPr>
          <p:spPr>
            <a:xfrm>
              <a:off x="14506291" y="1655566"/>
              <a:ext cx="1709420" cy="1047115"/>
            </a:xfrm>
            <a:custGeom>
              <a:avLst/>
              <a:gdLst/>
              <a:ahLst/>
              <a:cxnLst/>
              <a:rect l="l" t="t" r="r" b="b"/>
              <a:pathLst>
                <a:path w="1709419" h="1047114">
                  <a:moveTo>
                    <a:pt x="670136" y="0"/>
                  </a:moveTo>
                  <a:lnTo>
                    <a:pt x="0" y="523544"/>
                  </a:lnTo>
                  <a:lnTo>
                    <a:pt x="670136" y="1047088"/>
                  </a:lnTo>
                  <a:lnTo>
                    <a:pt x="670136" y="691078"/>
                  </a:lnTo>
                  <a:lnTo>
                    <a:pt x="1708879" y="691078"/>
                  </a:lnTo>
                  <a:lnTo>
                    <a:pt x="1708879" y="356010"/>
                  </a:lnTo>
                  <a:lnTo>
                    <a:pt x="670136" y="356010"/>
                  </a:lnTo>
                  <a:lnTo>
                    <a:pt x="67013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4692" y="8753478"/>
              <a:ext cx="2445385" cy="764540"/>
            </a:xfrm>
            <a:custGeom>
              <a:avLst/>
              <a:gdLst/>
              <a:ahLst/>
              <a:cxnLst/>
              <a:rect l="l" t="t" r="r" b="b"/>
              <a:pathLst>
                <a:path w="2445384" h="764540">
                  <a:moveTo>
                    <a:pt x="0" y="0"/>
                  </a:moveTo>
                  <a:lnTo>
                    <a:pt x="2444932" y="0"/>
                  </a:lnTo>
                  <a:lnTo>
                    <a:pt x="2444932" y="764236"/>
                  </a:lnTo>
                  <a:lnTo>
                    <a:pt x="0" y="764236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71144" y="7951692"/>
              <a:ext cx="6233160" cy="1614170"/>
            </a:xfrm>
            <a:custGeom>
              <a:avLst/>
              <a:gdLst/>
              <a:ahLst/>
              <a:cxnLst/>
              <a:rect l="l" t="t" r="r" b="b"/>
              <a:pathLst>
                <a:path w="6233159" h="1614170">
                  <a:moveTo>
                    <a:pt x="6232944" y="0"/>
                  </a:moveTo>
                  <a:lnTo>
                    <a:pt x="1103845" y="0"/>
                  </a:lnTo>
                  <a:lnTo>
                    <a:pt x="1103845" y="857364"/>
                  </a:lnTo>
                  <a:lnTo>
                    <a:pt x="1115301" y="857364"/>
                  </a:lnTo>
                  <a:lnTo>
                    <a:pt x="852512" y="1012329"/>
                  </a:lnTo>
                  <a:lnTo>
                    <a:pt x="760399" y="856119"/>
                  </a:lnTo>
                  <a:lnTo>
                    <a:pt x="0" y="1614093"/>
                  </a:lnTo>
                  <a:lnTo>
                    <a:pt x="1031316" y="1315554"/>
                  </a:lnTo>
                  <a:lnTo>
                    <a:pt x="939203" y="1159344"/>
                  </a:lnTo>
                  <a:lnTo>
                    <a:pt x="1451330" y="857364"/>
                  </a:lnTo>
                  <a:lnTo>
                    <a:pt x="6232944" y="857364"/>
                  </a:lnTo>
                  <a:lnTo>
                    <a:pt x="623294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123540" y="8040553"/>
            <a:ext cx="492252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35" dirty="0">
                <a:latin typeface="Arial MT"/>
                <a:cs typeface="Arial MT"/>
              </a:rPr>
              <a:t>prints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215" dirty="0">
                <a:latin typeface="Arial MT"/>
                <a:cs typeface="Arial MT"/>
              </a:rPr>
              <a:t>“Not</a:t>
            </a:r>
            <a:r>
              <a:rPr sz="4100" spc="-20" dirty="0">
                <a:latin typeface="Arial MT"/>
                <a:cs typeface="Arial MT"/>
              </a:rPr>
              <a:t> </a:t>
            </a:r>
            <a:r>
              <a:rPr sz="4100" spc="150" dirty="0">
                <a:latin typeface="Arial MT"/>
                <a:cs typeface="Arial MT"/>
              </a:rPr>
              <a:t>Matched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3714" y="286106"/>
            <a:ext cx="81572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  <a:tab pos="3272790" algn="l"/>
                <a:tab pos="5583555" algn="l"/>
              </a:tabLst>
            </a:pPr>
            <a:r>
              <a:rPr spc="-165" dirty="0"/>
              <a:t>Truthy	</a:t>
            </a:r>
            <a:r>
              <a:rPr spc="610" dirty="0"/>
              <a:t>/	</a:t>
            </a:r>
            <a:r>
              <a:rPr spc="-105" dirty="0"/>
              <a:t>Falsy	</a:t>
            </a:r>
            <a:r>
              <a:rPr spc="-70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4184078" y="4793633"/>
            <a:ext cx="11347450" cy="1466215"/>
          </a:xfrm>
          <a:custGeom>
            <a:avLst/>
            <a:gdLst/>
            <a:ahLst/>
            <a:cxnLst/>
            <a:rect l="l" t="t" r="r" b="b"/>
            <a:pathLst>
              <a:path w="11347450" h="1466214">
                <a:moveTo>
                  <a:pt x="11347209" y="732967"/>
                </a:moveTo>
                <a:lnTo>
                  <a:pt x="6430099" y="732967"/>
                </a:lnTo>
                <a:lnTo>
                  <a:pt x="6430099" y="0"/>
                </a:ln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11347209" y="1465922"/>
                </a:lnTo>
                <a:lnTo>
                  <a:pt x="11347209" y="732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4090" y="4793632"/>
            <a:ext cx="644334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dirty="0">
                <a:latin typeface="Courier New"/>
                <a:cs typeface="Courier New"/>
              </a:rPr>
              <a:t>&gt;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sz="4950" b="1" dirty="0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4090" y="5526594"/>
            <a:ext cx="113474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"adult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090" y="6259555"/>
            <a:ext cx="45389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090" y="6992518"/>
            <a:ext cx="106038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"kid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4090" y="7725480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273" y="2864641"/>
            <a:ext cx="5011420" cy="155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67218" y="46656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3633" y="4337249"/>
            <a:ext cx="2023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3714" y="286106"/>
            <a:ext cx="81572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  <a:tab pos="3272790" algn="l"/>
                <a:tab pos="5583555" algn="l"/>
              </a:tabLst>
            </a:pPr>
            <a:r>
              <a:rPr spc="-165" dirty="0"/>
              <a:t>Truthy	</a:t>
            </a:r>
            <a:r>
              <a:rPr spc="610" dirty="0"/>
              <a:t>/	</a:t>
            </a:r>
            <a:r>
              <a:rPr spc="-105" dirty="0"/>
              <a:t>Falsy	</a:t>
            </a:r>
            <a:r>
              <a:rPr spc="-70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4184090" y="5526594"/>
            <a:ext cx="11347450" cy="733425"/>
          </a:xfrm>
          <a:custGeom>
            <a:avLst/>
            <a:gdLst/>
            <a:ahLst/>
            <a:cxnLst/>
            <a:rect l="l" t="t" r="r" b="b"/>
            <a:pathLst>
              <a:path w="11347450" h="733425">
                <a:moveTo>
                  <a:pt x="11347206" y="0"/>
                </a:moveTo>
                <a:lnTo>
                  <a:pt x="0" y="0"/>
                </a:lnTo>
                <a:lnTo>
                  <a:pt x="0" y="732961"/>
                </a:lnTo>
                <a:lnTo>
                  <a:pt x="11347206" y="732961"/>
                </a:lnTo>
                <a:lnTo>
                  <a:pt x="11347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4090" y="4793632"/>
            <a:ext cx="530860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4950" b="1" spc="5" dirty="0">
                <a:latin typeface="Courier New"/>
                <a:cs typeface="Courier New"/>
              </a:rPr>
              <a:t>(age){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4090" y="5526594"/>
            <a:ext cx="113474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"adult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090" y="6259555"/>
            <a:ext cx="453898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9490">
              <a:lnSpc>
                <a:spcPts val="5595"/>
              </a:lnSpc>
            </a:pPr>
            <a:r>
              <a:rPr sz="4950" b="1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</a:t>
            </a:r>
            <a:r>
              <a:rPr sz="495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090" y="6992518"/>
            <a:ext cx="1060386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695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console.log</a:t>
            </a:r>
            <a:r>
              <a:rPr sz="4950" b="1" spc="-5" dirty="0">
                <a:latin typeface="Courier New"/>
                <a:cs typeface="Courier New"/>
              </a:rPr>
              <a:t>(</a:t>
            </a:r>
            <a:r>
              <a:rPr sz="4950" b="1" spc="5" dirty="0">
                <a:solidFill>
                  <a:srgbClr val="A31515"/>
                </a:solidFill>
                <a:latin typeface="Courier New"/>
                <a:cs typeface="Courier New"/>
              </a:rPr>
              <a:t>"kid</a:t>
            </a:r>
            <a:r>
              <a:rPr sz="495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4950" b="1" spc="5" dirty="0">
                <a:latin typeface="Courier New"/>
                <a:cs typeface="Courier New"/>
              </a:rPr>
              <a:t>)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4090" y="7725480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273" y="2864641"/>
            <a:ext cx="5011420" cy="155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67218" y="46656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3633" y="4337249"/>
            <a:ext cx="202374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35" dirty="0">
                <a:solidFill>
                  <a:srgbClr val="1DB100"/>
                </a:solidFill>
                <a:latin typeface="Arial"/>
                <a:cs typeface="Arial"/>
              </a:rPr>
              <a:t>true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2324" y="7131698"/>
            <a:ext cx="7700009" cy="1075690"/>
          </a:xfrm>
          <a:custGeom>
            <a:avLst/>
            <a:gdLst/>
            <a:ahLst/>
            <a:cxnLst/>
            <a:rect l="l" t="t" r="r" b="b"/>
            <a:pathLst>
              <a:path w="7700009" h="1075690">
                <a:moveTo>
                  <a:pt x="7699451" y="0"/>
                </a:moveTo>
                <a:lnTo>
                  <a:pt x="0" y="0"/>
                </a:lnTo>
                <a:lnTo>
                  <a:pt x="0" y="1075144"/>
                </a:lnTo>
                <a:lnTo>
                  <a:pt x="7699451" y="1075144"/>
                </a:lnTo>
                <a:lnTo>
                  <a:pt x="7699451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36743" y="3718603"/>
            <a:ext cx="7630795" cy="444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algn="ctr">
              <a:lnSpc>
                <a:spcPct val="100000"/>
              </a:lnSpc>
              <a:spcBef>
                <a:spcPts val="95"/>
              </a:spcBef>
            </a:pPr>
            <a:r>
              <a:rPr sz="8250" b="1" spc="40" dirty="0">
                <a:solidFill>
                  <a:srgbClr val="0076BA"/>
                </a:solidFill>
                <a:latin typeface="Arial"/>
                <a:cs typeface="Arial"/>
              </a:rPr>
              <a:t>let</a:t>
            </a:r>
            <a:r>
              <a:rPr sz="8250" b="1" spc="43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8250" b="1" spc="65" dirty="0">
                <a:solidFill>
                  <a:srgbClr val="EE220C"/>
                </a:solidFill>
                <a:latin typeface="Arial"/>
                <a:cs typeface="Arial"/>
              </a:rPr>
              <a:t>name</a:t>
            </a:r>
            <a:r>
              <a:rPr sz="8250" b="1" spc="-8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8250" b="1" spc="-459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8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87395" algn="l"/>
              </a:tabLst>
            </a:pPr>
            <a:r>
              <a:rPr sz="6600" spc="105" dirty="0">
                <a:latin typeface="Arial MT"/>
                <a:cs typeface="Arial MT"/>
              </a:rPr>
              <a:t>variable	</a:t>
            </a:r>
            <a:r>
              <a:rPr sz="6600" spc="160" dirty="0">
                <a:latin typeface="Arial MT"/>
                <a:cs typeface="Arial MT"/>
              </a:rPr>
              <a:t>declaration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84966" y="515543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3"/>
                </a:lnTo>
                <a:lnTo>
                  <a:pt x="249617" y="850003"/>
                </a:lnTo>
                <a:lnTo>
                  <a:pt x="249617" y="2101613"/>
                </a:lnTo>
                <a:lnTo>
                  <a:pt x="484550" y="2101613"/>
                </a:lnTo>
                <a:lnTo>
                  <a:pt x="484550" y="850003"/>
                </a:lnTo>
                <a:lnTo>
                  <a:pt x="734168" y="850003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82928" y="380001"/>
            <a:ext cx="8138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pc="-5" dirty="0"/>
              <a:t>JavaScript	</a:t>
            </a:r>
            <a:r>
              <a:rPr spc="-615" dirty="0"/>
              <a:t>V</a:t>
            </a:r>
            <a:r>
              <a:rPr spc="-10" dirty="0"/>
              <a:t>ariables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3714" y="286106"/>
            <a:ext cx="81572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  <a:tab pos="3272790" algn="l"/>
                <a:tab pos="5583555" algn="l"/>
              </a:tabLst>
            </a:pPr>
            <a:r>
              <a:rPr spc="-165" dirty="0"/>
              <a:t>Truthy	</a:t>
            </a:r>
            <a:r>
              <a:rPr spc="610" dirty="0"/>
              <a:t>/	</a:t>
            </a:r>
            <a:r>
              <a:rPr spc="-105" dirty="0"/>
              <a:t>Falsy	</a:t>
            </a:r>
            <a:r>
              <a:rPr spc="-70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51995" y="1538627"/>
            <a:ext cx="5820410" cy="928433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8250" b="1" spc="-10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8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sz="825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250">
              <a:latin typeface="Arial"/>
              <a:cs typeface="Arial"/>
            </a:endParaRPr>
          </a:p>
          <a:p>
            <a:pPr marL="334645" algn="ctr">
              <a:lnSpc>
                <a:spcPct val="100000"/>
              </a:lnSpc>
              <a:spcBef>
                <a:spcPts val="4350"/>
              </a:spcBef>
            </a:pPr>
            <a:r>
              <a:rPr sz="8250" b="1" spc="-310" dirty="0">
                <a:solidFill>
                  <a:srgbClr val="FFFFFF"/>
                </a:solidFill>
                <a:latin typeface="Arial"/>
                <a:cs typeface="Arial"/>
              </a:rPr>
              <a:t>“”</a:t>
            </a:r>
            <a:endParaRPr sz="8250">
              <a:latin typeface="Arial"/>
              <a:cs typeface="Arial"/>
            </a:endParaRPr>
          </a:p>
          <a:p>
            <a:pPr marL="334645" algn="ctr">
              <a:lnSpc>
                <a:spcPct val="100000"/>
              </a:lnSpc>
              <a:spcBef>
                <a:spcPts val="195"/>
              </a:spcBef>
            </a:pPr>
            <a:r>
              <a:rPr sz="8250" b="1" spc="-20" dirty="0">
                <a:solidFill>
                  <a:srgbClr val="FFFFFF"/>
                </a:solidFill>
                <a:latin typeface="Arial"/>
                <a:cs typeface="Arial"/>
              </a:rPr>
              <a:t>undefined</a:t>
            </a:r>
            <a:endParaRPr sz="8250">
              <a:latin typeface="Arial"/>
              <a:cs typeface="Arial"/>
            </a:endParaRPr>
          </a:p>
          <a:p>
            <a:pPr marL="334645" algn="ctr">
              <a:lnSpc>
                <a:spcPct val="100000"/>
              </a:lnSpc>
              <a:spcBef>
                <a:spcPts val="3379"/>
              </a:spcBef>
            </a:pPr>
            <a:r>
              <a:rPr sz="8250" b="1" spc="-16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7650" y="1539875"/>
            <a:ext cx="7323438" cy="9431813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673225" marR="2414905" algn="ctr">
              <a:lnSpc>
                <a:spcPct val="103499"/>
              </a:lnSpc>
              <a:spcBef>
                <a:spcPts val="830"/>
              </a:spcBef>
            </a:pPr>
            <a:r>
              <a:rPr sz="8250" b="1" spc="30" dirty="0">
                <a:solidFill>
                  <a:srgbClr val="FFFFFF"/>
                </a:solidFill>
                <a:latin typeface="Arial"/>
                <a:cs typeface="Arial"/>
              </a:rPr>
              <a:t>true  </a:t>
            </a:r>
            <a:r>
              <a:rPr sz="825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250" dirty="0">
              <a:latin typeface="Arial"/>
              <a:cs typeface="Arial"/>
            </a:endParaRPr>
          </a:p>
          <a:p>
            <a:pPr marR="741680" algn="ctr">
              <a:lnSpc>
                <a:spcPts val="8695"/>
              </a:lnSpc>
              <a:spcBef>
                <a:spcPts val="800"/>
              </a:spcBef>
            </a:pPr>
            <a:r>
              <a:rPr sz="8250" b="1" spc="-210" dirty="0">
                <a:solidFill>
                  <a:srgbClr val="FFFFFF"/>
                </a:solidFill>
                <a:latin typeface="Arial"/>
                <a:cs typeface="Arial"/>
              </a:rPr>
              <a:t>“0”</a:t>
            </a:r>
            <a:endParaRPr sz="8250" dirty="0">
              <a:latin typeface="Arial"/>
              <a:cs typeface="Arial"/>
            </a:endParaRPr>
          </a:p>
          <a:p>
            <a:pPr marL="1223645" marR="1490345" indent="662305">
              <a:lnSpc>
                <a:spcPct val="77600"/>
              </a:lnSpc>
              <a:spcBef>
                <a:spcPts val="1015"/>
              </a:spcBef>
            </a:pPr>
            <a:r>
              <a:rPr sz="8250" b="1" spc="-160" dirty="0">
                <a:solidFill>
                  <a:srgbClr val="FFFFFF"/>
                </a:solidFill>
                <a:latin typeface="Arial"/>
                <a:cs typeface="Arial"/>
              </a:rPr>
              <a:t>“a” </a:t>
            </a:r>
            <a:r>
              <a:rPr sz="825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0" b="1" spc="-140" dirty="0">
                <a:solidFill>
                  <a:srgbClr val="FFFFFF"/>
                </a:solidFill>
                <a:latin typeface="Arial"/>
                <a:cs typeface="Arial"/>
              </a:rPr>
              <a:t>“hello”</a:t>
            </a:r>
            <a:endParaRPr sz="8250" dirty="0">
              <a:latin typeface="Arial"/>
              <a:cs typeface="Arial"/>
            </a:endParaRPr>
          </a:p>
          <a:p>
            <a:pPr marL="1549400" marR="267970">
              <a:lnSpc>
                <a:spcPct val="100000"/>
              </a:lnSpc>
              <a:spcBef>
                <a:spcPts val="2420"/>
              </a:spcBef>
              <a:tabLst>
                <a:tab pos="2188845" algn="l"/>
                <a:tab pos="3274695" algn="l"/>
                <a:tab pos="3914140" algn="l"/>
              </a:tabLst>
            </a:pPr>
            <a:r>
              <a:rPr sz="8250" b="1" spc="-5" dirty="0">
                <a:solidFill>
                  <a:srgbClr val="FFFFFF"/>
                </a:solidFill>
                <a:latin typeface="Arial"/>
                <a:cs typeface="Arial"/>
              </a:rPr>
              <a:t>[	]	</a:t>
            </a:r>
            <a:r>
              <a:rPr sz="8250" b="1" spc="-470" dirty="0">
                <a:solidFill>
                  <a:srgbClr val="FFFFFF"/>
                </a:solidFill>
                <a:latin typeface="Arial"/>
                <a:cs typeface="Arial"/>
              </a:rPr>
              <a:t>{	}</a:t>
            </a:r>
            <a:endParaRPr sz="8250" dirty="0">
              <a:latin typeface="Arial"/>
              <a:cs typeface="Arial"/>
            </a:endParaRPr>
          </a:p>
          <a:p>
            <a:pPr marR="267970">
              <a:lnSpc>
                <a:spcPct val="100000"/>
              </a:lnSpc>
              <a:spcBef>
                <a:spcPts val="15"/>
              </a:spcBef>
            </a:pPr>
            <a:endParaRPr sz="10150" dirty="0">
              <a:latin typeface="Arial"/>
              <a:cs typeface="Arial"/>
            </a:endParaRPr>
          </a:p>
          <a:p>
            <a:pPr algn="r">
              <a:lnSpc>
                <a:spcPts val="1895"/>
              </a:lnSpc>
              <a:spcBef>
                <a:spcPts val="5"/>
              </a:spcBef>
            </a:pP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yo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4052" y="305400"/>
            <a:ext cx="96297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3895" algn="l"/>
                <a:tab pos="7490459" algn="l"/>
                <a:tab pos="8204200" algn="l"/>
                <a:tab pos="8902700" algn="l"/>
                <a:tab pos="9368155" algn="l"/>
              </a:tabLst>
            </a:pPr>
            <a:r>
              <a:rPr spc="-740" dirty="0"/>
              <a:t>T</a:t>
            </a:r>
            <a:r>
              <a:rPr spc="65" dirty="0"/>
              <a:t>e</a:t>
            </a:r>
            <a:r>
              <a:rPr spc="160" dirty="0"/>
              <a:t>r</a:t>
            </a:r>
            <a:r>
              <a:rPr spc="-65" dirty="0"/>
              <a:t>nary</a:t>
            </a:r>
            <a:r>
              <a:rPr dirty="0"/>
              <a:t>	</a:t>
            </a:r>
            <a:r>
              <a:rPr spc="20" dirty="0"/>
              <a:t>Operators</a:t>
            </a:r>
            <a:r>
              <a:rPr dirty="0"/>
              <a:t>	</a:t>
            </a:r>
            <a:r>
              <a:rPr spc="-250" dirty="0"/>
              <a:t>(</a:t>
            </a:r>
            <a:r>
              <a:rPr dirty="0"/>
              <a:t>	</a:t>
            </a:r>
            <a:r>
              <a:rPr spc="-365" dirty="0"/>
              <a:t>?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25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5318811" y="4619999"/>
            <a:ext cx="9077960" cy="3665220"/>
          </a:xfrm>
          <a:custGeom>
            <a:avLst/>
            <a:gdLst/>
            <a:ahLst/>
            <a:cxnLst/>
            <a:rect l="l" t="t" r="r" b="b"/>
            <a:pathLst>
              <a:path w="9077960" h="3665220">
                <a:moveTo>
                  <a:pt x="9077757" y="2198878"/>
                </a:moveTo>
                <a:lnTo>
                  <a:pt x="4538878" y="2198878"/>
                </a:lnTo>
                <a:lnTo>
                  <a:pt x="4538878" y="1465922"/>
                </a:lnTo>
                <a:lnTo>
                  <a:pt x="8321281" y="1465922"/>
                </a:lnTo>
                <a:lnTo>
                  <a:pt x="8321281" y="732955"/>
                </a:lnTo>
                <a:lnTo>
                  <a:pt x="7186562" y="732955"/>
                </a:lnTo>
                <a:lnTo>
                  <a:pt x="7186562" y="0"/>
                </a:lnTo>
                <a:lnTo>
                  <a:pt x="0" y="0"/>
                </a:lnTo>
                <a:lnTo>
                  <a:pt x="0" y="3664801"/>
                </a:lnTo>
                <a:lnTo>
                  <a:pt x="2647670" y="3664801"/>
                </a:lnTo>
                <a:lnTo>
                  <a:pt x="2647670" y="2931845"/>
                </a:lnTo>
                <a:lnTo>
                  <a:pt x="9077757" y="2931845"/>
                </a:lnTo>
                <a:lnTo>
                  <a:pt x="9077757" y="2198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75553" y="4563829"/>
            <a:ext cx="6834505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83410" algn="ctr">
              <a:lnSpc>
                <a:spcPts val="5855"/>
              </a:lnSpc>
              <a:spcBef>
                <a:spcPts val="95"/>
              </a:spcBef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4950" b="1" spc="5" dirty="0">
                <a:latin typeface="Courier New"/>
                <a:cs typeface="Courier New"/>
              </a:rPr>
              <a:t>(age</a:t>
            </a:r>
            <a:r>
              <a:rPr sz="4950" b="1" spc="-3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&lt;</a:t>
            </a:r>
            <a:r>
              <a:rPr sz="4950" b="1" spc="-3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17100"/>
                </a:solidFill>
                <a:latin typeface="Courier New"/>
                <a:cs typeface="Courier New"/>
              </a:rPr>
              <a:t>18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  <a:p>
            <a:pPr marL="756285" algn="ctr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text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“kid”</a:t>
            </a:r>
            <a:endParaRPr sz="4950">
              <a:latin typeface="Courier New"/>
              <a:cs typeface="Courier New"/>
            </a:endParaRPr>
          </a:p>
          <a:p>
            <a:pPr marR="4530725" algn="ctr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4950" b="1" spc="5" dirty="0">
                <a:latin typeface="Courier New"/>
                <a:cs typeface="Courier New"/>
              </a:rPr>
              <a:t>{</a:t>
            </a:r>
            <a:endParaRPr sz="4950">
              <a:latin typeface="Courier New"/>
              <a:cs typeface="Courier New"/>
            </a:endParaRPr>
          </a:p>
          <a:p>
            <a:pPr marL="1513205" algn="ctr">
              <a:lnSpc>
                <a:spcPts val="5770"/>
              </a:lnSpc>
            </a:pPr>
            <a:r>
              <a:rPr sz="4950" b="1" spc="5" dirty="0">
                <a:latin typeface="Courier New"/>
                <a:cs typeface="Courier New"/>
              </a:rPr>
              <a:t>text</a:t>
            </a:r>
            <a:r>
              <a:rPr sz="4950" b="1" spc="-3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5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B51700"/>
                </a:solidFill>
                <a:latin typeface="Courier New"/>
                <a:cs typeface="Courier New"/>
              </a:rPr>
              <a:t>“adult”</a:t>
            </a:r>
            <a:endParaRPr sz="4950">
              <a:latin typeface="Courier New"/>
              <a:cs typeface="Courier New"/>
            </a:endParaRPr>
          </a:p>
          <a:p>
            <a:pPr marR="6421755" algn="ctr">
              <a:lnSpc>
                <a:spcPts val="585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3899" y="2773085"/>
            <a:ext cx="5011420" cy="155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592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49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age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=</a:t>
            </a:r>
            <a:r>
              <a:rPr sz="4950" b="1" spc="-2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4950" b="1" spc="5" dirty="0">
                <a:latin typeface="Courier New"/>
                <a:cs typeface="Courier New"/>
              </a:rPr>
              <a:t>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5318" y="8887267"/>
            <a:ext cx="15765144" cy="10471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85"/>
              </a:spcBef>
              <a:tabLst>
                <a:tab pos="1638300" algn="l"/>
                <a:tab pos="4721860" algn="l"/>
                <a:tab pos="5955665" algn="l"/>
                <a:tab pos="6863715" algn="l"/>
                <a:tab pos="8691880" algn="l"/>
                <a:tab pos="10855960" algn="l"/>
                <a:tab pos="12602210" algn="l"/>
              </a:tabLst>
            </a:pPr>
            <a:r>
              <a:rPr sz="4950" spc="45" dirty="0">
                <a:solidFill>
                  <a:srgbClr val="FFFFFF"/>
                </a:solidFill>
                <a:latin typeface="Arial MT"/>
                <a:cs typeface="Arial MT"/>
              </a:rPr>
              <a:t>This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statement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can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4950" spc="60" dirty="0">
                <a:solidFill>
                  <a:srgbClr val="FFFFFF"/>
                </a:solidFill>
                <a:latin typeface="Arial MT"/>
                <a:cs typeface="Arial MT"/>
              </a:rPr>
              <a:t>easily	</a:t>
            </a:r>
            <a:r>
              <a:rPr sz="4950" spc="155" dirty="0">
                <a:solidFill>
                  <a:srgbClr val="FFFFFF"/>
                </a:solidFill>
                <a:latin typeface="Arial MT"/>
                <a:cs typeface="Arial MT"/>
              </a:rPr>
              <a:t>written	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using	</a:t>
            </a:r>
            <a:r>
              <a:rPr sz="4950" spc="-110" dirty="0">
                <a:solidFill>
                  <a:srgbClr val="FFFFFF"/>
                </a:solidFill>
                <a:latin typeface="Arial MT"/>
                <a:cs typeface="Arial MT"/>
              </a:rPr>
              <a:t>TERNARY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137"/>
            <a:ext cx="18548985" cy="974090"/>
          </a:xfrm>
          <a:custGeom>
            <a:avLst/>
            <a:gdLst/>
            <a:ahLst/>
            <a:cxnLst/>
            <a:rect l="l" t="t" r="r" b="b"/>
            <a:pathLst>
              <a:path w="18548985" h="974089">
                <a:moveTo>
                  <a:pt x="0" y="973792"/>
                </a:moveTo>
                <a:lnTo>
                  <a:pt x="0" y="0"/>
                </a:lnTo>
                <a:lnTo>
                  <a:pt x="18548859" y="0"/>
                </a:lnTo>
                <a:lnTo>
                  <a:pt x="18548859" y="973792"/>
                </a:lnTo>
                <a:lnTo>
                  <a:pt x="0" y="973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3756" y="5260003"/>
            <a:ext cx="30518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10" dirty="0">
                <a:latin typeface="Courier New"/>
                <a:cs typeface="Courier New"/>
              </a:rPr>
              <a:t>text</a:t>
            </a:r>
            <a:r>
              <a:rPr sz="6600" b="1" spc="-9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1437" y="5487507"/>
            <a:ext cx="3933190" cy="8401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6225"/>
              </a:lnSpc>
            </a:pPr>
            <a:r>
              <a:rPr sz="6600" b="1" spc="10" dirty="0">
                <a:latin typeface="Courier New"/>
                <a:cs typeface="Courier New"/>
              </a:rPr>
              <a:t>age</a:t>
            </a:r>
            <a:r>
              <a:rPr sz="6600" b="1" spc="-50" dirty="0">
                <a:latin typeface="Courier New"/>
                <a:cs typeface="Courier New"/>
              </a:rPr>
              <a:t> </a:t>
            </a:r>
            <a:r>
              <a:rPr sz="6600" b="1" spc="5" dirty="0">
                <a:latin typeface="Courier New"/>
                <a:cs typeface="Courier New"/>
              </a:rPr>
              <a:t>&lt;</a:t>
            </a:r>
            <a:r>
              <a:rPr sz="6600" b="1" spc="5" dirty="0">
                <a:solidFill>
                  <a:srgbClr val="09885A"/>
                </a:solidFill>
                <a:latin typeface="Courier New"/>
                <a:cs typeface="Courier New"/>
              </a:rPr>
              <a:t>18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0069" y="5337377"/>
            <a:ext cx="2709545" cy="989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7405"/>
              </a:lnSpc>
            </a:pPr>
            <a:r>
              <a:rPr sz="6600" b="1" spc="10" dirty="0">
                <a:solidFill>
                  <a:srgbClr val="A31515"/>
                </a:solidFill>
                <a:latin typeface="Courier New"/>
                <a:cs typeface="Courier New"/>
              </a:rPr>
              <a:t>"kid"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8438" y="5260003"/>
            <a:ext cx="91033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6854" algn="l"/>
              </a:tabLst>
            </a:pPr>
            <a:r>
              <a:rPr sz="6600" b="1" spc="10" dirty="0">
                <a:latin typeface="Courier New"/>
                <a:cs typeface="Courier New"/>
              </a:rPr>
              <a:t>?	:</a:t>
            </a:r>
            <a:r>
              <a:rPr sz="6600" b="1" spc="-50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A31515"/>
                </a:solidFill>
                <a:latin typeface="Courier New"/>
                <a:cs typeface="Courier New"/>
              </a:rPr>
              <a:t>"adult"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8956" y="2918130"/>
            <a:ext cx="6650990" cy="20313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7759"/>
              </a:lnSpc>
            </a:pPr>
            <a:r>
              <a:rPr sz="6600" b="1" spc="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6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age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10" dirty="0">
                <a:latin typeface="Courier New"/>
                <a:cs typeface="Courier New"/>
              </a:rPr>
              <a:t>=</a:t>
            </a:r>
            <a:r>
              <a:rPr sz="6600" b="1" spc="-20" dirty="0">
                <a:latin typeface="Courier New"/>
                <a:cs typeface="Courier New"/>
              </a:rPr>
              <a:t> </a:t>
            </a:r>
            <a:r>
              <a:rPr sz="6600" b="1" spc="5" dirty="0">
                <a:solidFill>
                  <a:srgbClr val="09885A"/>
                </a:solidFill>
                <a:latin typeface="Courier New"/>
                <a:cs typeface="Courier New"/>
              </a:rPr>
              <a:t>20</a:t>
            </a:r>
            <a:r>
              <a:rPr sz="6600" b="1" spc="5" dirty="0"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26" y="8892609"/>
            <a:ext cx="4369435" cy="1344930"/>
          </a:xfrm>
          <a:custGeom>
            <a:avLst/>
            <a:gdLst/>
            <a:ahLst/>
            <a:cxnLst/>
            <a:rect l="l" t="t" r="r" b="b"/>
            <a:pathLst>
              <a:path w="4369434" h="1344929">
                <a:moveTo>
                  <a:pt x="4369122" y="0"/>
                </a:moveTo>
                <a:lnTo>
                  <a:pt x="0" y="0"/>
                </a:lnTo>
                <a:lnTo>
                  <a:pt x="0" y="1344351"/>
                </a:lnTo>
                <a:lnTo>
                  <a:pt x="4369122" y="1344351"/>
                </a:lnTo>
                <a:lnTo>
                  <a:pt x="4369122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41668" y="9029851"/>
            <a:ext cx="378015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185" dirty="0">
                <a:latin typeface="Arial MT"/>
                <a:cs typeface="Arial MT"/>
              </a:rPr>
              <a:t>Condition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36695" y="5382765"/>
            <a:ext cx="9067165" cy="4700270"/>
            <a:chOff x="5236695" y="5382765"/>
            <a:chExt cx="9067165" cy="4700270"/>
          </a:xfrm>
        </p:grpSpPr>
        <p:sp>
          <p:nvSpPr>
            <p:cNvPr id="11" name="object 11"/>
            <p:cNvSpPr/>
            <p:nvPr/>
          </p:nvSpPr>
          <p:spPr>
            <a:xfrm>
              <a:off x="7072589" y="6400719"/>
              <a:ext cx="918210" cy="2628265"/>
            </a:xfrm>
            <a:custGeom>
              <a:avLst/>
              <a:gdLst/>
              <a:ahLst/>
              <a:cxnLst/>
              <a:rect l="l" t="t" r="r" b="b"/>
              <a:pathLst>
                <a:path w="918209" h="2628265">
                  <a:moveTo>
                    <a:pt x="458998" y="0"/>
                  </a:moveTo>
                  <a:lnTo>
                    <a:pt x="0" y="1062836"/>
                  </a:lnTo>
                  <a:lnTo>
                    <a:pt x="312118" y="1062836"/>
                  </a:lnTo>
                  <a:lnTo>
                    <a:pt x="312118" y="2627840"/>
                  </a:lnTo>
                  <a:lnTo>
                    <a:pt x="605877" y="2627840"/>
                  </a:lnTo>
                  <a:lnTo>
                    <a:pt x="605877" y="1062836"/>
                  </a:lnTo>
                  <a:lnTo>
                    <a:pt x="917997" y="1062836"/>
                  </a:lnTo>
                  <a:lnTo>
                    <a:pt x="45899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89082" y="5435152"/>
              <a:ext cx="4037965" cy="977900"/>
            </a:xfrm>
            <a:custGeom>
              <a:avLst/>
              <a:gdLst/>
              <a:ahLst/>
              <a:cxnLst/>
              <a:rect l="l" t="t" r="r" b="b"/>
              <a:pathLst>
                <a:path w="4037965" h="977900">
                  <a:moveTo>
                    <a:pt x="0" y="0"/>
                  </a:moveTo>
                  <a:lnTo>
                    <a:pt x="4037634" y="0"/>
                  </a:lnTo>
                  <a:lnTo>
                    <a:pt x="4037634" y="977900"/>
                  </a:lnTo>
                  <a:lnTo>
                    <a:pt x="0" y="977900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49250" y="8835099"/>
              <a:ext cx="4054475" cy="1247775"/>
            </a:xfrm>
            <a:custGeom>
              <a:avLst/>
              <a:gdLst/>
              <a:ahLst/>
              <a:cxnLst/>
              <a:rect l="l" t="t" r="r" b="b"/>
              <a:pathLst>
                <a:path w="4054475" h="1247775">
                  <a:moveTo>
                    <a:pt x="4054392" y="0"/>
                  </a:moveTo>
                  <a:lnTo>
                    <a:pt x="0" y="0"/>
                  </a:lnTo>
                  <a:lnTo>
                    <a:pt x="0" y="1247511"/>
                  </a:lnTo>
                  <a:lnTo>
                    <a:pt x="4054392" y="1247511"/>
                  </a:lnTo>
                  <a:lnTo>
                    <a:pt x="4054392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8394" y="8919987"/>
            <a:ext cx="2896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z="6600" spc="-5" dirty="0">
                <a:latin typeface="Arial MT"/>
                <a:cs typeface="Arial MT"/>
              </a:rPr>
              <a:t>On	</a:t>
            </a:r>
            <a:r>
              <a:rPr sz="6600" spc="145" dirty="0">
                <a:latin typeface="Arial MT"/>
                <a:cs typeface="Arial MT"/>
              </a:rPr>
              <a:t>true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0497" y="6522713"/>
            <a:ext cx="7040880" cy="3564890"/>
          </a:xfrm>
          <a:custGeom>
            <a:avLst/>
            <a:gdLst/>
            <a:ahLst/>
            <a:cxnLst/>
            <a:rect l="l" t="t" r="r" b="b"/>
            <a:pathLst>
              <a:path w="7040880" h="3564890">
                <a:moveTo>
                  <a:pt x="851877" y="986282"/>
                </a:moveTo>
                <a:lnTo>
                  <a:pt x="425945" y="0"/>
                </a:lnTo>
                <a:lnTo>
                  <a:pt x="0" y="986282"/>
                </a:lnTo>
                <a:lnTo>
                  <a:pt x="289636" y="986282"/>
                </a:lnTo>
                <a:lnTo>
                  <a:pt x="289636" y="2438552"/>
                </a:lnTo>
                <a:lnTo>
                  <a:pt x="562241" y="2438552"/>
                </a:lnTo>
                <a:lnTo>
                  <a:pt x="562241" y="986282"/>
                </a:lnTo>
                <a:lnTo>
                  <a:pt x="851877" y="986282"/>
                </a:lnTo>
                <a:close/>
              </a:path>
              <a:path w="7040880" h="3564890">
                <a:moveTo>
                  <a:pt x="7040626" y="2317292"/>
                </a:moveTo>
                <a:lnTo>
                  <a:pt x="2986240" y="2317292"/>
                </a:lnTo>
                <a:lnTo>
                  <a:pt x="2986240" y="3564801"/>
                </a:lnTo>
                <a:lnTo>
                  <a:pt x="7040626" y="3564801"/>
                </a:lnTo>
                <a:lnTo>
                  <a:pt x="7040626" y="2317292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0080" y="8924885"/>
            <a:ext cx="3208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z="6600" spc="-5" dirty="0">
                <a:latin typeface="Arial MT"/>
                <a:cs typeface="Arial MT"/>
              </a:rPr>
              <a:t>On	</a:t>
            </a:r>
            <a:r>
              <a:rPr sz="6600" spc="95" dirty="0">
                <a:latin typeface="Arial MT"/>
                <a:cs typeface="Arial MT"/>
              </a:rPr>
              <a:t>false</a:t>
            </a:r>
            <a:endParaRPr sz="6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456973" y="5232668"/>
            <a:ext cx="3896995" cy="3733800"/>
            <a:chOff x="14456973" y="5232668"/>
            <a:chExt cx="3896995" cy="3733800"/>
          </a:xfrm>
        </p:grpSpPr>
        <p:sp>
          <p:nvSpPr>
            <p:cNvPr id="18" name="object 18"/>
            <p:cNvSpPr/>
            <p:nvPr/>
          </p:nvSpPr>
          <p:spPr>
            <a:xfrm>
              <a:off x="16438002" y="6527611"/>
              <a:ext cx="852169" cy="2439035"/>
            </a:xfrm>
            <a:custGeom>
              <a:avLst/>
              <a:gdLst/>
              <a:ahLst/>
              <a:cxnLst/>
              <a:rect l="l" t="t" r="r" b="b"/>
              <a:pathLst>
                <a:path w="852169" h="2439034">
                  <a:moveTo>
                    <a:pt x="425934" y="0"/>
                  </a:moveTo>
                  <a:lnTo>
                    <a:pt x="0" y="986274"/>
                  </a:lnTo>
                  <a:lnTo>
                    <a:pt x="289635" y="986274"/>
                  </a:lnTo>
                  <a:lnTo>
                    <a:pt x="289635" y="2438543"/>
                  </a:lnTo>
                  <a:lnTo>
                    <a:pt x="562234" y="2438543"/>
                  </a:lnTo>
                  <a:lnTo>
                    <a:pt x="562234" y="986274"/>
                  </a:lnTo>
                  <a:lnTo>
                    <a:pt x="851869" y="986274"/>
                  </a:lnTo>
                  <a:lnTo>
                    <a:pt x="425934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09327" y="5285023"/>
              <a:ext cx="3792220" cy="973455"/>
            </a:xfrm>
            <a:custGeom>
              <a:avLst/>
              <a:gdLst/>
              <a:ahLst/>
              <a:cxnLst/>
              <a:rect l="l" t="t" r="r" b="b"/>
              <a:pathLst>
                <a:path w="3792219" h="973454">
                  <a:moveTo>
                    <a:pt x="0" y="0"/>
                  </a:moveTo>
                  <a:lnTo>
                    <a:pt x="3792192" y="0"/>
                  </a:lnTo>
                  <a:lnTo>
                    <a:pt x="3792192" y="973113"/>
                  </a:lnTo>
                  <a:lnTo>
                    <a:pt x="0" y="973113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0284" y="7349161"/>
            <a:ext cx="3543300" cy="974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0"/>
              </a:lnSpc>
            </a:pPr>
            <a:r>
              <a:rPr sz="6600" b="1" spc="10" dirty="0">
                <a:solidFill>
                  <a:srgbClr val="B51700"/>
                </a:solidFill>
                <a:latin typeface="Courier New"/>
                <a:cs typeface="Courier New"/>
              </a:rPr>
              <a:t>“adult"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484052" y="305400"/>
            <a:ext cx="96297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3895" algn="l"/>
                <a:tab pos="7490459" algn="l"/>
                <a:tab pos="8204200" algn="l"/>
                <a:tab pos="8902700" algn="l"/>
                <a:tab pos="9368155" algn="l"/>
              </a:tabLst>
            </a:pPr>
            <a:r>
              <a:rPr spc="-740" dirty="0"/>
              <a:t>T</a:t>
            </a:r>
            <a:r>
              <a:rPr spc="65" dirty="0"/>
              <a:t>e</a:t>
            </a:r>
            <a:r>
              <a:rPr spc="160" dirty="0"/>
              <a:t>r</a:t>
            </a:r>
            <a:r>
              <a:rPr spc="-65" dirty="0"/>
              <a:t>nary</a:t>
            </a:r>
            <a:r>
              <a:rPr dirty="0"/>
              <a:t>	</a:t>
            </a:r>
            <a:r>
              <a:rPr spc="20" dirty="0"/>
              <a:t>Operators</a:t>
            </a:r>
            <a:r>
              <a:rPr dirty="0"/>
              <a:t>	</a:t>
            </a:r>
            <a:r>
              <a:rPr spc="-250" dirty="0"/>
              <a:t>(</a:t>
            </a:r>
            <a:r>
              <a:rPr dirty="0"/>
              <a:t>	</a:t>
            </a:r>
            <a:r>
              <a:rPr spc="-365" dirty="0"/>
              <a:t>?</a:t>
            </a:r>
            <a:r>
              <a:rPr dirty="0"/>
              <a:t>	</a:t>
            </a:r>
            <a:r>
              <a:rPr spc="-365" dirty="0"/>
              <a:t>:</a:t>
            </a:r>
            <a:r>
              <a:rPr dirty="0"/>
              <a:t>	</a:t>
            </a:r>
            <a:r>
              <a:rPr spc="-250" dirty="0"/>
              <a:t>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277" y="4917812"/>
            <a:ext cx="6673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0" spc="1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9200" b="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200" b="0" spc="24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9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148" y="399294"/>
            <a:ext cx="3966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5877" y="1982830"/>
            <a:ext cx="72129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0"/>
              </a:lnSpc>
              <a:tabLst>
                <a:tab pos="3334385" algn="l"/>
                <a:tab pos="6901815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114" dirty="0">
                <a:solidFill>
                  <a:srgbClr val="1DB100"/>
                </a:solidFill>
                <a:latin typeface="Arial"/>
                <a:cs typeface="Arial"/>
              </a:rPr>
              <a:t>“right”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5877" y="1982830"/>
            <a:ext cx="72129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0"/>
              </a:lnSpc>
              <a:tabLst>
                <a:tab pos="3334385" algn="l"/>
                <a:tab pos="6901815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114" dirty="0">
                <a:solidFill>
                  <a:srgbClr val="1DB100"/>
                </a:solidFill>
                <a:latin typeface="Arial"/>
                <a:cs typeface="Arial"/>
              </a:rPr>
              <a:t>“right”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031" y="1931525"/>
            <a:ext cx="87623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3382010" algn="l"/>
                <a:tab pos="8404860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80" dirty="0">
                <a:solidFill>
                  <a:srgbClr val="1DB100"/>
                </a:solidFill>
                <a:latin typeface="Arial"/>
                <a:cs typeface="Arial"/>
              </a:rPr>
              <a:t>“right”,10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926" y="4473517"/>
            <a:ext cx="15702915" cy="200469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706245" marR="958215" indent="-740410">
              <a:lnSpc>
                <a:spcPct val="102699"/>
              </a:lnSpc>
              <a:spcBef>
                <a:spcPts val="1585"/>
              </a:spcBef>
              <a:tabLst>
                <a:tab pos="3829050" algn="l"/>
                <a:tab pos="4184650" algn="l"/>
                <a:tab pos="4911725" algn="l"/>
                <a:tab pos="5103495" algn="l"/>
                <a:tab pos="7146925" algn="l"/>
                <a:tab pos="8361680" algn="l"/>
                <a:tab pos="9463405" algn="l"/>
                <a:tab pos="9630410" algn="l"/>
                <a:tab pos="10864215" algn="l"/>
                <a:tab pos="11348720" algn="l"/>
                <a:tab pos="11772265" algn="l"/>
                <a:tab pos="12582525" algn="l"/>
              </a:tabLst>
            </a:pPr>
            <a:r>
              <a:rPr sz="4950" spc="150" dirty="0">
                <a:solidFill>
                  <a:srgbClr val="FFFFFF"/>
                </a:solidFill>
                <a:latin typeface="Arial MT"/>
                <a:cs typeface="Arial MT"/>
              </a:rPr>
              <a:t>functions	</a:t>
            </a:r>
            <a:r>
              <a:rPr sz="4950" spc="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950" spc="-6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special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65" dirty="0">
                <a:solidFill>
                  <a:srgbClr val="FFFFFF"/>
                </a:solidFill>
                <a:latin typeface="Arial MT"/>
                <a:cs typeface="Arial MT"/>
              </a:rPr>
              <a:t>objects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6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4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4950" spc="125" dirty="0">
                <a:solidFill>
                  <a:srgbClr val="FFFFFF"/>
                </a:solidFill>
                <a:latin typeface="Arial MT"/>
                <a:cs typeface="Arial MT"/>
              </a:rPr>
              <a:t>contain  </a:t>
            </a:r>
            <a:r>
              <a:rPr sz="4950" spc="135" dirty="0">
                <a:solidFill>
                  <a:srgbClr val="FFFFFF"/>
                </a:solidFill>
                <a:latin typeface="Arial MT"/>
                <a:cs typeface="Arial MT"/>
              </a:rPr>
              <a:t>multiple	</a:t>
            </a:r>
            <a:r>
              <a:rPr sz="4950" spc="40" dirty="0">
                <a:solidFill>
                  <a:srgbClr val="FFFFFF"/>
                </a:solidFill>
                <a:latin typeface="Arial MT"/>
                <a:cs typeface="Arial MT"/>
              </a:rPr>
              <a:t>JS	</a:t>
            </a:r>
            <a:r>
              <a:rPr sz="4950" spc="114" dirty="0">
                <a:solidFill>
                  <a:srgbClr val="FFFFFF"/>
                </a:solidFill>
                <a:latin typeface="Arial MT"/>
                <a:cs typeface="Arial MT"/>
              </a:rPr>
              <a:t>statement,	and		can	</a:t>
            </a: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be	</a:t>
            </a:r>
            <a:r>
              <a:rPr sz="4950" spc="100" dirty="0">
                <a:solidFill>
                  <a:srgbClr val="FFFFFF"/>
                </a:solidFill>
                <a:latin typeface="Arial MT"/>
                <a:cs typeface="Arial MT"/>
              </a:rPr>
              <a:t>re-used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353" y="399294"/>
            <a:ext cx="133496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  <a:tab pos="7753350" algn="l"/>
                <a:tab pos="8218805" algn="l"/>
                <a:tab pos="11365865" algn="l"/>
              </a:tabLst>
            </a:pPr>
            <a:r>
              <a:rPr spc="114" dirty="0"/>
              <a:t>De</a:t>
            </a:r>
            <a:r>
              <a:rPr spc="-5" dirty="0"/>
              <a:t>fi</a:t>
            </a:r>
            <a:r>
              <a:rPr spc="-95" dirty="0"/>
              <a:t>ning	</a:t>
            </a:r>
            <a:r>
              <a:rPr spc="-60" dirty="0"/>
              <a:t>Functions	</a:t>
            </a:r>
            <a:r>
              <a:rPr spc="-365" dirty="0"/>
              <a:t>:	</a:t>
            </a:r>
            <a:r>
              <a:rPr spc="30" dirty="0"/>
              <a:t>Normal	</a:t>
            </a:r>
            <a:r>
              <a:rPr spc="-5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381" y="2161378"/>
            <a:ext cx="87623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3382010" algn="l"/>
                <a:tab pos="8404860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80" dirty="0">
                <a:solidFill>
                  <a:srgbClr val="1DB100"/>
                </a:solidFill>
                <a:latin typeface="Arial"/>
                <a:cs typeface="Arial"/>
              </a:rPr>
              <a:t>“right”,10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8781" y="5373820"/>
            <a:ext cx="14373225" cy="1466215"/>
          </a:xfrm>
          <a:custGeom>
            <a:avLst/>
            <a:gdLst/>
            <a:ahLst/>
            <a:cxnLst/>
            <a:rect l="l" t="t" r="r" b="b"/>
            <a:pathLst>
              <a:path w="14373225" h="1466215">
                <a:moveTo>
                  <a:pt x="14373124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8699525" y="1465922"/>
                </a:lnTo>
                <a:lnTo>
                  <a:pt x="8699525" y="732967"/>
                </a:lnTo>
                <a:lnTo>
                  <a:pt x="14373124" y="732967"/>
                </a:lnTo>
                <a:lnTo>
                  <a:pt x="14373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8784" y="5373815"/>
            <a:ext cx="1438592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move</a:t>
            </a:r>
            <a:r>
              <a:rPr sz="4950" b="1" spc="5" dirty="0">
                <a:latin typeface="Courier New"/>
                <a:cs typeface="Courier New"/>
              </a:rPr>
              <a:t>(direction,</a:t>
            </a:r>
            <a:r>
              <a:rPr sz="4950" b="1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steps){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784" y="6106777"/>
            <a:ext cx="871283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//some</a:t>
            </a:r>
            <a:r>
              <a:rPr sz="495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action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784" y="6839739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82" y="7980623"/>
            <a:ext cx="5617845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3429000" algn="l"/>
              </a:tabLst>
            </a:pPr>
            <a:r>
              <a:rPr sz="6600" spc="210" dirty="0">
                <a:latin typeface="Arial MT"/>
                <a:cs typeface="Arial MT"/>
              </a:rPr>
              <a:t>function	</a:t>
            </a:r>
            <a:r>
              <a:rPr sz="6600" spc="85" dirty="0">
                <a:latin typeface="Arial MT"/>
                <a:cs typeface="Arial MT"/>
              </a:rPr>
              <a:t>name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8418" y="6004364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327" y="399294"/>
            <a:ext cx="7533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</a:tabLst>
            </a:pPr>
            <a:r>
              <a:rPr spc="-20" dirty="0"/>
              <a:t>Defining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381" y="2161378"/>
            <a:ext cx="87623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3382010" algn="l"/>
                <a:tab pos="8404860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80" dirty="0">
                <a:solidFill>
                  <a:srgbClr val="1DB100"/>
                </a:solidFill>
                <a:latin typeface="Arial"/>
                <a:cs typeface="Arial"/>
              </a:rPr>
              <a:t>“right”,10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8781" y="5373820"/>
            <a:ext cx="14373225" cy="1466215"/>
          </a:xfrm>
          <a:custGeom>
            <a:avLst/>
            <a:gdLst/>
            <a:ahLst/>
            <a:cxnLst/>
            <a:rect l="l" t="t" r="r" b="b"/>
            <a:pathLst>
              <a:path w="14373225" h="1466215">
                <a:moveTo>
                  <a:pt x="14373124" y="0"/>
                </a:moveTo>
                <a:lnTo>
                  <a:pt x="0" y="0"/>
                </a:lnTo>
                <a:lnTo>
                  <a:pt x="0" y="732967"/>
                </a:lnTo>
                <a:lnTo>
                  <a:pt x="0" y="1465922"/>
                </a:lnTo>
                <a:lnTo>
                  <a:pt x="8699525" y="1465922"/>
                </a:lnTo>
                <a:lnTo>
                  <a:pt x="8699525" y="732967"/>
                </a:lnTo>
                <a:lnTo>
                  <a:pt x="14373124" y="732967"/>
                </a:lnTo>
                <a:lnTo>
                  <a:pt x="14373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8784" y="5373815"/>
            <a:ext cx="1438592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move(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direction</a:t>
            </a:r>
            <a:r>
              <a:rPr sz="4950" b="1" spc="5" dirty="0">
                <a:latin typeface="Courier New"/>
                <a:cs typeface="Courier New"/>
              </a:rPr>
              <a:t>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steps){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784" y="6106777"/>
            <a:ext cx="871283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//some</a:t>
            </a:r>
            <a:r>
              <a:rPr sz="495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action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784" y="6839739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1248" y="7999917"/>
            <a:ext cx="6286500" cy="1075690"/>
          </a:xfrm>
          <a:custGeom>
            <a:avLst/>
            <a:gdLst/>
            <a:ahLst/>
            <a:cxnLst/>
            <a:rect l="l" t="t" r="r" b="b"/>
            <a:pathLst>
              <a:path w="6286500" h="1075690">
                <a:moveTo>
                  <a:pt x="6286300" y="0"/>
                </a:moveTo>
                <a:lnTo>
                  <a:pt x="0" y="0"/>
                </a:lnTo>
                <a:lnTo>
                  <a:pt x="0" y="1075144"/>
                </a:lnTo>
                <a:lnTo>
                  <a:pt x="6286300" y="1075144"/>
                </a:lnTo>
                <a:lnTo>
                  <a:pt x="6286300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2103" y="8001037"/>
            <a:ext cx="59848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2625" algn="l"/>
              </a:tabLst>
            </a:pPr>
            <a:r>
              <a:rPr sz="6600" spc="120" dirty="0">
                <a:latin typeface="Arial MT"/>
                <a:cs typeface="Arial MT"/>
              </a:rPr>
              <a:t>First	</a:t>
            </a:r>
            <a:r>
              <a:rPr sz="6600" spc="90" dirty="0">
                <a:latin typeface="Arial MT"/>
                <a:cs typeface="Arial MT"/>
              </a:rPr>
              <a:t>Parameter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47316" y="6023658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2"/>
                </a:lnTo>
                <a:lnTo>
                  <a:pt x="484550" y="2101612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327" y="399294"/>
            <a:ext cx="7533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</a:tabLst>
            </a:pPr>
            <a:r>
              <a:rPr spc="-20" dirty="0"/>
              <a:t>Defining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5381" y="2161378"/>
            <a:ext cx="8762365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3382010" algn="l"/>
                <a:tab pos="8404860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80" dirty="0">
                <a:solidFill>
                  <a:srgbClr val="1DB100"/>
                </a:solidFill>
                <a:latin typeface="Arial"/>
                <a:cs typeface="Arial"/>
              </a:rPr>
              <a:t>“right”,10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8784" y="5373815"/>
            <a:ext cx="14373225" cy="733425"/>
          </a:xfrm>
          <a:custGeom>
            <a:avLst/>
            <a:gdLst/>
            <a:ahLst/>
            <a:cxnLst/>
            <a:rect l="l" t="t" r="r" b="b"/>
            <a:pathLst>
              <a:path w="14373225" h="733425">
                <a:moveTo>
                  <a:pt x="14373129" y="0"/>
                </a:moveTo>
                <a:lnTo>
                  <a:pt x="0" y="0"/>
                </a:lnTo>
                <a:lnTo>
                  <a:pt x="0" y="732961"/>
                </a:lnTo>
                <a:lnTo>
                  <a:pt x="14373129" y="732961"/>
                </a:lnTo>
                <a:lnTo>
                  <a:pt x="14373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8784" y="5373815"/>
            <a:ext cx="1438592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9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move(direction,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EE220C"/>
                </a:solidFill>
                <a:latin typeface="Courier New"/>
                <a:cs typeface="Courier New"/>
              </a:rPr>
              <a:t>steps</a:t>
            </a:r>
            <a:r>
              <a:rPr sz="4950" b="1" spc="5" dirty="0">
                <a:latin typeface="Courier New"/>
                <a:cs typeface="Courier New"/>
              </a:rPr>
              <a:t>){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784" y="6106777"/>
            <a:ext cx="8712835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82060">
              <a:lnSpc>
                <a:spcPts val="5595"/>
              </a:lnSpc>
            </a:pP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//some</a:t>
            </a:r>
            <a:r>
              <a:rPr sz="495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solidFill>
                  <a:srgbClr val="008000"/>
                </a:solidFill>
                <a:latin typeface="Courier New"/>
                <a:cs typeface="Courier New"/>
              </a:rPr>
              <a:t>action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784" y="6839739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5242" y="7961330"/>
            <a:ext cx="7310120" cy="1075690"/>
          </a:xfrm>
          <a:custGeom>
            <a:avLst/>
            <a:gdLst/>
            <a:ahLst/>
            <a:cxnLst/>
            <a:rect l="l" t="t" r="r" b="b"/>
            <a:pathLst>
              <a:path w="7310119" h="1075690">
                <a:moveTo>
                  <a:pt x="7309934" y="0"/>
                </a:moveTo>
                <a:lnTo>
                  <a:pt x="0" y="0"/>
                </a:lnTo>
                <a:lnTo>
                  <a:pt x="0" y="1075144"/>
                </a:lnTo>
                <a:lnTo>
                  <a:pt x="7309934" y="1075144"/>
                </a:lnTo>
                <a:lnTo>
                  <a:pt x="730993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59661" y="7962449"/>
            <a:ext cx="7241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8655" algn="l"/>
              </a:tabLst>
            </a:pPr>
            <a:r>
              <a:rPr sz="6600" spc="155" dirty="0">
                <a:latin typeface="Arial MT"/>
                <a:cs typeface="Arial MT"/>
              </a:rPr>
              <a:t>Second	</a:t>
            </a:r>
            <a:r>
              <a:rPr sz="6600" spc="90" dirty="0">
                <a:latin typeface="Arial MT"/>
                <a:cs typeface="Arial MT"/>
              </a:rPr>
              <a:t>Parameter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13131" y="5985070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4" h="2101850">
                <a:moveTo>
                  <a:pt x="367077" y="0"/>
                </a:moveTo>
                <a:lnTo>
                  <a:pt x="0" y="850002"/>
                </a:lnTo>
                <a:lnTo>
                  <a:pt x="249615" y="850002"/>
                </a:lnTo>
                <a:lnTo>
                  <a:pt x="249615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6" y="850002"/>
                </a:lnTo>
                <a:lnTo>
                  <a:pt x="367077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3487" y="399294"/>
            <a:ext cx="69576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0" algn="l"/>
              </a:tabLst>
            </a:pPr>
            <a:r>
              <a:rPr spc="-45" dirty="0"/>
              <a:t>Calling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825381" y="2161378"/>
            <a:ext cx="8762365" cy="1341755"/>
          </a:xfrm>
          <a:custGeom>
            <a:avLst/>
            <a:gdLst/>
            <a:ahLst/>
            <a:cxnLst/>
            <a:rect l="l" t="t" r="r" b="b"/>
            <a:pathLst>
              <a:path w="8762365" h="1341754">
                <a:moveTo>
                  <a:pt x="8762036" y="0"/>
                </a:moveTo>
                <a:lnTo>
                  <a:pt x="0" y="0"/>
                </a:lnTo>
                <a:lnTo>
                  <a:pt x="0" y="1341313"/>
                </a:lnTo>
                <a:lnTo>
                  <a:pt x="8762036" y="1341313"/>
                </a:lnTo>
                <a:lnTo>
                  <a:pt x="8762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9800" y="2173806"/>
            <a:ext cx="86937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7085" algn="l"/>
                <a:tab pos="8369934" algn="l"/>
              </a:tabLst>
            </a:pPr>
            <a:r>
              <a:rPr sz="8250" b="1" spc="-70" dirty="0">
                <a:solidFill>
                  <a:srgbClr val="EE220C"/>
                </a:solidFill>
                <a:latin typeface="Arial"/>
                <a:cs typeface="Arial"/>
              </a:rPr>
              <a:t>move(	</a:t>
            </a:r>
            <a:r>
              <a:rPr sz="8250" b="1" spc="-80" dirty="0">
                <a:solidFill>
                  <a:srgbClr val="1DB100"/>
                </a:solidFill>
                <a:latin typeface="Arial"/>
                <a:cs typeface="Arial"/>
              </a:rPr>
              <a:t>“right”,10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4475" y="5530316"/>
            <a:ext cx="7076440" cy="1075690"/>
          </a:xfrm>
          <a:custGeom>
            <a:avLst/>
            <a:gdLst/>
            <a:ahLst/>
            <a:cxnLst/>
            <a:rect l="l" t="t" r="r" b="b"/>
            <a:pathLst>
              <a:path w="7076440" h="1075690">
                <a:moveTo>
                  <a:pt x="7076224" y="0"/>
                </a:moveTo>
                <a:lnTo>
                  <a:pt x="0" y="0"/>
                </a:lnTo>
                <a:lnTo>
                  <a:pt x="0" y="1075144"/>
                </a:lnTo>
                <a:lnTo>
                  <a:pt x="7076224" y="1075144"/>
                </a:lnTo>
                <a:lnTo>
                  <a:pt x="707622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18893" y="5531435"/>
            <a:ext cx="700785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8655" algn="l"/>
              </a:tabLst>
            </a:pPr>
            <a:r>
              <a:rPr sz="6600" spc="155" dirty="0">
                <a:latin typeface="Arial MT"/>
                <a:cs typeface="Arial MT"/>
              </a:rPr>
              <a:t>Second	</a:t>
            </a:r>
            <a:r>
              <a:rPr sz="6600" spc="145" dirty="0">
                <a:latin typeface="Arial MT"/>
                <a:cs typeface="Arial MT"/>
              </a:rPr>
              <a:t>Argument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84956" y="3187477"/>
            <a:ext cx="4305300" cy="2468245"/>
          </a:xfrm>
          <a:custGeom>
            <a:avLst/>
            <a:gdLst/>
            <a:ahLst/>
            <a:cxnLst/>
            <a:rect l="l" t="t" r="r" b="b"/>
            <a:pathLst>
              <a:path w="4305300" h="2468245">
                <a:moveTo>
                  <a:pt x="734174" y="850011"/>
                </a:moveTo>
                <a:lnTo>
                  <a:pt x="367093" y="0"/>
                </a:lnTo>
                <a:lnTo>
                  <a:pt x="0" y="850011"/>
                </a:lnTo>
                <a:lnTo>
                  <a:pt x="249618" y="850011"/>
                </a:lnTo>
                <a:lnTo>
                  <a:pt x="249618" y="2101621"/>
                </a:lnTo>
                <a:lnTo>
                  <a:pt x="484555" y="2101621"/>
                </a:lnTo>
                <a:lnTo>
                  <a:pt x="484555" y="850011"/>
                </a:lnTo>
                <a:lnTo>
                  <a:pt x="734174" y="850011"/>
                </a:lnTo>
                <a:close/>
              </a:path>
              <a:path w="4305300" h="2468245">
                <a:moveTo>
                  <a:pt x="4304703" y="1216583"/>
                </a:moveTo>
                <a:lnTo>
                  <a:pt x="3937622" y="366585"/>
                </a:lnTo>
                <a:lnTo>
                  <a:pt x="3570541" y="1216583"/>
                </a:lnTo>
                <a:lnTo>
                  <a:pt x="3820160" y="1216583"/>
                </a:lnTo>
                <a:lnTo>
                  <a:pt x="3820160" y="2468194"/>
                </a:lnTo>
                <a:lnTo>
                  <a:pt x="4055084" y="2468194"/>
                </a:lnTo>
                <a:lnTo>
                  <a:pt x="4055084" y="1216583"/>
                </a:lnTo>
                <a:lnTo>
                  <a:pt x="4304703" y="1216583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5754" y="4276221"/>
            <a:ext cx="6052820" cy="1075690"/>
          </a:xfrm>
          <a:prstGeom prst="rect">
            <a:avLst/>
          </a:prstGeom>
          <a:solidFill>
            <a:srgbClr val="FAE23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5"/>
              </a:spcBef>
              <a:tabLst>
                <a:tab pos="2103120" algn="l"/>
              </a:tabLst>
            </a:pPr>
            <a:r>
              <a:rPr sz="6600" spc="120" dirty="0">
                <a:latin typeface="Arial MT"/>
                <a:cs typeface="Arial MT"/>
              </a:rPr>
              <a:t>First	</a:t>
            </a:r>
            <a:r>
              <a:rPr sz="6600" spc="145" dirty="0">
                <a:latin typeface="Arial MT"/>
                <a:cs typeface="Arial MT"/>
              </a:rPr>
              <a:t>Argument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327" y="399294"/>
            <a:ext cx="75336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0129" algn="l"/>
              </a:tabLst>
            </a:pPr>
            <a:r>
              <a:rPr spc="-20" dirty="0"/>
              <a:t>Defining	</a:t>
            </a:r>
            <a:r>
              <a:rPr spc="-6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7953" y="2161378"/>
            <a:ext cx="5756910" cy="1341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90"/>
              </a:spcBef>
              <a:tabLst>
                <a:tab pos="2779395" algn="l"/>
                <a:tab pos="5399405" algn="l"/>
              </a:tabLst>
            </a:pPr>
            <a:r>
              <a:rPr sz="8250" b="1" spc="-125" dirty="0">
                <a:solidFill>
                  <a:srgbClr val="EE220C"/>
                </a:solidFill>
                <a:latin typeface="Arial"/>
                <a:cs typeface="Arial"/>
              </a:rPr>
              <a:t>sum(	</a:t>
            </a: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2,3,4	</a:t>
            </a:r>
            <a:r>
              <a:rPr sz="8250" b="1" spc="-310" dirty="0">
                <a:solidFill>
                  <a:srgbClr val="EE220C"/>
                </a:solidFill>
                <a:latin typeface="Arial"/>
                <a:cs typeface="Arial"/>
              </a:rPr>
              <a:t>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985" y="4833590"/>
            <a:ext cx="10603865" cy="1466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8855">
              <a:lnSpc>
                <a:spcPts val="5510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sum(a,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b,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c){</a:t>
            </a:r>
            <a:endParaRPr sz="4950">
              <a:latin typeface="Courier New"/>
              <a:cs typeface="Courier New"/>
            </a:endParaRPr>
          </a:p>
          <a:p>
            <a:pPr marL="3782060" marR="3175">
              <a:lnSpc>
                <a:spcPts val="5855"/>
              </a:lnSpc>
            </a:pPr>
            <a:r>
              <a:rPr sz="495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49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a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10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b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+</a:t>
            </a:r>
            <a:r>
              <a:rPr sz="4950" b="1" spc="-5" dirty="0">
                <a:latin typeface="Courier New"/>
                <a:cs typeface="Courier New"/>
              </a:rPr>
              <a:t> </a:t>
            </a:r>
            <a:r>
              <a:rPr sz="4950" b="1" spc="5" dirty="0">
                <a:latin typeface="Courier New"/>
                <a:cs typeface="Courier New"/>
              </a:rPr>
              <a:t>c;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0985" y="6299513"/>
            <a:ext cx="2660650" cy="7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595"/>
              </a:lnSpc>
            </a:pPr>
            <a:r>
              <a:rPr sz="4950" b="1" spc="5" dirty="0">
                <a:latin typeface="Courier New"/>
                <a:cs typeface="Courier New"/>
              </a:rPr>
              <a:t>}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01131" y="230849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84582" y="2173806"/>
            <a:ext cx="60769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1" spc="-5" dirty="0">
                <a:solidFill>
                  <a:srgbClr val="1DB100"/>
                </a:solidFill>
                <a:latin typeface="Arial"/>
                <a:cs typeface="Arial"/>
              </a:rPr>
              <a:t>9</a:t>
            </a:r>
            <a:endParaRPr sz="8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1598" y="8327911"/>
            <a:ext cx="7371080" cy="1075690"/>
          </a:xfrm>
          <a:custGeom>
            <a:avLst/>
            <a:gdLst/>
            <a:ahLst/>
            <a:cxnLst/>
            <a:rect l="l" t="t" r="r" b="b"/>
            <a:pathLst>
              <a:path w="7371080" h="1075690">
                <a:moveTo>
                  <a:pt x="7371084" y="0"/>
                </a:moveTo>
                <a:lnTo>
                  <a:pt x="0" y="0"/>
                </a:lnTo>
                <a:lnTo>
                  <a:pt x="0" y="1075144"/>
                </a:lnTo>
                <a:lnTo>
                  <a:pt x="7371084" y="1075144"/>
                </a:lnTo>
                <a:lnTo>
                  <a:pt x="7371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76017" y="8329031"/>
            <a:ext cx="73025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3380" algn="l"/>
                <a:tab pos="3906520" algn="l"/>
              </a:tabLst>
            </a:pPr>
            <a:r>
              <a:rPr sz="6600" spc="195" dirty="0">
                <a:latin typeface="Arial MT"/>
                <a:cs typeface="Arial MT"/>
              </a:rPr>
              <a:t>Output	</a:t>
            </a:r>
            <a:r>
              <a:rPr sz="6600" spc="240" dirty="0">
                <a:latin typeface="Arial MT"/>
                <a:cs typeface="Arial MT"/>
              </a:rPr>
              <a:t>of	</a:t>
            </a:r>
            <a:r>
              <a:rPr sz="6600" spc="165" dirty="0">
                <a:latin typeface="Arial MT"/>
                <a:cs typeface="Arial MT"/>
              </a:rPr>
              <a:t>Function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0057" y="6351651"/>
            <a:ext cx="734695" cy="2101850"/>
          </a:xfrm>
          <a:custGeom>
            <a:avLst/>
            <a:gdLst/>
            <a:ahLst/>
            <a:cxnLst/>
            <a:rect l="l" t="t" r="r" b="b"/>
            <a:pathLst>
              <a:path w="734695" h="2101850">
                <a:moveTo>
                  <a:pt x="367084" y="0"/>
                </a:moveTo>
                <a:lnTo>
                  <a:pt x="0" y="850002"/>
                </a:lnTo>
                <a:lnTo>
                  <a:pt x="249617" y="850002"/>
                </a:lnTo>
                <a:lnTo>
                  <a:pt x="249617" y="2101613"/>
                </a:lnTo>
                <a:lnTo>
                  <a:pt x="484550" y="2101613"/>
                </a:lnTo>
                <a:lnTo>
                  <a:pt x="484550" y="850002"/>
                </a:lnTo>
                <a:lnTo>
                  <a:pt x="734168" y="850002"/>
                </a:lnTo>
                <a:lnTo>
                  <a:pt x="367084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7737</Words>
  <Application>Microsoft Office PowerPoint</Application>
  <PresentationFormat>Custom</PresentationFormat>
  <Paragraphs>3011</Paragraphs>
  <Slides>302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302</vt:i4>
      </vt:variant>
    </vt:vector>
  </HeadingPairs>
  <TitlesOfParts>
    <vt:vector size="308" baseType="lpstr">
      <vt:lpstr>Arial</vt:lpstr>
      <vt:lpstr>Arial MT</vt:lpstr>
      <vt:lpstr>Calibri</vt:lpstr>
      <vt:lpstr>Courier New</vt:lpstr>
      <vt:lpstr>Times New Roman</vt:lpstr>
      <vt:lpstr>Office Theme</vt:lpstr>
      <vt:lpstr>JAVASCRIPT 2023 </vt:lpstr>
      <vt:lpstr>1. JavaScript Basics</vt:lpstr>
      <vt:lpstr>Weakly Typed Language</vt:lpstr>
      <vt:lpstr>Strongly Typed Language</vt:lpstr>
      <vt:lpstr>Attaching JS</vt:lpstr>
      <vt:lpstr>Attaching JS</vt:lpstr>
      <vt:lpstr>Print Statement of JavaScript</vt:lpstr>
      <vt:lpstr>Not Printed in Main Page Printed in Console DevTools &gt; Console</vt:lpstr>
      <vt:lpstr>JavaScript Variables</vt:lpstr>
      <vt:lpstr>SemiColon</vt:lpstr>
      <vt:lpstr>JavaScript Variables</vt:lpstr>
      <vt:lpstr>JavaScript Variables</vt:lpstr>
      <vt:lpstr>JavaScript Variables</vt:lpstr>
      <vt:lpstr>Data Types : 1. Number</vt:lpstr>
      <vt:lpstr>Data Types : 1. Number</vt:lpstr>
      <vt:lpstr>Data Types : 2. String</vt:lpstr>
      <vt:lpstr>Data Types : 3. Boolean</vt:lpstr>
      <vt:lpstr>Data Types : 4. Object</vt:lpstr>
      <vt:lpstr>Data Types : 5. Array*</vt:lpstr>
      <vt:lpstr>6. Undefined Type</vt:lpstr>
      <vt:lpstr>7. Null Type</vt:lpstr>
      <vt:lpstr>Printing in JS</vt:lpstr>
      <vt:lpstr>Printing in JS</vt:lpstr>
      <vt:lpstr>VAR vs LET vs CONST</vt:lpstr>
      <vt:lpstr>Scope of VAR</vt:lpstr>
      <vt:lpstr>Scope of VAR</vt:lpstr>
      <vt:lpstr>Scope of Variables ( let )</vt:lpstr>
      <vt:lpstr>VAR v/s LET</vt:lpstr>
      <vt:lpstr>Const</vt:lpstr>
      <vt:lpstr>Const</vt:lpstr>
      <vt:lpstr>Some Instruction for Slides</vt:lpstr>
      <vt:lpstr>String Literals : Style 1</vt:lpstr>
      <vt:lpstr>String Literals : Style 2 (template)</vt:lpstr>
      <vt:lpstr>String : Access Character by Index</vt:lpstr>
      <vt:lpstr>let words = “Hello World”</vt:lpstr>
      <vt:lpstr>let words = “Hello”</vt:lpstr>
      <vt:lpstr>let words = “Hello”</vt:lpstr>
      <vt:lpstr>Mutating vs Non-Mutating methods</vt:lpstr>
      <vt:lpstr>Immutability of String</vt:lpstr>
      <vt:lpstr>let words = “Hello”</vt:lpstr>
      <vt:lpstr>let words = “ Hello ”</vt:lpstr>
      <vt:lpstr>let words = “Hello”</vt:lpstr>
      <vt:lpstr>let words = “hello world”</vt:lpstr>
      <vt:lpstr>let words = “hello”</vt:lpstr>
      <vt:lpstr>typeof</vt:lpstr>
      <vt:lpstr>Arithmetic Operations</vt:lpstr>
      <vt:lpstr>Arithmetic Operations : Precedence</vt:lpstr>
      <vt:lpstr>Arithmetic Operations</vt:lpstr>
      <vt:lpstr>Logical Operations</vt:lpstr>
      <vt:lpstr>Logical Operations</vt:lpstr>
      <vt:lpstr>Loose Equality (==)</vt:lpstr>
      <vt:lpstr>Strict Equality (===)</vt:lpstr>
      <vt:lpstr>Type Coercion</vt:lpstr>
      <vt:lpstr>Type Coercion</vt:lpstr>
      <vt:lpstr>Type Conversion</vt:lpstr>
      <vt:lpstr>Array</vt:lpstr>
      <vt:lpstr>numbers</vt:lpstr>
      <vt:lpstr>Reading Array</vt:lpstr>
      <vt:lpstr>Writing Array</vt:lpstr>
      <vt:lpstr>numbers</vt:lpstr>
      <vt:lpstr>Mutating vs Non-Mutating methods</vt:lpstr>
      <vt:lpstr>numbers</vt:lpstr>
      <vt:lpstr>POP function</vt:lpstr>
      <vt:lpstr>indexOf function</vt:lpstr>
      <vt:lpstr>CONCAT function</vt:lpstr>
      <vt:lpstr>CONCAT function</vt:lpstr>
      <vt:lpstr>2. Flow control</vt:lpstr>
      <vt:lpstr>FOR Loop</vt:lpstr>
      <vt:lpstr>FOR Loop</vt:lpstr>
      <vt:lpstr>FOR Loop</vt:lpstr>
      <vt:lpstr>FOR Loop</vt:lpstr>
      <vt:lpstr>FOR Loop</vt:lpstr>
      <vt:lpstr>WHILE Loop</vt:lpstr>
      <vt:lpstr>WHILE Loop</vt:lpstr>
      <vt:lpstr>WHILE Loop</vt:lpstr>
      <vt:lpstr>WHILE Loop</vt:lpstr>
      <vt:lpstr>WHILE Loop</vt:lpstr>
      <vt:lpstr>WHILE Loop</vt:lpstr>
      <vt:lpstr>Break</vt:lpstr>
      <vt:lpstr>Continue</vt:lpstr>
      <vt:lpstr>If/Else conditions</vt:lpstr>
      <vt:lpstr>If/Else conditions</vt:lpstr>
      <vt:lpstr>If/Else conditions</vt:lpstr>
      <vt:lpstr>Switch Statement</vt:lpstr>
      <vt:lpstr>Switch Statement</vt:lpstr>
      <vt:lpstr>Switch Statement</vt:lpstr>
      <vt:lpstr>Switch Statement</vt:lpstr>
      <vt:lpstr>Truthy / Falsy values</vt:lpstr>
      <vt:lpstr>Truthy / Falsy values</vt:lpstr>
      <vt:lpstr>Truthy / Falsy values</vt:lpstr>
      <vt:lpstr>Ternary Operators ( ? : )</vt:lpstr>
      <vt:lpstr>Ternary Operators ( ? : )</vt:lpstr>
      <vt:lpstr>3. Functions</vt:lpstr>
      <vt:lpstr>Functions</vt:lpstr>
      <vt:lpstr>Defining Functions : Normal Style</vt:lpstr>
      <vt:lpstr>Defining Functions</vt:lpstr>
      <vt:lpstr>Defining Functions</vt:lpstr>
      <vt:lpstr>Calling Functions</vt:lpstr>
      <vt:lpstr>Defining Functions</vt:lpstr>
      <vt:lpstr>Defining Functions</vt:lpstr>
      <vt:lpstr>Defining Function : function expression</vt:lpstr>
      <vt:lpstr>Both Type of definition work Same</vt:lpstr>
      <vt:lpstr>Normal function definition can be called before  initialisation</vt:lpstr>
      <vt:lpstr>function expression Can’t be called before  initialisation</vt:lpstr>
      <vt:lpstr>Hoisting</vt:lpstr>
      <vt:lpstr>Default Parameters</vt:lpstr>
      <vt:lpstr>Arrow Functions</vt:lpstr>
      <vt:lpstr>Arrow Functions</vt:lpstr>
      <vt:lpstr>Functions v/s Arrow Functions</vt:lpstr>
      <vt:lpstr>Higher order functions</vt:lpstr>
      <vt:lpstr>1. Callback Functions</vt:lpstr>
      <vt:lpstr>1. Callback Functions</vt:lpstr>
      <vt:lpstr>1. Callback Functions</vt:lpstr>
      <vt:lpstr>1. Callback Functions</vt:lpstr>
      <vt:lpstr>Callback Functions</vt:lpstr>
      <vt:lpstr>2. Function returning function</vt:lpstr>
      <vt:lpstr>IIFE- Immediately Invoked Function Expression</vt:lpstr>
      <vt:lpstr>Timer Functions</vt:lpstr>
      <vt:lpstr>Timer Functions</vt:lpstr>
      <vt:lpstr>Timer Functions</vt:lpstr>
      <vt:lpstr>Timer Functions</vt:lpstr>
      <vt:lpstr>4. Objects</vt:lpstr>
      <vt:lpstr>Objects</vt:lpstr>
      <vt:lpstr>Objects</vt:lpstr>
      <vt:lpstr>PowerPoint Presentation</vt:lpstr>
      <vt:lpstr>PowerPoint Presentation</vt:lpstr>
      <vt:lpstr>Writing Objects (dot)</vt:lpstr>
      <vt:lpstr>Nested Objects</vt:lpstr>
      <vt:lpstr>Nested Objects</vt:lpstr>
      <vt:lpstr>Deleting Properties</vt:lpstr>
      <vt:lpstr>Function vs Methods</vt:lpstr>
      <vt:lpstr>this</vt:lpstr>
      <vt:lpstr>forEach()</vt:lpstr>
      <vt:lpstr>Math Library</vt:lpstr>
      <vt:lpstr>Math Library</vt:lpstr>
      <vt:lpstr>Call</vt:lpstr>
      <vt:lpstr>Apply</vt:lpstr>
      <vt:lpstr>Bind</vt:lpstr>
      <vt:lpstr>Call by Reference</vt:lpstr>
      <vt:lpstr>Call by Reference</vt:lpstr>
      <vt:lpstr>Reference Change</vt:lpstr>
      <vt:lpstr>Reference Change</vt:lpstr>
      <vt:lpstr>Const : Avoid changing reference</vt:lpstr>
      <vt:lpstr>Copying JS Objects : Wrong way</vt:lpstr>
      <vt:lpstr>Copying JS Objects : Right way</vt:lpstr>
      <vt:lpstr>for-in loop</vt:lpstr>
      <vt:lpstr>5. DOM</vt:lpstr>
      <vt:lpstr>HTML DOM</vt:lpstr>
      <vt:lpstr>document</vt:lpstr>
      <vt:lpstr>Select Elements</vt:lpstr>
      <vt:lpstr>Select Elements</vt:lpstr>
      <vt:lpstr>Select Elements</vt:lpstr>
      <vt:lpstr>Select Elements</vt:lpstr>
      <vt:lpstr>Select Elements</vt:lpstr>
      <vt:lpstr>Select Elements</vt:lpstr>
      <vt:lpstr>HTMLElement  (reading)</vt:lpstr>
      <vt:lpstr>HTMLElement  (writing) const el = document .querySelector ( “#myDiv” )</vt:lpstr>
      <vt:lpstr>Attributes</vt:lpstr>
      <vt:lpstr>CSS Styles</vt:lpstr>
      <vt:lpstr>ClassList</vt:lpstr>
      <vt:lpstr>Children / Parent / Sibling</vt:lpstr>
      <vt:lpstr>Events</vt:lpstr>
      <vt:lpstr>Event Object</vt:lpstr>
      <vt:lpstr>Add Elements</vt:lpstr>
      <vt:lpstr>Event Bubbling</vt:lpstr>
      <vt:lpstr>Event Delegation</vt:lpstr>
      <vt:lpstr>Mouse Events</vt:lpstr>
      <vt:lpstr>Keyboard Events</vt:lpstr>
      <vt:lpstr>Document Events</vt:lpstr>
      <vt:lpstr>Promise : States</vt:lpstr>
      <vt:lpstr>6. DOM forms</vt:lpstr>
      <vt:lpstr>Forms</vt:lpstr>
      <vt:lpstr>Validate Forms</vt:lpstr>
      <vt:lpstr>BOM- Browser Object Model</vt:lpstr>
      <vt:lpstr>7. Arrays</vt:lpstr>
      <vt:lpstr>REVERSE method</vt:lpstr>
      <vt:lpstr>JOIN function</vt:lpstr>
      <vt:lpstr>JOIN function</vt:lpstr>
      <vt:lpstr>SLICE function</vt:lpstr>
      <vt:lpstr>SPLICE function</vt:lpstr>
      <vt:lpstr>SPLICE function</vt:lpstr>
      <vt:lpstr>SPLICE function (return value)</vt:lpstr>
      <vt:lpstr>SPLICE function</vt:lpstr>
      <vt:lpstr>AT method</vt:lpstr>
      <vt:lpstr>Mixed Array  cat 1</vt:lpstr>
      <vt:lpstr>Nested Array  cat dog</vt:lpstr>
      <vt:lpstr>Accessing Nested Array</vt:lpstr>
      <vt:lpstr>Higher order functions : map()</vt:lpstr>
      <vt:lpstr>Higher order functions : map()</vt:lpstr>
      <vt:lpstr>Higher order functions : map()</vt:lpstr>
      <vt:lpstr>Higher order functions : map()</vt:lpstr>
      <vt:lpstr>map()</vt:lpstr>
      <vt:lpstr>map()</vt:lpstr>
      <vt:lpstr>Higher order functions : filter()</vt:lpstr>
      <vt:lpstr>filter()</vt:lpstr>
      <vt:lpstr>Higher order functions : reduce()</vt:lpstr>
      <vt:lpstr>Reduce</vt:lpstr>
      <vt:lpstr>Find</vt:lpstr>
      <vt:lpstr>findIndex</vt:lpstr>
      <vt:lpstr>some</vt:lpstr>
      <vt:lpstr>every</vt:lpstr>
      <vt:lpstr>flat</vt:lpstr>
      <vt:lpstr>flatMap</vt:lpstr>
      <vt:lpstr>Sorting Array</vt:lpstr>
      <vt:lpstr>Function chaining</vt:lpstr>
      <vt:lpstr>Function chaining</vt:lpstr>
      <vt:lpstr>8. Date Library</vt:lpstr>
      <vt:lpstr>Date Library</vt:lpstr>
      <vt:lpstr>Date Library</vt:lpstr>
      <vt:lpstr>Date Library</vt:lpstr>
      <vt:lpstr>Date Library</vt:lpstr>
      <vt:lpstr>9. LocalStorage</vt:lpstr>
      <vt:lpstr>LocalStorage</vt:lpstr>
      <vt:lpstr>LocalStorage</vt:lpstr>
      <vt:lpstr>LocalStorage: Adding Data</vt:lpstr>
      <vt:lpstr>LocalStorage: Adding Data</vt:lpstr>
      <vt:lpstr>LocalStorage: removing Data</vt:lpstr>
      <vt:lpstr>LocalStorage: Clear All Data</vt:lpstr>
      <vt:lpstr>JSON to String/ String to JSON</vt:lpstr>
      <vt:lpstr>PowerPoint Presentation</vt:lpstr>
      <vt:lpstr>10. Object Oriented JS</vt:lpstr>
      <vt:lpstr>Constructor</vt:lpstr>
      <vt:lpstr>Constructor</vt:lpstr>
      <vt:lpstr>prototype - property</vt:lpstr>
      <vt:lpstr>prototype - property</vt:lpstr>
      <vt:lpstr>prototype</vt:lpstr>
      <vt:lpstr>Prototype Inheritance</vt:lpstr>
      <vt:lpstr>Prototype Inheritance</vt:lpstr>
      <vt:lpstr>Built-in Prototypes</vt:lpstr>
      <vt:lpstr>ES6 - Class</vt:lpstr>
      <vt:lpstr>Objects</vt:lpstr>
      <vt:lpstr>Class</vt:lpstr>
      <vt:lpstr>Class Properties</vt:lpstr>
      <vt:lpstr>Class Methods</vt:lpstr>
      <vt:lpstr>Accessor Properties</vt:lpstr>
      <vt:lpstr>Accessor Properties</vt:lpstr>
      <vt:lpstr>Static Methods</vt:lpstr>
      <vt:lpstr>Static Methods</vt:lpstr>
      <vt:lpstr>Inheritance</vt:lpstr>
      <vt:lpstr>Inheritance</vt:lpstr>
      <vt:lpstr>11. Asynchronous JavaScript</vt:lpstr>
      <vt:lpstr>Async JavaScript</vt:lpstr>
      <vt:lpstr>Async JavaScript</vt:lpstr>
      <vt:lpstr>Async JavaScript</vt:lpstr>
      <vt:lpstr>Async JavaScript</vt:lpstr>
      <vt:lpstr>Promise</vt:lpstr>
      <vt:lpstr>Promise</vt:lpstr>
      <vt:lpstr>Promise : States</vt:lpstr>
      <vt:lpstr>Promise : States</vt:lpstr>
      <vt:lpstr>Promise : States</vt:lpstr>
      <vt:lpstr>Promise</vt:lpstr>
      <vt:lpstr>Promise : .then() &amp; .catch()</vt:lpstr>
      <vt:lpstr>Promise : Resolved</vt:lpstr>
      <vt:lpstr>Promise : Rejected</vt:lpstr>
      <vt:lpstr>Fetch</vt:lpstr>
      <vt:lpstr>Fetch</vt:lpstr>
      <vt:lpstr>Await</vt:lpstr>
      <vt:lpstr>Async</vt:lpstr>
      <vt:lpstr>JSON (JavaScript Object Notation)</vt:lpstr>
      <vt:lpstr>Universal Data Transfer</vt:lpstr>
      <vt:lpstr>Universal Data Transfer format (JSON)</vt:lpstr>
      <vt:lpstr>12. ES 6 JavaScript</vt:lpstr>
      <vt:lpstr>PowerPoint Presentation</vt:lpstr>
      <vt:lpstr>De-structuring Assignment Objects</vt:lpstr>
      <vt:lpstr>Spread Operator</vt:lpstr>
      <vt:lpstr>Spread Operator</vt:lpstr>
      <vt:lpstr>Rest Parameters</vt:lpstr>
      <vt:lpstr>Rest Parameters</vt:lpstr>
      <vt:lpstr>Short Circuiting</vt:lpstr>
      <vt:lpstr>Nullish Coalescing (??)</vt:lpstr>
      <vt:lpstr>FOR OF Loop</vt:lpstr>
      <vt:lpstr>FOR OF Loop</vt:lpstr>
      <vt:lpstr>FOR OF Loop</vt:lpstr>
      <vt:lpstr>FOR OF Loop</vt:lpstr>
      <vt:lpstr>FOR V/S FOR OF Loop</vt:lpstr>
      <vt:lpstr>Object Literals: properties</vt:lpstr>
      <vt:lpstr>Object Literals: properties</vt:lpstr>
      <vt:lpstr>Object Literals : methods</vt:lpstr>
      <vt:lpstr>Object Literals : Computed keys</vt:lpstr>
      <vt:lpstr>Optional Chaining (?.)</vt:lpstr>
      <vt:lpstr>Object Methods</vt:lpstr>
      <vt:lpstr>var person = {</vt:lpstr>
      <vt:lpstr>Set : Add</vt:lpstr>
      <vt:lpstr>Set : size</vt:lpstr>
      <vt:lpstr>Set : Delete</vt:lpstr>
      <vt:lpstr>Set : has &amp; clear</vt:lpstr>
      <vt:lpstr>Map Data Type</vt:lpstr>
      <vt:lpstr>Map : Write and Read</vt:lpstr>
      <vt:lpstr>Map : Check Exists</vt:lpstr>
      <vt:lpstr>Map : Delete</vt:lpstr>
      <vt:lpstr>Map : Clear all</vt:lpstr>
      <vt:lpstr>Map : Length</vt:lpstr>
      <vt:lpstr>13. Misc Tools</vt:lpstr>
      <vt:lpstr>Import in JS</vt:lpstr>
      <vt:lpstr>Named Export / Import</vt:lpstr>
      <vt:lpstr>Default Export / Import</vt:lpstr>
      <vt:lpstr>Alias</vt:lpstr>
      <vt:lpstr>Top Level Await</vt:lpstr>
      <vt:lpstr>Modular code - IIFE</vt:lpstr>
      <vt:lpstr>14. Advanced Concepts</vt:lpstr>
      <vt:lpstr>Closure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JavaScript-2023-course-slides</dc:title>
  <cp:lastModifiedBy>Microsoft account</cp:lastModifiedBy>
  <cp:revision>6</cp:revision>
  <dcterms:created xsi:type="dcterms:W3CDTF">2023-10-29T04:41:49Z</dcterms:created>
  <dcterms:modified xsi:type="dcterms:W3CDTF">2023-10-29T10:19:28Z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Keynote</vt:lpwstr>
  </property>
  <property fmtid="{D5CDD505-2E9C-101B-9397-08002B2CF9AE}" pid="4" name="LastSaved">
    <vt:filetime>2023-10-29T00:00:00Z</vt:filetime>
  </property>
</Properties>
</file>