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2" r:id="rId4"/>
    <p:sldId id="261" r:id="rId5"/>
    <p:sldId id="260" r:id="rId6"/>
    <p:sldId id="259" r:id="rId7"/>
    <p:sldId id="258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1513" y="1097280"/>
            <a:ext cx="7847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APACHE SQOOP</a:t>
            </a:r>
            <a:endParaRPr lang="en-US" sz="6000" b="1" dirty="0"/>
          </a:p>
        </p:txBody>
      </p:sp>
      <p:sp>
        <p:nvSpPr>
          <p:cNvPr id="6" name="AutoShape 4" descr="Image result for apache sqoop logo"/>
          <p:cNvSpPr>
            <a:spLocks noChangeAspect="1" noChangeArrowheads="1"/>
          </p:cNvSpPr>
          <p:nvPr/>
        </p:nvSpPr>
        <p:spPr bwMode="auto">
          <a:xfrm>
            <a:off x="4927081" y="391214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099" y="2469370"/>
            <a:ext cx="5014999" cy="288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3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77193" y="315884"/>
            <a:ext cx="586878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SQOOP OVERVIEW</a:t>
            </a:r>
          </a:p>
          <a:p>
            <a:endParaRPr lang="en-US" sz="4000" dirty="0"/>
          </a:p>
          <a:p>
            <a:endParaRPr lang="en-US" dirty="0" smtClean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 smtClean="0"/>
              <a:t>Introduction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sz="4000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 smtClean="0"/>
              <a:t>History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sz="4000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 smtClean="0"/>
              <a:t>Why Sqoop</a:t>
            </a:r>
            <a:endParaRPr lang="en-US" sz="4000" dirty="0"/>
          </a:p>
        </p:txBody>
      </p:sp>
      <p:sp>
        <p:nvSpPr>
          <p:cNvPr id="4" name="AutoShape 2" descr="Image result for sqoop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499" y="2109614"/>
            <a:ext cx="49244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5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5877" y="124692"/>
            <a:ext cx="7905403" cy="769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Introduction</a:t>
            </a:r>
          </a:p>
          <a:p>
            <a:endParaRPr lang="en-US" dirty="0" smtClean="0"/>
          </a:p>
          <a:p>
            <a:endParaRPr lang="en-US" dirty="0" smtClean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 smtClean="0"/>
              <a:t>2011 Sqoop came into the market and there in incubator for testing for 9 months and then it became Open source.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 smtClean="0"/>
              <a:t> Sqoop only transfer data from RDBMS to HDFS and not to any other system.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 smtClean="0"/>
              <a:t>Before 2010 , we used SFTP , FTP (File transfer Protocol) to bring the data from RDBMS to HDFS with high transfer protocols.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 smtClean="0"/>
              <a:t>Before SQOOP came into market , we need to depend on an operation person who do the data transfer from RDBMS to HDFS 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 smtClean="0"/>
              <a:t>Since All data present in SQL , there will be no access to MYSQL.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 smtClean="0"/>
              <a:t>After Sqoop Launch , Sqoop can create the database and create the table and insert the data using Hadoop terminal itself.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dirty="0"/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dirty="0"/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dirty="0"/>
          </a:p>
          <a:p>
            <a:r>
              <a:rPr lang="en-US" sz="4000" b="1" u="sng" dirty="0" smtClean="0"/>
              <a:t> </a:t>
            </a:r>
            <a:endParaRPr lang="en-US" sz="4000" b="1" u="sng" dirty="0"/>
          </a:p>
        </p:txBody>
      </p:sp>
    </p:spTree>
    <p:extLst>
      <p:ext uri="{BB962C8B-B14F-4D97-AF65-F5344CB8AC3E}">
        <p14:creationId xmlns:p14="http://schemas.microsoft.com/office/powerpoint/2010/main" val="41321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8137" y="324196"/>
            <a:ext cx="8005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SQOOP IMPORT ARCHITECTURE</a:t>
            </a:r>
            <a:endParaRPr lang="en-US" sz="40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122" y="1321725"/>
            <a:ext cx="7689186" cy="482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14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77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512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140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98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138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SopraSteria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MIDHUN GADHIRAJU Venkata Sai</dc:creator>
  <cp:lastModifiedBy>MIDHUN GADHIRAJU Venkata Sai</cp:lastModifiedBy>
  <cp:revision>6</cp:revision>
  <dcterms:created xsi:type="dcterms:W3CDTF">2020-02-19T12:34:43Z</dcterms:created>
  <dcterms:modified xsi:type="dcterms:W3CDTF">2020-02-19T15:21:07Z</dcterms:modified>
</cp:coreProperties>
</file>