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5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4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5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6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5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F66E-100B-4394-B54B-20E3F1A8A827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9F35E7-AD25-4FAF-80A7-5154140FC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3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BB04D8-F4FF-4033-B5F0-1F136902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01017"/>
            <a:ext cx="10067926" cy="52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48287-AE19-410E-8E90-0ECB5AC0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449740"/>
            <a:ext cx="10458451" cy="55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C22C-C87D-49FB-883F-18ABBD90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" y="39687"/>
            <a:ext cx="10515600" cy="892175"/>
          </a:xfrm>
        </p:spPr>
        <p:txBody>
          <a:bodyPr>
            <a:normAutofit/>
          </a:bodyPr>
          <a:lstStyle/>
          <a:p>
            <a:r>
              <a:rPr lang="en-IN" sz="3200" dirty="0"/>
              <a:t>Hadoop 1.0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AF706-9572-47AC-95D9-2265B45A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" y="790575"/>
            <a:ext cx="10961027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9D47-34C4-4B41-8BE0-9C7C67E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1.0 – Name Node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C6E3-4F8A-4F4B-A435-3C01AA9A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11" y="2015732"/>
            <a:ext cx="9741443" cy="39694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Cluster Administration</a:t>
            </a:r>
          </a:p>
          <a:p>
            <a:pPr marL="514350" indent="-514350">
              <a:buAutoNum type="arabicPeriod"/>
            </a:pPr>
            <a:r>
              <a:rPr lang="en-IN" dirty="0"/>
              <a:t>Meta Data Management</a:t>
            </a:r>
          </a:p>
          <a:p>
            <a:pPr marL="0" indent="0">
              <a:buNone/>
            </a:pPr>
            <a:r>
              <a:rPr lang="en-IN" dirty="0"/>
              <a:t>Secondary Name Node is not a back up of Name Node in Hadoop 1.0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Disadvantages of Hadoop 1.0 :</a:t>
            </a:r>
          </a:p>
          <a:p>
            <a:pPr marL="0" indent="0">
              <a:buNone/>
            </a:pPr>
            <a:r>
              <a:rPr lang="en-IN" dirty="0"/>
              <a:t>Single Point Of Failure</a:t>
            </a:r>
          </a:p>
          <a:p>
            <a:pPr marL="0" indent="0">
              <a:buNone/>
            </a:pPr>
            <a:r>
              <a:rPr lang="en-IN" dirty="0"/>
              <a:t>Name Node memory cannot be increased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7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25EF-4380-44E1-8D0F-686D220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29" y="423519"/>
            <a:ext cx="9603275" cy="1049235"/>
          </a:xfrm>
        </p:spPr>
        <p:txBody>
          <a:bodyPr/>
          <a:lstStyle/>
          <a:p>
            <a:r>
              <a:rPr lang="en-IN" dirty="0"/>
              <a:t>Metadata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BBD48-4D3C-45E5-8835-DBDAF555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9" y="1162049"/>
            <a:ext cx="10698542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6BC9-1C52-4634-A1CE-1D424406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9" y="0"/>
            <a:ext cx="9603275" cy="1049235"/>
          </a:xfrm>
        </p:spPr>
        <p:txBody>
          <a:bodyPr/>
          <a:lstStyle/>
          <a:p>
            <a:r>
              <a:rPr lang="en-IN" dirty="0"/>
              <a:t>Hadoop 2.0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58F8F-5766-43DC-8F5C-30D7B04A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86873"/>
            <a:ext cx="10610850" cy="51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2019-AFB0-4352-B9E7-133F2576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704A-3D46-4DBA-ADA0-D2390DE6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endParaRPr lang="en-IN" dirty="0"/>
          </a:p>
          <a:p>
            <a:r>
              <a:rPr lang="en-IN" dirty="0"/>
              <a:t>EVOLUTION </a:t>
            </a:r>
          </a:p>
          <a:p>
            <a:endParaRPr lang="en-IN" dirty="0"/>
          </a:p>
          <a:p>
            <a:r>
              <a:rPr lang="en-IN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F87BF-2C17-4E4C-B019-9D9F7179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686844"/>
            <a:ext cx="5219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7DDF7-E1B7-4234-A8DF-D4CC300B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819150"/>
            <a:ext cx="11172826" cy="521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FA0D7-3725-4C76-BA3B-9D3647BF21E1}"/>
              </a:ext>
            </a:extLst>
          </p:cNvPr>
          <p:cNvSpPr txBox="1"/>
          <p:nvPr/>
        </p:nvSpPr>
        <p:spPr>
          <a:xfrm>
            <a:off x="457200" y="82034"/>
            <a:ext cx="747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Evolution of Data</a:t>
            </a:r>
          </a:p>
        </p:txBody>
      </p:sp>
    </p:spTree>
    <p:extLst>
      <p:ext uri="{BB962C8B-B14F-4D97-AF65-F5344CB8AC3E}">
        <p14:creationId xmlns:p14="http://schemas.microsoft.com/office/powerpoint/2010/main" val="298340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050-2677-45D3-8C03-080D0101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29" y="118719"/>
            <a:ext cx="9603275" cy="1049235"/>
          </a:xfrm>
        </p:spPr>
        <p:txBody>
          <a:bodyPr/>
          <a:lstStyle/>
          <a:p>
            <a:r>
              <a:rPr lang="en-IN" dirty="0"/>
              <a:t>DFS – Distributed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E74D-2202-4C47-9803-C59E5200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1072356"/>
            <a:ext cx="1078706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172D-C910-4C13-8F90-04026866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Data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9BF7-C12F-45F1-BB27-C8894F6D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evolution happened in Year 2003.</a:t>
            </a:r>
          </a:p>
          <a:p>
            <a:r>
              <a:rPr lang="en-IN" dirty="0"/>
              <a:t>Google </a:t>
            </a:r>
            <a:r>
              <a:rPr lang="en-IN" dirty="0">
                <a:sym typeface="Wingdings" panose="05000000000000000000" pitchFamily="2" charset="2"/>
              </a:rPr>
              <a:t> Released the paper in a single patent on how the data is processed and the CONCEPT of GFS.</a:t>
            </a:r>
          </a:p>
          <a:p>
            <a:r>
              <a:rPr lang="en-IN" dirty="0">
                <a:sym typeface="Wingdings" panose="05000000000000000000" pitchFamily="2" charset="2"/>
              </a:rPr>
              <a:t>In 2004 again Google released one more paper and its on MAP REDUCE.</a:t>
            </a:r>
          </a:p>
          <a:p>
            <a:r>
              <a:rPr lang="en-IN" dirty="0">
                <a:sym typeface="Wingdings" panose="05000000000000000000" pitchFamily="2" charset="2"/>
              </a:rPr>
              <a:t>NDFS  Nutch Distributed File system </a:t>
            </a:r>
          </a:p>
          <a:p>
            <a:r>
              <a:rPr lang="en-IN" dirty="0">
                <a:sym typeface="Wingdings" panose="05000000000000000000" pitchFamily="2" charset="2"/>
              </a:rPr>
              <a:t>2005  NDFS renamed as 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11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DEBC-E9AB-4A70-9E22-99A5F6D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79" y="27832"/>
            <a:ext cx="9603275" cy="1049235"/>
          </a:xfrm>
        </p:spPr>
        <p:txBody>
          <a:bodyPr>
            <a:normAutofit/>
          </a:bodyPr>
          <a:lstStyle/>
          <a:p>
            <a:r>
              <a:rPr lang="en-IN" sz="3200" dirty="0"/>
              <a:t>Map Reduce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A45D7-E7DC-421A-936F-25310C53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9" y="923925"/>
            <a:ext cx="1050804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6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AAEB-6728-44DA-BF96-7305806F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EABF-7A98-410C-B370-1986923B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Business Process  -1X</a:t>
            </a:r>
          </a:p>
          <a:p>
            <a:pPr marL="0" indent="0">
              <a:buNone/>
            </a:pPr>
            <a:r>
              <a:rPr lang="en-IN" dirty="0"/>
              <a:t>    OLTP</a:t>
            </a:r>
          </a:p>
          <a:p>
            <a:r>
              <a:rPr lang="en-IN" dirty="0"/>
              <a:t>Human – 10X</a:t>
            </a:r>
          </a:p>
          <a:p>
            <a:pPr marL="0" indent="0">
              <a:buNone/>
            </a:pPr>
            <a:r>
              <a:rPr lang="en-IN" dirty="0"/>
              <a:t>   Email</a:t>
            </a:r>
          </a:p>
          <a:p>
            <a:pPr marL="0" indent="0">
              <a:buNone/>
            </a:pPr>
            <a:r>
              <a:rPr lang="en-IN" dirty="0"/>
              <a:t>   Documents</a:t>
            </a:r>
          </a:p>
          <a:p>
            <a:r>
              <a:rPr lang="en-IN" dirty="0"/>
              <a:t>Machine -100X</a:t>
            </a:r>
          </a:p>
          <a:p>
            <a:pPr marL="0" indent="0">
              <a:buNone/>
            </a:pPr>
            <a:r>
              <a:rPr lang="en-IN" dirty="0"/>
              <a:t>   CCTV</a:t>
            </a:r>
          </a:p>
          <a:p>
            <a:pPr marL="0" indent="0">
              <a:buNone/>
            </a:pPr>
            <a:r>
              <a:rPr lang="en-IN" dirty="0"/>
              <a:t>   Mike</a:t>
            </a:r>
          </a:p>
          <a:p>
            <a:pPr marL="0" indent="0">
              <a:buNone/>
            </a:pPr>
            <a:r>
              <a:rPr lang="en-IN" dirty="0"/>
              <a:t>   Sensors</a:t>
            </a:r>
          </a:p>
          <a:p>
            <a:pPr marL="0" indent="0">
              <a:buNone/>
            </a:pPr>
            <a:r>
              <a:rPr lang="en-IN" dirty="0"/>
              <a:t>   Satellites (</a:t>
            </a:r>
            <a:r>
              <a:rPr lang="en-IN" dirty="0" err="1"/>
              <a:t>Maps,DTH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1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32115-2739-4DCC-A8D7-D5FF13DA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33351"/>
            <a:ext cx="11153774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7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79E1-A072-460A-9DF4-CBF58D06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9906000" cy="1273176"/>
          </a:xfrm>
        </p:spPr>
        <p:txBody>
          <a:bodyPr>
            <a:normAutofit/>
          </a:bodyPr>
          <a:lstStyle/>
          <a:p>
            <a:r>
              <a:rPr lang="en-IN" sz="3600" dirty="0"/>
              <a:t>Hadoop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381E6-1FE2-48A7-872D-1AE95710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867840"/>
            <a:ext cx="10934699" cy="51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82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PowerPoint Presentation</vt:lpstr>
      <vt:lpstr>HADOOP</vt:lpstr>
      <vt:lpstr>PowerPoint Presentation</vt:lpstr>
      <vt:lpstr>DFS – Distributed File System</vt:lpstr>
      <vt:lpstr>Evolution of Data (Cont.…)</vt:lpstr>
      <vt:lpstr>Map Reduce </vt:lpstr>
      <vt:lpstr>Data Source </vt:lpstr>
      <vt:lpstr>PowerPoint Presentation</vt:lpstr>
      <vt:lpstr>Hadoop System</vt:lpstr>
      <vt:lpstr>PowerPoint Presentation</vt:lpstr>
      <vt:lpstr>Hadoop 1.0 Architecture</vt:lpstr>
      <vt:lpstr>Hadoop 1.0 – Name Node Uses</vt:lpstr>
      <vt:lpstr>Metadata management</vt:lpstr>
      <vt:lpstr>Hadoop 2.0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sns</dc:creator>
  <cp:lastModifiedBy>Unknown User</cp:lastModifiedBy>
  <cp:revision>18</cp:revision>
  <dcterms:created xsi:type="dcterms:W3CDTF">2019-06-30T18:20:10Z</dcterms:created>
  <dcterms:modified xsi:type="dcterms:W3CDTF">2019-09-10T18:14:13Z</dcterms:modified>
</cp:coreProperties>
</file>