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smtClean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Fantaloons</a:t>
            </a:r>
            <a:r>
              <a:rPr lang="en-US" dirty="0" smtClean="0"/>
              <a:t> 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</a:t>
            </a:r>
            <a:r>
              <a:rPr lang="en-US" i="1" dirty="0" smtClean="0"/>
              <a:t> % </a:t>
            </a:r>
            <a:r>
              <a:rPr lang="en-US" dirty="0" smtClean="0"/>
              <a:t>significance level to support this hypothesis.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301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Admin</cp:lastModifiedBy>
  <cp:revision>1</cp:revision>
  <dcterms:created xsi:type="dcterms:W3CDTF">2015-11-14T12:07:48Z</dcterms:created>
  <dcterms:modified xsi:type="dcterms:W3CDTF">2021-01-20T16:54:21Z</dcterms:modified>
</cp:coreProperties>
</file>